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81" r:id="rId3"/>
    <p:sldId id="268" r:id="rId4"/>
    <p:sldId id="261" r:id="rId5"/>
    <p:sldId id="263" r:id="rId6"/>
    <p:sldId id="264" r:id="rId7"/>
    <p:sldId id="265" r:id="rId8"/>
    <p:sldId id="266" r:id="rId9"/>
    <p:sldId id="267" r:id="rId10"/>
    <p:sldId id="269" r:id="rId11"/>
    <p:sldId id="271" r:id="rId12"/>
    <p:sldId id="274" r:id="rId13"/>
    <p:sldId id="275" r:id="rId14"/>
    <p:sldId id="276" r:id="rId15"/>
    <p:sldId id="278" r:id="rId16"/>
    <p:sldId id="279" r:id="rId17"/>
    <p:sldId id="280" r:id="rId18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Inter" panose="020B0502030000000004" pitchFamily="34" charset="0"/>
      <p:regular r:id="rId25"/>
      <p:bold r:id="rId26"/>
      <p:italic r:id="rId27"/>
      <p:boldItalic r:id="rId28"/>
    </p:embeddedFont>
    <p:embeddedFont>
      <p:font typeface="Inter Light" panose="020B0604020202020204" charset="0"/>
      <p:regular r:id="rId29"/>
      <p:italic r:id="rId30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3C7"/>
    <a:srgbClr val="E6E6E6"/>
    <a:srgbClr val="FE813A"/>
    <a:srgbClr val="FFAF48"/>
    <a:srgbClr val="1F2937"/>
    <a:srgbClr val="4472C4"/>
    <a:srgbClr val="0E131A"/>
    <a:srgbClr val="32455D"/>
    <a:srgbClr val="F9F9F9"/>
    <a:srgbClr val="0910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62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7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60F423-ED96-E143-0D3E-F097A1B77B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D91CCDF-BB2B-AA89-6E8D-9A9A21CBB8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477A412-97B9-9F0E-A161-4B8FC4F47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92FC9-0277-4E7D-AAFD-E348A0D21B75}" type="datetimeFigureOut">
              <a:rPr lang="fr-FR" smtClean="0"/>
              <a:t>02/02/2023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46A7276-281A-A1E3-5123-2EC860500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88DD0BC-089A-28A1-5F8C-B99B90A1F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F6575-CF51-4616-BEDB-EB55AA2CE0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6443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93AEEB-36B7-BF79-1856-F085A8725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90FBC04-7988-12BB-4B84-41CC51CD35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5539090-5222-9FC6-222B-56350B3C7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92FC9-0277-4E7D-AAFD-E348A0D21B75}" type="datetimeFigureOut">
              <a:rPr lang="fr-FR" smtClean="0"/>
              <a:t>02/02/2023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ED3EE11-4E21-573E-F286-FFA021B30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074B696-7E01-D3E2-6CC7-C0BC8ED14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F6575-CF51-4616-BEDB-EB55AA2CE0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2197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38CFCDC-9118-3D4A-891F-88A3A88D99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C69CB4E-6DD5-7D48-339A-C2D02EBCE7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96A3E61-9360-E80A-ECF7-A3F9F476D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92FC9-0277-4E7D-AAFD-E348A0D21B75}" type="datetimeFigureOut">
              <a:rPr lang="fr-FR" smtClean="0"/>
              <a:t>02/02/2023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1B15A9C-88D8-FB4C-10A0-E2AF10BFE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5EBB9A4-9F99-E35C-9174-F25F98F8C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F6575-CF51-4616-BEDB-EB55AA2CE0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8008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7EA535-1084-C77F-9890-A6E9E2C13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7095613-0059-2084-9699-E39574DC91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02D478C-286E-260B-49A8-6DE3DD1FD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92FC9-0277-4E7D-AAFD-E348A0D21B75}" type="datetimeFigureOut">
              <a:rPr lang="fr-FR" smtClean="0"/>
              <a:t>02/02/2023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3EC070-E041-2477-5D03-76E8FA527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76F8006-A3C0-B79D-1CBE-C8B149252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F6575-CF51-4616-BEDB-EB55AA2CE0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4913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145F8B-B7F4-C9E4-9B01-8B465B340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27E250D-7DA8-8897-DAD8-125C74672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090D5BC-5C81-D756-4287-20AED8133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92FC9-0277-4E7D-AAFD-E348A0D21B75}" type="datetimeFigureOut">
              <a:rPr lang="fr-FR" smtClean="0"/>
              <a:t>02/02/2023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156EBF7-CB76-32EE-1C13-3D18F191A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5793A1-E307-FFD6-7564-39A62F7F7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F6575-CF51-4616-BEDB-EB55AA2CE0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7842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A69EB3-C02F-CCCC-45CE-A082A3C34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48549F-C05A-2A04-762D-2EED9AAF24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608C114-096A-9D22-4262-ADD442D6E1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45E3E9-BF49-9377-73ED-84CE6A64E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92FC9-0277-4E7D-AAFD-E348A0D21B75}" type="datetimeFigureOut">
              <a:rPr lang="fr-FR" smtClean="0"/>
              <a:t>02/02/2023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6452F58-2719-CFDA-5A9A-C34FB5672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8CB2345-5623-063E-B5C6-9477BE6C3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F6575-CF51-4616-BEDB-EB55AA2CE0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3047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F6F2CD-37C9-526D-E290-7B3EAFE1D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0CA86FD-347E-7681-928F-D3FF6DCE3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F52CFFE-50B2-09FA-F354-382325E3EA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E885445-3558-BB1D-73FA-74AD759826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66A0CC0-55F7-273B-5C08-E74E767991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78C7B5A-8305-3189-6522-57D0D087E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92FC9-0277-4E7D-AAFD-E348A0D21B75}" type="datetimeFigureOut">
              <a:rPr lang="fr-FR" smtClean="0"/>
              <a:t>02/02/2023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7BE8B0B-A400-6D28-041D-4ACD0AC76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14842FE-566C-3393-B4C5-D6811B1D6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F6575-CF51-4616-BEDB-EB55AA2CE0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054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58F9EC-C62C-53DA-012F-2A95562C1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7F60310-0C3F-F3F5-C4E7-0D99952C4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92FC9-0277-4E7D-AAFD-E348A0D21B75}" type="datetimeFigureOut">
              <a:rPr lang="fr-FR" smtClean="0"/>
              <a:t>02/02/2023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A21178B-5624-F01E-25D6-164C6D972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2CF9E1B-D28A-4B2C-AF0B-E66720024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F6575-CF51-4616-BEDB-EB55AA2CE0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0353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845819E-2314-95F0-547F-326E63A0E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92FC9-0277-4E7D-AAFD-E348A0D21B75}" type="datetimeFigureOut">
              <a:rPr lang="fr-FR" smtClean="0"/>
              <a:t>02/02/2023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ED2FC44-D3AC-D020-65DA-2E910FE9C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09BBA69-0D19-34DF-5618-6AC3AFE7D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F6575-CF51-4616-BEDB-EB55AA2CE0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0969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3EDE67-3FF5-1BEA-5885-EE6B51B91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1ED8B99-4A8A-0681-E195-52FED1EF5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1EE6923-626E-C2C3-4961-78F42AF230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14832E3-7D0C-71C5-0EEE-849299FA3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92FC9-0277-4E7D-AAFD-E348A0D21B75}" type="datetimeFigureOut">
              <a:rPr lang="fr-FR" smtClean="0"/>
              <a:t>02/02/2023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743580B-18EF-D9E5-E8DC-398003778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0598F33-A9E7-F0F7-56CF-E6E429311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F6575-CF51-4616-BEDB-EB55AA2CE0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0584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D31501-C9CC-E1CB-98BF-E38B0352A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4C37485-35E1-D6D8-A966-ABEA49A911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5AF5DD8-6DF5-168E-5524-F2950E8DD8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6F1EC52-282C-777B-1F83-A43BDFC8F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92FC9-0277-4E7D-AAFD-E348A0D21B75}" type="datetimeFigureOut">
              <a:rPr lang="fr-FR" smtClean="0"/>
              <a:t>02/02/2023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27EF359-9215-8A46-A563-A74C5A07C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B10AAA5-A75F-05DC-0CE1-F279D8B0C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F6575-CF51-4616-BEDB-EB55AA2CE0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1226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60EFB35-03A0-1F31-3E3C-33CFA2FD6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0BB7FB3-6DB3-E411-2ADB-5E76396502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70124C5-1863-7A01-04CC-BC736043A6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192FC9-0277-4E7D-AAFD-E348A0D21B75}" type="datetimeFigureOut">
              <a:rPr lang="fr-FR" smtClean="0"/>
              <a:t>02/02/2023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E5C5C31-9038-A68C-7DC1-30CEBE54C4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26A6741-8B79-2568-8882-36EAE36726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F6575-CF51-4616-BEDB-EB55AA2CE0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0269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3.sv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image" Target="../media/image1.jp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5" Type="http://schemas.openxmlformats.org/officeDocument/2006/relationships/image" Target="../media/image38.png"/><Relationship Id="rId10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33.png"/><Relationship Id="rId1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image" Target="../media/image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.png"/><Relationship Id="rId18" Type="http://schemas.openxmlformats.org/officeDocument/2006/relationships/image" Target="../media/image50.svg"/><Relationship Id="rId26" Type="http://schemas.openxmlformats.org/officeDocument/2006/relationships/image" Target="../media/image58.svg"/><Relationship Id="rId3" Type="http://schemas.openxmlformats.org/officeDocument/2006/relationships/image" Target="../media/image42.png"/><Relationship Id="rId21" Type="http://schemas.openxmlformats.org/officeDocument/2006/relationships/image" Target="../media/image53.png"/><Relationship Id="rId34" Type="http://schemas.openxmlformats.org/officeDocument/2006/relationships/image" Target="../media/image66.svg"/><Relationship Id="rId7" Type="http://schemas.openxmlformats.org/officeDocument/2006/relationships/image" Target="../media/image44.png"/><Relationship Id="rId12" Type="http://schemas.openxmlformats.org/officeDocument/2006/relationships/image" Target="../media/image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33" Type="http://schemas.openxmlformats.org/officeDocument/2006/relationships/image" Target="../media/image65.png"/><Relationship Id="rId2" Type="http://schemas.openxmlformats.org/officeDocument/2006/relationships/image" Target="../media/image41.png"/><Relationship Id="rId16" Type="http://schemas.openxmlformats.org/officeDocument/2006/relationships/image" Target="../media/image48.svg"/><Relationship Id="rId20" Type="http://schemas.openxmlformats.org/officeDocument/2006/relationships/image" Target="../media/image52.svg"/><Relationship Id="rId29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46.jpg"/><Relationship Id="rId24" Type="http://schemas.openxmlformats.org/officeDocument/2006/relationships/image" Target="../media/image56.svg"/><Relationship Id="rId32" Type="http://schemas.openxmlformats.org/officeDocument/2006/relationships/image" Target="../media/image64.svg"/><Relationship Id="rId37" Type="http://schemas.openxmlformats.org/officeDocument/2006/relationships/hyperlink" Target="https://pixabay.com/en/brazil-map-south-america-country-23548/" TargetMode="External"/><Relationship Id="rId5" Type="http://schemas.openxmlformats.org/officeDocument/2006/relationships/image" Target="../media/image43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60.svg"/><Relationship Id="rId36" Type="http://schemas.openxmlformats.org/officeDocument/2006/relationships/image" Target="../media/image67.png"/><Relationship Id="rId10" Type="http://schemas.microsoft.com/office/2007/relationships/hdphoto" Target="../media/hdphoto4.wdp"/><Relationship Id="rId19" Type="http://schemas.openxmlformats.org/officeDocument/2006/relationships/image" Target="../media/image51.png"/><Relationship Id="rId31" Type="http://schemas.openxmlformats.org/officeDocument/2006/relationships/image" Target="../media/image63.png"/><Relationship Id="rId4" Type="http://schemas.microsoft.com/office/2007/relationships/hdphoto" Target="../media/hdphoto1.wdp"/><Relationship Id="rId9" Type="http://schemas.openxmlformats.org/officeDocument/2006/relationships/image" Target="../media/image45.png"/><Relationship Id="rId14" Type="http://schemas.openxmlformats.org/officeDocument/2006/relationships/image" Target="../media/image3.svg"/><Relationship Id="rId22" Type="http://schemas.openxmlformats.org/officeDocument/2006/relationships/image" Target="../media/image54.svg"/><Relationship Id="rId27" Type="http://schemas.openxmlformats.org/officeDocument/2006/relationships/image" Target="../media/image59.png"/><Relationship Id="rId30" Type="http://schemas.openxmlformats.org/officeDocument/2006/relationships/image" Target="../media/image62.svg"/><Relationship Id="rId35" Type="http://schemas.openxmlformats.org/officeDocument/2006/relationships/hyperlink" Target="https://svgsilh.com/4caf50/image/157977.html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12" Type="http://schemas.openxmlformats.org/officeDocument/2006/relationships/image" Target="../media/image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46.jpg"/><Relationship Id="rId5" Type="http://schemas.openxmlformats.org/officeDocument/2006/relationships/image" Target="../media/image4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45.png"/><Relationship Id="rId14" Type="http://schemas.openxmlformats.org/officeDocument/2006/relationships/image" Target="../media/image3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13" Type="http://schemas.openxmlformats.org/officeDocument/2006/relationships/image" Target="../media/image75.png"/><Relationship Id="rId18" Type="http://schemas.openxmlformats.org/officeDocument/2006/relationships/hyperlink" Target="https://www.linkedin.com/company/tsplusgroup/" TargetMode="External"/><Relationship Id="rId3" Type="http://schemas.openxmlformats.org/officeDocument/2006/relationships/image" Target="../media/image68.png"/><Relationship Id="rId21" Type="http://schemas.openxmlformats.org/officeDocument/2006/relationships/hyperlink" Target="https://twitter.com/TSplusSoftware" TargetMode="External"/><Relationship Id="rId7" Type="http://schemas.openxmlformats.org/officeDocument/2006/relationships/image" Target="../media/image71.png"/><Relationship Id="rId12" Type="http://schemas.openxmlformats.org/officeDocument/2006/relationships/hyperlink" Target="https://www.facebook.com/TSplusSoftware/" TargetMode="External"/><Relationship Id="rId17" Type="http://schemas.openxmlformats.org/officeDocument/2006/relationships/image" Target="../media/image78.svg"/><Relationship Id="rId2" Type="http://schemas.openxmlformats.org/officeDocument/2006/relationships/image" Target="../media/image4.png"/><Relationship Id="rId16" Type="http://schemas.openxmlformats.org/officeDocument/2006/relationships/image" Target="../media/image77.png"/><Relationship Id="rId20" Type="http://schemas.openxmlformats.org/officeDocument/2006/relationships/image" Target="../media/image80.sv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contact@tsplus.net" TargetMode="External"/><Relationship Id="rId11" Type="http://schemas.openxmlformats.org/officeDocument/2006/relationships/image" Target="../media/image74.svg"/><Relationship Id="rId5" Type="http://schemas.openxmlformats.org/officeDocument/2006/relationships/image" Target="../media/image70.svg"/><Relationship Id="rId15" Type="http://schemas.openxmlformats.org/officeDocument/2006/relationships/hyperlink" Target="https://www.youtube.com/channel/UCE-_KnkqtPVyxfAsY6GGviA?view_as=subscriber" TargetMode="External"/><Relationship Id="rId10" Type="http://schemas.openxmlformats.org/officeDocument/2006/relationships/image" Target="../media/image73.png"/><Relationship Id="rId19" Type="http://schemas.openxmlformats.org/officeDocument/2006/relationships/image" Target="../media/image79.png"/><Relationship Id="rId4" Type="http://schemas.openxmlformats.org/officeDocument/2006/relationships/image" Target="../media/image69.png"/><Relationship Id="rId9" Type="http://schemas.openxmlformats.org/officeDocument/2006/relationships/hyperlink" Target="https://tsplus.net/" TargetMode="External"/><Relationship Id="rId14" Type="http://schemas.openxmlformats.org/officeDocument/2006/relationships/image" Target="../media/image76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3.sv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3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svg"/><Relationship Id="rId11" Type="http://schemas.openxmlformats.org/officeDocument/2006/relationships/image" Target="../media/image2.pn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71F0E8DF-9402-0CEF-EBCE-5D8A209F5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60ECCECA-85A4-6012-4F9A-A4304CC6ED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65" t="1" r="47139" b="31944"/>
          <a:stretch/>
        </p:blipFill>
        <p:spPr>
          <a:xfrm>
            <a:off x="5701552" y="1"/>
            <a:ext cx="743257" cy="4667249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244764C3-2036-9D03-A56B-780D7BE733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25" t="71852" r="49184"/>
          <a:stretch/>
        </p:blipFill>
        <p:spPr>
          <a:xfrm>
            <a:off x="5728412" y="4927601"/>
            <a:ext cx="498765" cy="1930400"/>
          </a:xfrm>
          <a:prstGeom prst="rect">
            <a:avLst/>
          </a:prstGeom>
        </p:spPr>
      </p:pic>
      <p:pic>
        <p:nvPicPr>
          <p:cNvPr id="14" name="Graphique 13">
            <a:extLst>
              <a:ext uri="{FF2B5EF4-FFF2-40B4-BE49-F238E27FC236}">
                <a16:creationId xmlns:a16="http://schemas.microsoft.com/office/drawing/2014/main" id="{D17A754D-CCE0-B92A-D45B-1E396635B7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431706" y="2904977"/>
            <a:ext cx="5328588" cy="959146"/>
          </a:xfrm>
          <a:prstGeom prst="rect">
            <a:avLst/>
          </a:prstGeom>
        </p:spPr>
      </p:pic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5A7BAE09-659A-0227-64A4-F67319E59024}"/>
              </a:ext>
            </a:extLst>
          </p:cNvPr>
          <p:cNvSpPr/>
          <p:nvPr/>
        </p:nvSpPr>
        <p:spPr>
          <a:xfrm>
            <a:off x="4840732" y="4397375"/>
            <a:ext cx="2512483" cy="106892"/>
          </a:xfrm>
          <a:prstGeom prst="roundRect">
            <a:avLst>
              <a:gd name="adj" fmla="val 50000"/>
            </a:avLst>
          </a:prstGeom>
          <a:solidFill>
            <a:schemeClr val="bg1">
              <a:alpha val="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6DDA28DD-62B6-7960-CE71-B0B5EDA987BC}"/>
              </a:ext>
            </a:extLst>
          </p:cNvPr>
          <p:cNvSpPr/>
          <p:nvPr/>
        </p:nvSpPr>
        <p:spPr>
          <a:xfrm>
            <a:off x="4877316" y="4425952"/>
            <a:ext cx="2439917" cy="457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813A"/>
              </a:gs>
              <a:gs pos="100000">
                <a:srgbClr val="FFAF4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B1BFD0B0-9A93-7A21-7565-BB1E0AD0A774}"/>
              </a:ext>
            </a:extLst>
          </p:cNvPr>
          <p:cNvGrpSpPr/>
          <p:nvPr/>
        </p:nvGrpSpPr>
        <p:grpSpPr>
          <a:xfrm>
            <a:off x="715962" y="4804012"/>
            <a:ext cx="1296988" cy="1286271"/>
            <a:chOff x="633412" y="4755734"/>
            <a:chExt cx="2491788" cy="2471199"/>
          </a:xfrm>
          <a:solidFill>
            <a:srgbClr val="FE813A">
              <a:alpha val="22000"/>
            </a:srgbClr>
          </a:solidFill>
        </p:grpSpPr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01F556AD-CDCA-99CB-739B-25AAFC5DD6F9}"/>
                </a:ext>
              </a:extLst>
            </p:cNvPr>
            <p:cNvSpPr/>
            <p:nvPr/>
          </p:nvSpPr>
          <p:spPr>
            <a:xfrm>
              <a:off x="633412" y="4755734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5D6899C8-4DB7-977C-1652-967C312048A1}"/>
                </a:ext>
              </a:extLst>
            </p:cNvPr>
            <p:cNvSpPr/>
            <p:nvPr/>
          </p:nvSpPr>
          <p:spPr>
            <a:xfrm>
              <a:off x="1423531" y="4755734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D753DE36-C784-8788-08A2-38B151475761}"/>
                </a:ext>
              </a:extLst>
            </p:cNvPr>
            <p:cNvSpPr/>
            <p:nvPr/>
          </p:nvSpPr>
          <p:spPr>
            <a:xfrm>
              <a:off x="2213651" y="4755734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7A9EFAAC-07B9-7A07-4E0A-4629226E9347}"/>
                </a:ext>
              </a:extLst>
            </p:cNvPr>
            <p:cNvSpPr/>
            <p:nvPr/>
          </p:nvSpPr>
          <p:spPr>
            <a:xfrm>
              <a:off x="3004004" y="4755734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9 w 121196"/>
                <a:gd name="connsiteY1" fmla="*/ 121197 h 121196"/>
                <a:gd name="connsiteX2" fmla="*/ 0 w 121196"/>
                <a:gd name="connsiteY2" fmla="*/ 60598 h 121196"/>
                <a:gd name="connsiteX3" fmla="*/ 60599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9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9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7665303D-873C-5BCC-61E6-8FE7D97CE0A9}"/>
                </a:ext>
              </a:extLst>
            </p:cNvPr>
            <p:cNvSpPr/>
            <p:nvPr/>
          </p:nvSpPr>
          <p:spPr>
            <a:xfrm>
              <a:off x="633412" y="5539068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B9AF66CD-1381-AED0-9AA1-C41A30C0AED4}"/>
                </a:ext>
              </a:extLst>
            </p:cNvPr>
            <p:cNvSpPr/>
            <p:nvPr/>
          </p:nvSpPr>
          <p:spPr>
            <a:xfrm>
              <a:off x="1423531" y="5539068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C502A330-2B44-0927-4ABC-B1FB5B8B3ED9}"/>
                </a:ext>
              </a:extLst>
            </p:cNvPr>
            <p:cNvSpPr/>
            <p:nvPr/>
          </p:nvSpPr>
          <p:spPr>
            <a:xfrm>
              <a:off x="2213651" y="5539068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0E6D4419-69A5-E3BE-7F63-A50B1109C5B3}"/>
                </a:ext>
              </a:extLst>
            </p:cNvPr>
            <p:cNvSpPr/>
            <p:nvPr/>
          </p:nvSpPr>
          <p:spPr>
            <a:xfrm>
              <a:off x="3004004" y="5539068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9 w 121196"/>
                <a:gd name="connsiteY1" fmla="*/ 121197 h 121196"/>
                <a:gd name="connsiteX2" fmla="*/ 0 w 121196"/>
                <a:gd name="connsiteY2" fmla="*/ 60598 h 121196"/>
                <a:gd name="connsiteX3" fmla="*/ 60599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9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9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CAF54846-36FF-AA1D-8B55-DAD9FD6D2DF6}"/>
                </a:ext>
              </a:extLst>
            </p:cNvPr>
            <p:cNvSpPr/>
            <p:nvPr/>
          </p:nvSpPr>
          <p:spPr>
            <a:xfrm>
              <a:off x="633412" y="6322402"/>
              <a:ext cx="121196" cy="121196"/>
            </a:xfrm>
            <a:custGeom>
              <a:avLst/>
              <a:gdLst>
                <a:gd name="connsiteX0" fmla="*/ 121197 w 121196"/>
                <a:gd name="connsiteY0" fmla="*/ 60599 h 121196"/>
                <a:gd name="connsiteX1" fmla="*/ 60598 w 121196"/>
                <a:gd name="connsiteY1" fmla="*/ 121197 h 121196"/>
                <a:gd name="connsiteX2" fmla="*/ 0 w 121196"/>
                <a:gd name="connsiteY2" fmla="*/ 60599 h 121196"/>
                <a:gd name="connsiteX3" fmla="*/ 60598 w 121196"/>
                <a:gd name="connsiteY3" fmla="*/ 0 h 121196"/>
                <a:gd name="connsiteX4" fmla="*/ 121197 w 121196"/>
                <a:gd name="connsiteY4" fmla="*/ 60599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9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9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9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CDDECFBA-E986-7A5E-3654-43C8B7962FA5}"/>
                </a:ext>
              </a:extLst>
            </p:cNvPr>
            <p:cNvSpPr/>
            <p:nvPr/>
          </p:nvSpPr>
          <p:spPr>
            <a:xfrm>
              <a:off x="1423531" y="6322402"/>
              <a:ext cx="121196" cy="121196"/>
            </a:xfrm>
            <a:custGeom>
              <a:avLst/>
              <a:gdLst>
                <a:gd name="connsiteX0" fmla="*/ 121197 w 121196"/>
                <a:gd name="connsiteY0" fmla="*/ 60599 h 121196"/>
                <a:gd name="connsiteX1" fmla="*/ 60598 w 121196"/>
                <a:gd name="connsiteY1" fmla="*/ 121197 h 121196"/>
                <a:gd name="connsiteX2" fmla="*/ 0 w 121196"/>
                <a:gd name="connsiteY2" fmla="*/ 60599 h 121196"/>
                <a:gd name="connsiteX3" fmla="*/ 60598 w 121196"/>
                <a:gd name="connsiteY3" fmla="*/ 0 h 121196"/>
                <a:gd name="connsiteX4" fmla="*/ 121197 w 121196"/>
                <a:gd name="connsiteY4" fmla="*/ 60599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9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9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9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8DDF3A2E-F12D-6EF0-8B82-3AB4F487A486}"/>
                </a:ext>
              </a:extLst>
            </p:cNvPr>
            <p:cNvSpPr/>
            <p:nvPr/>
          </p:nvSpPr>
          <p:spPr>
            <a:xfrm>
              <a:off x="2213651" y="6322402"/>
              <a:ext cx="121196" cy="121196"/>
            </a:xfrm>
            <a:custGeom>
              <a:avLst/>
              <a:gdLst>
                <a:gd name="connsiteX0" fmla="*/ 121197 w 121196"/>
                <a:gd name="connsiteY0" fmla="*/ 60599 h 121196"/>
                <a:gd name="connsiteX1" fmla="*/ 60598 w 121196"/>
                <a:gd name="connsiteY1" fmla="*/ 121197 h 121196"/>
                <a:gd name="connsiteX2" fmla="*/ 0 w 121196"/>
                <a:gd name="connsiteY2" fmla="*/ 60599 h 121196"/>
                <a:gd name="connsiteX3" fmla="*/ 60598 w 121196"/>
                <a:gd name="connsiteY3" fmla="*/ 0 h 121196"/>
                <a:gd name="connsiteX4" fmla="*/ 121197 w 121196"/>
                <a:gd name="connsiteY4" fmla="*/ 60599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9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9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9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orme libre : forme 44">
              <a:extLst>
                <a:ext uri="{FF2B5EF4-FFF2-40B4-BE49-F238E27FC236}">
                  <a16:creationId xmlns:a16="http://schemas.microsoft.com/office/drawing/2014/main" id="{330021CD-6E14-75A5-A3DB-75EC00B37289}"/>
                </a:ext>
              </a:extLst>
            </p:cNvPr>
            <p:cNvSpPr/>
            <p:nvPr/>
          </p:nvSpPr>
          <p:spPr>
            <a:xfrm>
              <a:off x="3004004" y="6322402"/>
              <a:ext cx="121196" cy="121196"/>
            </a:xfrm>
            <a:custGeom>
              <a:avLst/>
              <a:gdLst>
                <a:gd name="connsiteX0" fmla="*/ 121197 w 121196"/>
                <a:gd name="connsiteY0" fmla="*/ 60599 h 121196"/>
                <a:gd name="connsiteX1" fmla="*/ 60599 w 121196"/>
                <a:gd name="connsiteY1" fmla="*/ 121197 h 121196"/>
                <a:gd name="connsiteX2" fmla="*/ 0 w 121196"/>
                <a:gd name="connsiteY2" fmla="*/ 60599 h 121196"/>
                <a:gd name="connsiteX3" fmla="*/ 60599 w 121196"/>
                <a:gd name="connsiteY3" fmla="*/ 0 h 121196"/>
                <a:gd name="connsiteX4" fmla="*/ 121197 w 121196"/>
                <a:gd name="connsiteY4" fmla="*/ 60599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9"/>
                  </a:moveTo>
                  <a:cubicBezTo>
                    <a:pt x="121197" y="94056"/>
                    <a:pt x="94056" y="121197"/>
                    <a:pt x="60599" y="121197"/>
                  </a:cubicBezTo>
                  <a:cubicBezTo>
                    <a:pt x="27141" y="121197"/>
                    <a:pt x="0" y="94056"/>
                    <a:pt x="0" y="60599"/>
                  </a:cubicBezTo>
                  <a:cubicBezTo>
                    <a:pt x="0" y="27141"/>
                    <a:pt x="27141" y="0"/>
                    <a:pt x="60599" y="0"/>
                  </a:cubicBezTo>
                  <a:cubicBezTo>
                    <a:pt x="94056" y="0"/>
                    <a:pt x="121197" y="27141"/>
                    <a:pt x="121197" y="60599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" name="Forme libre : forme 45">
              <a:extLst>
                <a:ext uri="{FF2B5EF4-FFF2-40B4-BE49-F238E27FC236}">
                  <a16:creationId xmlns:a16="http://schemas.microsoft.com/office/drawing/2014/main" id="{2B6F7393-DAF6-33D7-4969-730A2EC28D76}"/>
                </a:ext>
              </a:extLst>
            </p:cNvPr>
            <p:cNvSpPr/>
            <p:nvPr/>
          </p:nvSpPr>
          <p:spPr>
            <a:xfrm>
              <a:off x="633412" y="7105737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orme libre : forme 46">
              <a:extLst>
                <a:ext uri="{FF2B5EF4-FFF2-40B4-BE49-F238E27FC236}">
                  <a16:creationId xmlns:a16="http://schemas.microsoft.com/office/drawing/2014/main" id="{F1D29423-8A53-FA5C-9C35-BF6C76E221A1}"/>
                </a:ext>
              </a:extLst>
            </p:cNvPr>
            <p:cNvSpPr/>
            <p:nvPr/>
          </p:nvSpPr>
          <p:spPr>
            <a:xfrm>
              <a:off x="1423531" y="7105737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" name="Forme libre : forme 47">
              <a:extLst>
                <a:ext uri="{FF2B5EF4-FFF2-40B4-BE49-F238E27FC236}">
                  <a16:creationId xmlns:a16="http://schemas.microsoft.com/office/drawing/2014/main" id="{C79CCCE5-3379-8DC9-9775-B34786E295B1}"/>
                </a:ext>
              </a:extLst>
            </p:cNvPr>
            <p:cNvSpPr/>
            <p:nvPr/>
          </p:nvSpPr>
          <p:spPr>
            <a:xfrm>
              <a:off x="2213651" y="7105737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" name="Forme libre : forme 48">
              <a:extLst>
                <a:ext uri="{FF2B5EF4-FFF2-40B4-BE49-F238E27FC236}">
                  <a16:creationId xmlns:a16="http://schemas.microsoft.com/office/drawing/2014/main" id="{868881F3-018B-3D25-A63A-BA18E2247455}"/>
                </a:ext>
              </a:extLst>
            </p:cNvPr>
            <p:cNvSpPr/>
            <p:nvPr/>
          </p:nvSpPr>
          <p:spPr>
            <a:xfrm>
              <a:off x="3004004" y="7105737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9 w 121196"/>
                <a:gd name="connsiteY1" fmla="*/ 121197 h 121196"/>
                <a:gd name="connsiteX2" fmla="*/ 0 w 121196"/>
                <a:gd name="connsiteY2" fmla="*/ 60598 h 121196"/>
                <a:gd name="connsiteX3" fmla="*/ 60599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9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9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86176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4000" fill="hold"/>
                                        <p:tgtEl>
                                          <p:spTgt spid="1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4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2.96296E-6 L 1.04167E-6 0.12153 " pathEditMode="relative" rAng="0" ptsTypes="AA">
                                      <p:cBhvr>
                                        <p:cTn id="20" dur="4000" spd="-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56A5C838-3288-8CC5-5EF6-4684235ACB7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orme libre : forme 8">
            <a:extLst>
              <a:ext uri="{FF2B5EF4-FFF2-40B4-BE49-F238E27FC236}">
                <a16:creationId xmlns:a16="http://schemas.microsoft.com/office/drawing/2014/main" id="{1F1CEE27-0D4B-77EE-8572-D09E39D92DA1}"/>
              </a:ext>
            </a:extLst>
          </p:cNvPr>
          <p:cNvSpPr/>
          <p:nvPr/>
        </p:nvSpPr>
        <p:spPr>
          <a:xfrm>
            <a:off x="4514730" y="886417"/>
            <a:ext cx="3177470" cy="185202"/>
          </a:xfrm>
          <a:custGeom>
            <a:avLst/>
            <a:gdLst/>
            <a:ahLst/>
            <a:cxnLst/>
            <a:rect l="l" t="t" r="r" b="b"/>
            <a:pathLst>
              <a:path w="5493305" h="320183">
                <a:moveTo>
                  <a:pt x="4496800" y="139304"/>
                </a:moveTo>
                <a:lnTo>
                  <a:pt x="4654534" y="139304"/>
                </a:lnTo>
                <a:lnTo>
                  <a:pt x="4654534" y="186881"/>
                </a:lnTo>
                <a:lnTo>
                  <a:pt x="4496800" y="186881"/>
                </a:lnTo>
                <a:close/>
                <a:moveTo>
                  <a:pt x="3620500" y="134589"/>
                </a:moveTo>
                <a:lnTo>
                  <a:pt x="3793236" y="134589"/>
                </a:lnTo>
                <a:lnTo>
                  <a:pt x="3793236" y="180452"/>
                </a:lnTo>
                <a:lnTo>
                  <a:pt x="3620500" y="180452"/>
                </a:lnTo>
                <a:close/>
                <a:moveTo>
                  <a:pt x="4850034" y="58722"/>
                </a:moveTo>
                <a:cubicBezTo>
                  <a:pt x="4836033" y="58722"/>
                  <a:pt x="4823103" y="61222"/>
                  <a:pt x="4811244" y="66223"/>
                </a:cubicBezTo>
                <a:cubicBezTo>
                  <a:pt x="4799386" y="71224"/>
                  <a:pt x="4789169" y="78153"/>
                  <a:pt x="4780597" y="87011"/>
                </a:cubicBezTo>
                <a:cubicBezTo>
                  <a:pt x="4772025" y="95870"/>
                  <a:pt x="4765310" y="106442"/>
                  <a:pt x="4760452" y="118730"/>
                </a:cubicBezTo>
                <a:cubicBezTo>
                  <a:pt x="4755594" y="131017"/>
                  <a:pt x="4753165" y="144590"/>
                  <a:pt x="4753165" y="159449"/>
                </a:cubicBezTo>
                <a:cubicBezTo>
                  <a:pt x="4753165" y="174022"/>
                  <a:pt x="4755594" y="187595"/>
                  <a:pt x="4760452" y="200168"/>
                </a:cubicBezTo>
                <a:cubicBezTo>
                  <a:pt x="4765310" y="212741"/>
                  <a:pt x="4772025" y="223528"/>
                  <a:pt x="4780597" y="232530"/>
                </a:cubicBezTo>
                <a:cubicBezTo>
                  <a:pt x="4789169" y="241531"/>
                  <a:pt x="4799386" y="248603"/>
                  <a:pt x="4811244" y="253747"/>
                </a:cubicBezTo>
                <a:cubicBezTo>
                  <a:pt x="4823103" y="258890"/>
                  <a:pt x="4836033" y="261462"/>
                  <a:pt x="4850034" y="261462"/>
                </a:cubicBezTo>
                <a:lnTo>
                  <a:pt x="4925901" y="261462"/>
                </a:lnTo>
                <a:cubicBezTo>
                  <a:pt x="4940189" y="261462"/>
                  <a:pt x="4953333" y="258890"/>
                  <a:pt x="4965335" y="253747"/>
                </a:cubicBezTo>
                <a:cubicBezTo>
                  <a:pt x="4977337" y="248603"/>
                  <a:pt x="4987695" y="241531"/>
                  <a:pt x="4996410" y="232530"/>
                </a:cubicBezTo>
                <a:cubicBezTo>
                  <a:pt x="5005126" y="223528"/>
                  <a:pt x="5011912" y="212741"/>
                  <a:pt x="5016770" y="200168"/>
                </a:cubicBezTo>
                <a:cubicBezTo>
                  <a:pt x="5021628" y="187595"/>
                  <a:pt x="5024056" y="174022"/>
                  <a:pt x="5024056" y="159449"/>
                </a:cubicBezTo>
                <a:cubicBezTo>
                  <a:pt x="5024056" y="144876"/>
                  <a:pt x="5021628" y="131374"/>
                  <a:pt x="5016770" y="118944"/>
                </a:cubicBezTo>
                <a:cubicBezTo>
                  <a:pt x="5011912" y="106514"/>
                  <a:pt x="5005126" y="95870"/>
                  <a:pt x="4996410" y="87011"/>
                </a:cubicBezTo>
                <a:cubicBezTo>
                  <a:pt x="4987695" y="78153"/>
                  <a:pt x="4977337" y="71224"/>
                  <a:pt x="4965335" y="66223"/>
                </a:cubicBezTo>
                <a:cubicBezTo>
                  <a:pt x="4953333" y="61222"/>
                  <a:pt x="4940189" y="58722"/>
                  <a:pt x="4925901" y="58722"/>
                </a:cubicBezTo>
                <a:close/>
                <a:moveTo>
                  <a:pt x="525685" y="58722"/>
                </a:moveTo>
                <a:cubicBezTo>
                  <a:pt x="511683" y="58722"/>
                  <a:pt x="498753" y="61222"/>
                  <a:pt x="486894" y="66223"/>
                </a:cubicBezTo>
                <a:cubicBezTo>
                  <a:pt x="475035" y="71224"/>
                  <a:pt x="464820" y="78153"/>
                  <a:pt x="456247" y="87011"/>
                </a:cubicBezTo>
                <a:cubicBezTo>
                  <a:pt x="447675" y="95870"/>
                  <a:pt x="440960" y="106442"/>
                  <a:pt x="436102" y="118730"/>
                </a:cubicBezTo>
                <a:cubicBezTo>
                  <a:pt x="431244" y="131017"/>
                  <a:pt x="428815" y="144590"/>
                  <a:pt x="428815" y="159449"/>
                </a:cubicBezTo>
                <a:cubicBezTo>
                  <a:pt x="428815" y="174022"/>
                  <a:pt x="431244" y="187595"/>
                  <a:pt x="436102" y="200168"/>
                </a:cubicBezTo>
                <a:cubicBezTo>
                  <a:pt x="440960" y="212741"/>
                  <a:pt x="447675" y="223528"/>
                  <a:pt x="456247" y="232530"/>
                </a:cubicBezTo>
                <a:cubicBezTo>
                  <a:pt x="464820" y="241531"/>
                  <a:pt x="475035" y="248603"/>
                  <a:pt x="486894" y="253747"/>
                </a:cubicBezTo>
                <a:cubicBezTo>
                  <a:pt x="498753" y="258890"/>
                  <a:pt x="511683" y="261462"/>
                  <a:pt x="525685" y="261462"/>
                </a:cubicBezTo>
                <a:lnTo>
                  <a:pt x="601551" y="261462"/>
                </a:lnTo>
                <a:cubicBezTo>
                  <a:pt x="615839" y="261462"/>
                  <a:pt x="628983" y="258890"/>
                  <a:pt x="640985" y="253747"/>
                </a:cubicBezTo>
                <a:cubicBezTo>
                  <a:pt x="652986" y="248603"/>
                  <a:pt x="663345" y="241531"/>
                  <a:pt x="672060" y="232530"/>
                </a:cubicBezTo>
                <a:cubicBezTo>
                  <a:pt x="680775" y="223528"/>
                  <a:pt x="687562" y="212741"/>
                  <a:pt x="692420" y="200168"/>
                </a:cubicBezTo>
                <a:cubicBezTo>
                  <a:pt x="697278" y="187595"/>
                  <a:pt x="699706" y="174022"/>
                  <a:pt x="699706" y="159449"/>
                </a:cubicBezTo>
                <a:cubicBezTo>
                  <a:pt x="699706" y="144876"/>
                  <a:pt x="697278" y="131374"/>
                  <a:pt x="692420" y="118944"/>
                </a:cubicBezTo>
                <a:cubicBezTo>
                  <a:pt x="687562" y="106514"/>
                  <a:pt x="680775" y="95870"/>
                  <a:pt x="672060" y="87011"/>
                </a:cubicBezTo>
                <a:cubicBezTo>
                  <a:pt x="663345" y="78153"/>
                  <a:pt x="652986" y="71224"/>
                  <a:pt x="640985" y="66223"/>
                </a:cubicBezTo>
                <a:cubicBezTo>
                  <a:pt x="628983" y="61222"/>
                  <a:pt x="615839" y="58722"/>
                  <a:pt x="601551" y="58722"/>
                </a:cubicBezTo>
                <a:close/>
                <a:moveTo>
                  <a:pt x="5126831" y="4287"/>
                </a:moveTo>
                <a:lnTo>
                  <a:pt x="5350573" y="4287"/>
                </a:lnTo>
                <a:cubicBezTo>
                  <a:pt x="5368290" y="4287"/>
                  <a:pt x="5384149" y="6930"/>
                  <a:pt x="5398151" y="12216"/>
                </a:cubicBezTo>
                <a:cubicBezTo>
                  <a:pt x="5412153" y="17503"/>
                  <a:pt x="5424011" y="25075"/>
                  <a:pt x="5433726" y="34933"/>
                </a:cubicBezTo>
                <a:cubicBezTo>
                  <a:pt x="5443442" y="44792"/>
                  <a:pt x="5450871" y="56722"/>
                  <a:pt x="5456015" y="70724"/>
                </a:cubicBezTo>
                <a:cubicBezTo>
                  <a:pt x="5461158" y="84725"/>
                  <a:pt x="5463730" y="100442"/>
                  <a:pt x="5463730" y="117872"/>
                </a:cubicBezTo>
                <a:cubicBezTo>
                  <a:pt x="5463730" y="143876"/>
                  <a:pt x="5458087" y="165664"/>
                  <a:pt x="5446799" y="183238"/>
                </a:cubicBezTo>
                <a:cubicBezTo>
                  <a:pt x="5435513" y="200811"/>
                  <a:pt x="5419725" y="213456"/>
                  <a:pt x="5399437" y="221171"/>
                </a:cubicBezTo>
                <a:lnTo>
                  <a:pt x="5493305" y="315897"/>
                </a:lnTo>
                <a:lnTo>
                  <a:pt x="5416153" y="315897"/>
                </a:lnTo>
                <a:lnTo>
                  <a:pt x="5337286" y="229315"/>
                </a:lnTo>
                <a:lnTo>
                  <a:pt x="5220700" y="229315"/>
                </a:lnTo>
                <a:lnTo>
                  <a:pt x="5220700" y="181309"/>
                </a:lnTo>
                <a:lnTo>
                  <a:pt x="5350573" y="181309"/>
                </a:lnTo>
                <a:cubicBezTo>
                  <a:pt x="5370290" y="181309"/>
                  <a:pt x="5385149" y="175951"/>
                  <a:pt x="5395150" y="165235"/>
                </a:cubicBezTo>
                <a:cubicBezTo>
                  <a:pt x="5405151" y="154520"/>
                  <a:pt x="5410152" y="139018"/>
                  <a:pt x="5410152" y="118730"/>
                </a:cubicBezTo>
                <a:cubicBezTo>
                  <a:pt x="5410152" y="98441"/>
                  <a:pt x="5404937" y="83368"/>
                  <a:pt x="5394507" y="73510"/>
                </a:cubicBezTo>
                <a:cubicBezTo>
                  <a:pt x="5384078" y="63651"/>
                  <a:pt x="5369433" y="58722"/>
                  <a:pt x="5350573" y="58722"/>
                </a:cubicBezTo>
                <a:lnTo>
                  <a:pt x="5180838" y="58722"/>
                </a:lnTo>
                <a:lnTo>
                  <a:pt x="5180838" y="315897"/>
                </a:lnTo>
                <a:lnTo>
                  <a:pt x="5126831" y="315897"/>
                </a:lnTo>
                <a:close/>
                <a:moveTo>
                  <a:pt x="4850034" y="4287"/>
                </a:moveTo>
                <a:lnTo>
                  <a:pt x="4925901" y="4287"/>
                </a:lnTo>
                <a:cubicBezTo>
                  <a:pt x="4948475" y="4287"/>
                  <a:pt x="4969121" y="8001"/>
                  <a:pt x="4987838" y="15431"/>
                </a:cubicBezTo>
                <a:cubicBezTo>
                  <a:pt x="5006554" y="22860"/>
                  <a:pt x="5022628" y="33290"/>
                  <a:pt x="5036058" y="46721"/>
                </a:cubicBezTo>
                <a:cubicBezTo>
                  <a:pt x="5049488" y="60151"/>
                  <a:pt x="5059918" y="76224"/>
                  <a:pt x="5067347" y="94941"/>
                </a:cubicBezTo>
                <a:cubicBezTo>
                  <a:pt x="5074777" y="113658"/>
                  <a:pt x="5078492" y="134303"/>
                  <a:pt x="5078492" y="156877"/>
                </a:cubicBezTo>
                <a:cubicBezTo>
                  <a:pt x="5078492" y="179452"/>
                  <a:pt x="5074705" y="200454"/>
                  <a:pt x="5067133" y="219885"/>
                </a:cubicBezTo>
                <a:cubicBezTo>
                  <a:pt x="5059561" y="239316"/>
                  <a:pt x="5048988" y="256104"/>
                  <a:pt x="5035415" y="270249"/>
                </a:cubicBezTo>
                <a:cubicBezTo>
                  <a:pt x="5021842" y="284393"/>
                  <a:pt x="5005768" y="295537"/>
                  <a:pt x="4987195" y="303681"/>
                </a:cubicBezTo>
                <a:cubicBezTo>
                  <a:pt x="4968621" y="311825"/>
                  <a:pt x="4948189" y="315897"/>
                  <a:pt x="4925901" y="315897"/>
                </a:cubicBezTo>
                <a:lnTo>
                  <a:pt x="4850034" y="315897"/>
                </a:lnTo>
                <a:cubicBezTo>
                  <a:pt x="4828318" y="315897"/>
                  <a:pt x="4808243" y="311825"/>
                  <a:pt x="4789812" y="303681"/>
                </a:cubicBezTo>
                <a:cubicBezTo>
                  <a:pt x="4771382" y="295537"/>
                  <a:pt x="4755380" y="284393"/>
                  <a:pt x="4741807" y="270249"/>
                </a:cubicBezTo>
                <a:cubicBezTo>
                  <a:pt x="4728234" y="256104"/>
                  <a:pt x="4717661" y="239316"/>
                  <a:pt x="4710088" y="219885"/>
                </a:cubicBezTo>
                <a:cubicBezTo>
                  <a:pt x="4702516" y="200454"/>
                  <a:pt x="4698730" y="179452"/>
                  <a:pt x="4698730" y="156877"/>
                </a:cubicBezTo>
                <a:cubicBezTo>
                  <a:pt x="4698730" y="134017"/>
                  <a:pt x="4702516" y="113158"/>
                  <a:pt x="4710088" y="94298"/>
                </a:cubicBezTo>
                <a:cubicBezTo>
                  <a:pt x="4717661" y="75438"/>
                  <a:pt x="4728234" y="59365"/>
                  <a:pt x="4741807" y="46078"/>
                </a:cubicBezTo>
                <a:cubicBezTo>
                  <a:pt x="4755380" y="32790"/>
                  <a:pt x="4771382" y="22503"/>
                  <a:pt x="4789812" y="15217"/>
                </a:cubicBezTo>
                <a:cubicBezTo>
                  <a:pt x="4808243" y="7930"/>
                  <a:pt x="4828318" y="4287"/>
                  <a:pt x="4850034" y="4287"/>
                </a:cubicBezTo>
                <a:close/>
                <a:moveTo>
                  <a:pt x="4402931" y="4287"/>
                </a:moveTo>
                <a:lnTo>
                  <a:pt x="4667393" y="4287"/>
                </a:lnTo>
                <a:lnTo>
                  <a:pt x="4667393" y="58722"/>
                </a:lnTo>
                <a:lnTo>
                  <a:pt x="4456938" y="58722"/>
                </a:lnTo>
                <a:lnTo>
                  <a:pt x="4456938" y="315897"/>
                </a:lnTo>
                <a:lnTo>
                  <a:pt x="4402931" y="315897"/>
                </a:lnTo>
                <a:close/>
                <a:moveTo>
                  <a:pt x="3850481" y="4287"/>
                </a:moveTo>
                <a:lnTo>
                  <a:pt x="4074223" y="4287"/>
                </a:lnTo>
                <a:cubicBezTo>
                  <a:pt x="4091940" y="4287"/>
                  <a:pt x="4107799" y="6930"/>
                  <a:pt x="4121800" y="12216"/>
                </a:cubicBezTo>
                <a:cubicBezTo>
                  <a:pt x="4135802" y="17503"/>
                  <a:pt x="4147661" y="25075"/>
                  <a:pt x="4157377" y="34933"/>
                </a:cubicBezTo>
                <a:cubicBezTo>
                  <a:pt x="4167092" y="44792"/>
                  <a:pt x="4174522" y="56722"/>
                  <a:pt x="4179665" y="70724"/>
                </a:cubicBezTo>
                <a:cubicBezTo>
                  <a:pt x="4184809" y="84725"/>
                  <a:pt x="4187380" y="100442"/>
                  <a:pt x="4187380" y="117872"/>
                </a:cubicBezTo>
                <a:cubicBezTo>
                  <a:pt x="4187380" y="143876"/>
                  <a:pt x="4181737" y="165664"/>
                  <a:pt x="4170450" y="183238"/>
                </a:cubicBezTo>
                <a:cubicBezTo>
                  <a:pt x="4159163" y="200811"/>
                  <a:pt x="4143375" y="213456"/>
                  <a:pt x="4123086" y="221171"/>
                </a:cubicBezTo>
                <a:lnTo>
                  <a:pt x="4216956" y="315897"/>
                </a:lnTo>
                <a:lnTo>
                  <a:pt x="4139803" y="315897"/>
                </a:lnTo>
                <a:lnTo>
                  <a:pt x="4060936" y="229315"/>
                </a:lnTo>
                <a:lnTo>
                  <a:pt x="3944350" y="229315"/>
                </a:lnTo>
                <a:lnTo>
                  <a:pt x="3944350" y="181309"/>
                </a:lnTo>
                <a:lnTo>
                  <a:pt x="4074223" y="181309"/>
                </a:lnTo>
                <a:cubicBezTo>
                  <a:pt x="4093940" y="181309"/>
                  <a:pt x="4108799" y="175951"/>
                  <a:pt x="4118800" y="165235"/>
                </a:cubicBezTo>
                <a:cubicBezTo>
                  <a:pt x="4128802" y="154520"/>
                  <a:pt x="4133802" y="139018"/>
                  <a:pt x="4133802" y="118730"/>
                </a:cubicBezTo>
                <a:cubicBezTo>
                  <a:pt x="4133802" y="98441"/>
                  <a:pt x="4128587" y="83368"/>
                  <a:pt x="4118158" y="73510"/>
                </a:cubicBezTo>
                <a:cubicBezTo>
                  <a:pt x="4107727" y="63651"/>
                  <a:pt x="4093083" y="58722"/>
                  <a:pt x="4074223" y="58722"/>
                </a:cubicBezTo>
                <a:lnTo>
                  <a:pt x="3904487" y="58722"/>
                </a:lnTo>
                <a:lnTo>
                  <a:pt x="3904487" y="315897"/>
                </a:lnTo>
                <a:lnTo>
                  <a:pt x="3850481" y="315897"/>
                </a:lnTo>
                <a:close/>
                <a:moveTo>
                  <a:pt x="3526631" y="4287"/>
                </a:moveTo>
                <a:lnTo>
                  <a:pt x="3804809" y="4287"/>
                </a:lnTo>
                <a:lnTo>
                  <a:pt x="3804809" y="58722"/>
                </a:lnTo>
                <a:lnTo>
                  <a:pt x="3580637" y="58722"/>
                </a:lnTo>
                <a:lnTo>
                  <a:pt x="3580637" y="261462"/>
                </a:lnTo>
                <a:lnTo>
                  <a:pt x="3805237" y="261462"/>
                </a:lnTo>
                <a:lnTo>
                  <a:pt x="3805237" y="315897"/>
                </a:lnTo>
                <a:lnTo>
                  <a:pt x="3526631" y="315897"/>
                </a:lnTo>
                <a:close/>
                <a:moveTo>
                  <a:pt x="2831925" y="4287"/>
                </a:moveTo>
                <a:lnTo>
                  <a:pt x="3122961" y="4287"/>
                </a:lnTo>
                <a:lnTo>
                  <a:pt x="3122961" y="58722"/>
                </a:lnTo>
                <a:lnTo>
                  <a:pt x="3004661" y="58722"/>
                </a:lnTo>
                <a:lnTo>
                  <a:pt x="3004661" y="315897"/>
                </a:lnTo>
                <a:lnTo>
                  <a:pt x="2950226" y="315897"/>
                </a:lnTo>
                <a:lnTo>
                  <a:pt x="2950226" y="58722"/>
                </a:lnTo>
                <a:lnTo>
                  <a:pt x="2831925" y="58722"/>
                </a:lnTo>
                <a:close/>
                <a:moveTo>
                  <a:pt x="2459831" y="4287"/>
                </a:moveTo>
                <a:lnTo>
                  <a:pt x="2683573" y="4287"/>
                </a:lnTo>
                <a:cubicBezTo>
                  <a:pt x="2701290" y="4287"/>
                  <a:pt x="2717149" y="6930"/>
                  <a:pt x="2731150" y="12216"/>
                </a:cubicBezTo>
                <a:cubicBezTo>
                  <a:pt x="2745152" y="17503"/>
                  <a:pt x="2757011" y="25075"/>
                  <a:pt x="2766727" y="34933"/>
                </a:cubicBezTo>
                <a:cubicBezTo>
                  <a:pt x="2776442" y="44792"/>
                  <a:pt x="2783872" y="56722"/>
                  <a:pt x="2789015" y="70724"/>
                </a:cubicBezTo>
                <a:cubicBezTo>
                  <a:pt x="2794159" y="84725"/>
                  <a:pt x="2796730" y="100442"/>
                  <a:pt x="2796730" y="117872"/>
                </a:cubicBezTo>
                <a:cubicBezTo>
                  <a:pt x="2796730" y="143876"/>
                  <a:pt x="2791087" y="165664"/>
                  <a:pt x="2779800" y="183238"/>
                </a:cubicBezTo>
                <a:cubicBezTo>
                  <a:pt x="2768513" y="200811"/>
                  <a:pt x="2752725" y="213456"/>
                  <a:pt x="2732436" y="221171"/>
                </a:cubicBezTo>
                <a:lnTo>
                  <a:pt x="2826306" y="315897"/>
                </a:lnTo>
                <a:lnTo>
                  <a:pt x="2749153" y="315897"/>
                </a:lnTo>
                <a:lnTo>
                  <a:pt x="2670286" y="229315"/>
                </a:lnTo>
                <a:lnTo>
                  <a:pt x="2553700" y="229315"/>
                </a:lnTo>
                <a:lnTo>
                  <a:pt x="2553700" y="181309"/>
                </a:lnTo>
                <a:lnTo>
                  <a:pt x="2683573" y="181309"/>
                </a:lnTo>
                <a:cubicBezTo>
                  <a:pt x="2703290" y="181309"/>
                  <a:pt x="2718149" y="175951"/>
                  <a:pt x="2728151" y="165235"/>
                </a:cubicBezTo>
                <a:cubicBezTo>
                  <a:pt x="2738152" y="154520"/>
                  <a:pt x="2743152" y="139018"/>
                  <a:pt x="2743152" y="118730"/>
                </a:cubicBezTo>
                <a:cubicBezTo>
                  <a:pt x="2743152" y="98441"/>
                  <a:pt x="2737937" y="83368"/>
                  <a:pt x="2727508" y="73510"/>
                </a:cubicBezTo>
                <a:cubicBezTo>
                  <a:pt x="2717077" y="63651"/>
                  <a:pt x="2702433" y="58722"/>
                  <a:pt x="2683573" y="58722"/>
                </a:cubicBezTo>
                <a:lnTo>
                  <a:pt x="2513838" y="58722"/>
                </a:lnTo>
                <a:lnTo>
                  <a:pt x="2513838" y="315897"/>
                </a:lnTo>
                <a:lnTo>
                  <a:pt x="2459831" y="315897"/>
                </a:lnTo>
                <a:close/>
                <a:moveTo>
                  <a:pt x="1707356" y="4287"/>
                </a:moveTo>
                <a:lnTo>
                  <a:pt x="1926384" y="4287"/>
                </a:lnTo>
                <a:cubicBezTo>
                  <a:pt x="1944386" y="4287"/>
                  <a:pt x="1960460" y="6930"/>
                  <a:pt x="1974604" y="12216"/>
                </a:cubicBezTo>
                <a:cubicBezTo>
                  <a:pt x="1988749" y="17503"/>
                  <a:pt x="2000679" y="24932"/>
                  <a:pt x="2010394" y="34505"/>
                </a:cubicBezTo>
                <a:cubicBezTo>
                  <a:pt x="2020109" y="44077"/>
                  <a:pt x="2027539" y="55722"/>
                  <a:pt x="2032683" y="69438"/>
                </a:cubicBezTo>
                <a:cubicBezTo>
                  <a:pt x="2037826" y="83154"/>
                  <a:pt x="2040398" y="98584"/>
                  <a:pt x="2040398" y="115729"/>
                </a:cubicBezTo>
                <a:cubicBezTo>
                  <a:pt x="2040398" y="132589"/>
                  <a:pt x="2037826" y="147948"/>
                  <a:pt x="2032683" y="161806"/>
                </a:cubicBezTo>
                <a:cubicBezTo>
                  <a:pt x="2027539" y="175665"/>
                  <a:pt x="2020109" y="187595"/>
                  <a:pt x="2010394" y="197597"/>
                </a:cubicBezTo>
                <a:cubicBezTo>
                  <a:pt x="2000679" y="207598"/>
                  <a:pt x="1988749" y="215385"/>
                  <a:pt x="1974604" y="220957"/>
                </a:cubicBezTo>
                <a:cubicBezTo>
                  <a:pt x="1960460" y="226529"/>
                  <a:pt x="1944386" y="229315"/>
                  <a:pt x="1926384" y="229315"/>
                </a:cubicBezTo>
                <a:lnTo>
                  <a:pt x="1801225" y="229315"/>
                </a:lnTo>
                <a:lnTo>
                  <a:pt x="1801225" y="176594"/>
                </a:lnTo>
                <a:lnTo>
                  <a:pt x="1926384" y="176594"/>
                </a:lnTo>
                <a:cubicBezTo>
                  <a:pt x="1945529" y="176594"/>
                  <a:pt x="1960460" y="171165"/>
                  <a:pt x="1971175" y="160306"/>
                </a:cubicBezTo>
                <a:cubicBezTo>
                  <a:pt x="1981890" y="149448"/>
                  <a:pt x="1987249" y="135160"/>
                  <a:pt x="1987249" y="117444"/>
                </a:cubicBezTo>
                <a:cubicBezTo>
                  <a:pt x="1987249" y="99441"/>
                  <a:pt x="1981890" y="85154"/>
                  <a:pt x="1971175" y="74581"/>
                </a:cubicBezTo>
                <a:cubicBezTo>
                  <a:pt x="1960460" y="64008"/>
                  <a:pt x="1945529" y="58722"/>
                  <a:pt x="1926384" y="58722"/>
                </a:cubicBezTo>
                <a:lnTo>
                  <a:pt x="1761363" y="58722"/>
                </a:lnTo>
                <a:lnTo>
                  <a:pt x="1761363" y="315897"/>
                </a:lnTo>
                <a:lnTo>
                  <a:pt x="1707356" y="315897"/>
                </a:lnTo>
                <a:close/>
                <a:moveTo>
                  <a:pt x="1183481" y="4287"/>
                </a:moveTo>
                <a:lnTo>
                  <a:pt x="1407224" y="4287"/>
                </a:lnTo>
                <a:cubicBezTo>
                  <a:pt x="1424940" y="4287"/>
                  <a:pt x="1440799" y="6930"/>
                  <a:pt x="1454801" y="12216"/>
                </a:cubicBezTo>
                <a:cubicBezTo>
                  <a:pt x="1468803" y="17503"/>
                  <a:pt x="1480661" y="25075"/>
                  <a:pt x="1490377" y="34933"/>
                </a:cubicBezTo>
                <a:cubicBezTo>
                  <a:pt x="1500092" y="44792"/>
                  <a:pt x="1507522" y="56722"/>
                  <a:pt x="1512665" y="70724"/>
                </a:cubicBezTo>
                <a:cubicBezTo>
                  <a:pt x="1517809" y="84725"/>
                  <a:pt x="1520381" y="100442"/>
                  <a:pt x="1520381" y="117872"/>
                </a:cubicBezTo>
                <a:cubicBezTo>
                  <a:pt x="1520381" y="143876"/>
                  <a:pt x="1514737" y="165664"/>
                  <a:pt x="1503450" y="183238"/>
                </a:cubicBezTo>
                <a:cubicBezTo>
                  <a:pt x="1492163" y="200811"/>
                  <a:pt x="1476375" y="213456"/>
                  <a:pt x="1456087" y="221171"/>
                </a:cubicBezTo>
                <a:lnTo>
                  <a:pt x="1549956" y="315897"/>
                </a:lnTo>
                <a:lnTo>
                  <a:pt x="1472803" y="315897"/>
                </a:lnTo>
                <a:lnTo>
                  <a:pt x="1393936" y="229315"/>
                </a:lnTo>
                <a:lnTo>
                  <a:pt x="1277350" y="229315"/>
                </a:lnTo>
                <a:lnTo>
                  <a:pt x="1277350" y="181309"/>
                </a:lnTo>
                <a:lnTo>
                  <a:pt x="1407224" y="181309"/>
                </a:lnTo>
                <a:cubicBezTo>
                  <a:pt x="1426940" y="181309"/>
                  <a:pt x="1441799" y="175951"/>
                  <a:pt x="1451801" y="165235"/>
                </a:cubicBezTo>
                <a:cubicBezTo>
                  <a:pt x="1461802" y="154520"/>
                  <a:pt x="1466802" y="139018"/>
                  <a:pt x="1466802" y="118730"/>
                </a:cubicBezTo>
                <a:cubicBezTo>
                  <a:pt x="1466802" y="98441"/>
                  <a:pt x="1461587" y="83368"/>
                  <a:pt x="1451158" y="73510"/>
                </a:cubicBezTo>
                <a:cubicBezTo>
                  <a:pt x="1440728" y="63651"/>
                  <a:pt x="1426083" y="58722"/>
                  <a:pt x="1407224" y="58722"/>
                </a:cubicBezTo>
                <a:lnTo>
                  <a:pt x="1237488" y="58722"/>
                </a:lnTo>
                <a:lnTo>
                  <a:pt x="1237488" y="315897"/>
                </a:lnTo>
                <a:lnTo>
                  <a:pt x="1183481" y="315897"/>
                </a:lnTo>
                <a:close/>
                <a:moveTo>
                  <a:pt x="797766" y="4287"/>
                </a:moveTo>
                <a:lnTo>
                  <a:pt x="853916" y="4287"/>
                </a:lnTo>
                <a:lnTo>
                  <a:pt x="853916" y="178309"/>
                </a:lnTo>
                <a:cubicBezTo>
                  <a:pt x="853916" y="194025"/>
                  <a:pt x="855845" y="207455"/>
                  <a:pt x="859703" y="218599"/>
                </a:cubicBezTo>
                <a:cubicBezTo>
                  <a:pt x="863560" y="229744"/>
                  <a:pt x="869847" y="238888"/>
                  <a:pt x="878562" y="246031"/>
                </a:cubicBezTo>
                <a:cubicBezTo>
                  <a:pt x="887277" y="253175"/>
                  <a:pt x="898922" y="258390"/>
                  <a:pt x="913495" y="261676"/>
                </a:cubicBezTo>
                <a:cubicBezTo>
                  <a:pt x="928068" y="264962"/>
                  <a:pt x="946071" y="266605"/>
                  <a:pt x="967502" y="266605"/>
                </a:cubicBezTo>
                <a:cubicBezTo>
                  <a:pt x="988933" y="266605"/>
                  <a:pt x="1006935" y="264962"/>
                  <a:pt x="1021508" y="261676"/>
                </a:cubicBezTo>
                <a:cubicBezTo>
                  <a:pt x="1036082" y="258390"/>
                  <a:pt x="1047726" y="253175"/>
                  <a:pt x="1056442" y="246031"/>
                </a:cubicBezTo>
                <a:cubicBezTo>
                  <a:pt x="1065157" y="238888"/>
                  <a:pt x="1071444" y="229744"/>
                  <a:pt x="1075301" y="218599"/>
                </a:cubicBezTo>
                <a:cubicBezTo>
                  <a:pt x="1079159" y="207455"/>
                  <a:pt x="1081087" y="194025"/>
                  <a:pt x="1081087" y="178309"/>
                </a:cubicBezTo>
                <a:lnTo>
                  <a:pt x="1081087" y="4287"/>
                </a:lnTo>
                <a:lnTo>
                  <a:pt x="1134237" y="4287"/>
                </a:lnTo>
                <a:lnTo>
                  <a:pt x="1134237" y="178309"/>
                </a:lnTo>
                <a:cubicBezTo>
                  <a:pt x="1134237" y="202312"/>
                  <a:pt x="1131094" y="223243"/>
                  <a:pt x="1124807" y="241102"/>
                </a:cubicBezTo>
                <a:cubicBezTo>
                  <a:pt x="1118521" y="258961"/>
                  <a:pt x="1108662" y="273749"/>
                  <a:pt x="1095232" y="285465"/>
                </a:cubicBezTo>
                <a:cubicBezTo>
                  <a:pt x="1081802" y="297181"/>
                  <a:pt x="1064442" y="305896"/>
                  <a:pt x="1043154" y="311611"/>
                </a:cubicBezTo>
                <a:cubicBezTo>
                  <a:pt x="1021866" y="317326"/>
                  <a:pt x="996077" y="320183"/>
                  <a:pt x="965787" y="320183"/>
                </a:cubicBezTo>
                <a:cubicBezTo>
                  <a:pt x="935783" y="320183"/>
                  <a:pt x="910138" y="317326"/>
                  <a:pt x="888849" y="311611"/>
                </a:cubicBezTo>
                <a:cubicBezTo>
                  <a:pt x="867561" y="305896"/>
                  <a:pt x="850201" y="297181"/>
                  <a:pt x="836771" y="285465"/>
                </a:cubicBezTo>
                <a:cubicBezTo>
                  <a:pt x="823341" y="273749"/>
                  <a:pt x="813482" y="258961"/>
                  <a:pt x="807196" y="241102"/>
                </a:cubicBezTo>
                <a:cubicBezTo>
                  <a:pt x="800909" y="223243"/>
                  <a:pt x="797766" y="202312"/>
                  <a:pt x="797766" y="178309"/>
                </a:cubicBezTo>
                <a:close/>
                <a:moveTo>
                  <a:pt x="525685" y="4287"/>
                </a:moveTo>
                <a:lnTo>
                  <a:pt x="601551" y="4287"/>
                </a:lnTo>
                <a:cubicBezTo>
                  <a:pt x="624125" y="4287"/>
                  <a:pt x="644771" y="8001"/>
                  <a:pt x="663488" y="15431"/>
                </a:cubicBezTo>
                <a:cubicBezTo>
                  <a:pt x="682204" y="22860"/>
                  <a:pt x="698278" y="33290"/>
                  <a:pt x="711708" y="46721"/>
                </a:cubicBezTo>
                <a:cubicBezTo>
                  <a:pt x="725138" y="60151"/>
                  <a:pt x="735568" y="76224"/>
                  <a:pt x="742997" y="94941"/>
                </a:cubicBezTo>
                <a:cubicBezTo>
                  <a:pt x="750427" y="113658"/>
                  <a:pt x="754142" y="134303"/>
                  <a:pt x="754142" y="156877"/>
                </a:cubicBezTo>
                <a:cubicBezTo>
                  <a:pt x="754142" y="179452"/>
                  <a:pt x="750355" y="200454"/>
                  <a:pt x="742783" y="219885"/>
                </a:cubicBezTo>
                <a:cubicBezTo>
                  <a:pt x="735211" y="239316"/>
                  <a:pt x="724638" y="256104"/>
                  <a:pt x="711065" y="270249"/>
                </a:cubicBezTo>
                <a:cubicBezTo>
                  <a:pt x="697492" y="284393"/>
                  <a:pt x="681418" y="295537"/>
                  <a:pt x="662844" y="303681"/>
                </a:cubicBezTo>
                <a:cubicBezTo>
                  <a:pt x="644271" y="311825"/>
                  <a:pt x="623840" y="315897"/>
                  <a:pt x="601551" y="315897"/>
                </a:cubicBezTo>
                <a:lnTo>
                  <a:pt x="525685" y="315897"/>
                </a:lnTo>
                <a:cubicBezTo>
                  <a:pt x="503968" y="315897"/>
                  <a:pt x="483894" y="311825"/>
                  <a:pt x="465463" y="303681"/>
                </a:cubicBezTo>
                <a:cubicBezTo>
                  <a:pt x="447032" y="295537"/>
                  <a:pt x="431030" y="284393"/>
                  <a:pt x="417457" y="270249"/>
                </a:cubicBezTo>
                <a:cubicBezTo>
                  <a:pt x="403884" y="256104"/>
                  <a:pt x="393311" y="239316"/>
                  <a:pt x="385738" y="219885"/>
                </a:cubicBezTo>
                <a:cubicBezTo>
                  <a:pt x="378166" y="200454"/>
                  <a:pt x="374380" y="179452"/>
                  <a:pt x="374380" y="156877"/>
                </a:cubicBezTo>
                <a:cubicBezTo>
                  <a:pt x="374380" y="134017"/>
                  <a:pt x="378166" y="113158"/>
                  <a:pt x="385738" y="94298"/>
                </a:cubicBezTo>
                <a:cubicBezTo>
                  <a:pt x="393311" y="75438"/>
                  <a:pt x="403884" y="59365"/>
                  <a:pt x="417457" y="46078"/>
                </a:cubicBezTo>
                <a:cubicBezTo>
                  <a:pt x="431030" y="32790"/>
                  <a:pt x="447032" y="22503"/>
                  <a:pt x="465463" y="15217"/>
                </a:cubicBezTo>
                <a:cubicBezTo>
                  <a:pt x="483894" y="7930"/>
                  <a:pt x="503968" y="4287"/>
                  <a:pt x="525685" y="4287"/>
                </a:cubicBezTo>
                <a:close/>
                <a:moveTo>
                  <a:pt x="0" y="4287"/>
                </a:moveTo>
                <a:lnTo>
                  <a:pt x="73295" y="4287"/>
                </a:lnTo>
                <a:lnTo>
                  <a:pt x="194595" y="147876"/>
                </a:lnTo>
                <a:lnTo>
                  <a:pt x="316325" y="4287"/>
                </a:lnTo>
                <a:lnTo>
                  <a:pt x="385762" y="4287"/>
                </a:lnTo>
                <a:lnTo>
                  <a:pt x="219884" y="197597"/>
                </a:lnTo>
                <a:lnTo>
                  <a:pt x="219884" y="315897"/>
                </a:lnTo>
                <a:lnTo>
                  <a:pt x="165449" y="315897"/>
                </a:lnTo>
                <a:lnTo>
                  <a:pt x="165449" y="197597"/>
                </a:lnTo>
                <a:close/>
                <a:moveTo>
                  <a:pt x="3181731" y="429"/>
                </a:moveTo>
                <a:cubicBezTo>
                  <a:pt x="3185731" y="429"/>
                  <a:pt x="3189589" y="1286"/>
                  <a:pt x="3193304" y="3001"/>
                </a:cubicBezTo>
                <a:cubicBezTo>
                  <a:pt x="3197018" y="4715"/>
                  <a:pt x="3200876" y="7573"/>
                  <a:pt x="3204877" y="11573"/>
                </a:cubicBezTo>
                <a:lnTo>
                  <a:pt x="3424762" y="229744"/>
                </a:lnTo>
                <a:lnTo>
                  <a:pt x="3424762" y="1715"/>
                </a:lnTo>
                <a:lnTo>
                  <a:pt x="3476625" y="1715"/>
                </a:lnTo>
                <a:lnTo>
                  <a:pt x="3476625" y="287179"/>
                </a:lnTo>
                <a:cubicBezTo>
                  <a:pt x="3476625" y="297466"/>
                  <a:pt x="3474125" y="305467"/>
                  <a:pt x="3469124" y="311182"/>
                </a:cubicBezTo>
                <a:cubicBezTo>
                  <a:pt x="3464123" y="316897"/>
                  <a:pt x="3457622" y="319755"/>
                  <a:pt x="3449622" y="319755"/>
                </a:cubicBezTo>
                <a:cubicBezTo>
                  <a:pt x="3440763" y="319755"/>
                  <a:pt x="3432477" y="315897"/>
                  <a:pt x="3424762" y="308182"/>
                </a:cubicBezTo>
                <a:lnTo>
                  <a:pt x="3205734" y="87869"/>
                </a:lnTo>
                <a:lnTo>
                  <a:pt x="3205734" y="315897"/>
                </a:lnTo>
                <a:lnTo>
                  <a:pt x="3153870" y="315897"/>
                </a:lnTo>
                <a:lnTo>
                  <a:pt x="3153870" y="33005"/>
                </a:lnTo>
                <a:cubicBezTo>
                  <a:pt x="3153870" y="23003"/>
                  <a:pt x="3156370" y="15074"/>
                  <a:pt x="3161371" y="9216"/>
                </a:cubicBezTo>
                <a:cubicBezTo>
                  <a:pt x="3166372" y="3358"/>
                  <a:pt x="3173158" y="429"/>
                  <a:pt x="3181731" y="429"/>
                </a:cubicBezTo>
                <a:close/>
                <a:moveTo>
                  <a:pt x="2215943" y="0"/>
                </a:moveTo>
                <a:cubicBezTo>
                  <a:pt x="2221944" y="0"/>
                  <a:pt x="2227017" y="1572"/>
                  <a:pt x="2231160" y="4715"/>
                </a:cubicBezTo>
                <a:cubicBezTo>
                  <a:pt x="2235303" y="7859"/>
                  <a:pt x="2238947" y="12145"/>
                  <a:pt x="2242090" y="17574"/>
                </a:cubicBezTo>
                <a:lnTo>
                  <a:pt x="2421683" y="315897"/>
                </a:lnTo>
                <a:lnTo>
                  <a:pt x="2356104" y="315897"/>
                </a:lnTo>
                <a:lnTo>
                  <a:pt x="2309384" y="237459"/>
                </a:lnTo>
                <a:lnTo>
                  <a:pt x="2161937" y="237459"/>
                </a:lnTo>
                <a:lnTo>
                  <a:pt x="2187654" y="193310"/>
                </a:lnTo>
                <a:lnTo>
                  <a:pt x="2283238" y="193310"/>
                </a:lnTo>
                <a:lnTo>
                  <a:pt x="2213801" y="76724"/>
                </a:lnTo>
                <a:lnTo>
                  <a:pt x="2072354" y="315897"/>
                </a:lnTo>
                <a:lnTo>
                  <a:pt x="2010204" y="315897"/>
                </a:lnTo>
                <a:lnTo>
                  <a:pt x="2189369" y="17574"/>
                </a:lnTo>
                <a:cubicBezTo>
                  <a:pt x="2192512" y="12145"/>
                  <a:pt x="2196227" y="7859"/>
                  <a:pt x="2200513" y="4715"/>
                </a:cubicBezTo>
                <a:cubicBezTo>
                  <a:pt x="2204799" y="1572"/>
                  <a:pt x="2209943" y="0"/>
                  <a:pt x="2215943" y="0"/>
                </a:cubicBezTo>
                <a:close/>
              </a:path>
            </a:pathLst>
          </a:custGeom>
          <a:solidFill>
            <a:srgbClr val="1F2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14" name="Forme libre : forme 10">
            <a:extLst>
              <a:ext uri="{FF2B5EF4-FFF2-40B4-BE49-F238E27FC236}">
                <a16:creationId xmlns:a16="http://schemas.microsoft.com/office/drawing/2014/main" id="{93445C1E-C1F1-F459-B548-7AED9DE7C275}"/>
              </a:ext>
            </a:extLst>
          </p:cNvPr>
          <p:cNvSpPr/>
          <p:nvPr/>
        </p:nvSpPr>
        <p:spPr>
          <a:xfrm>
            <a:off x="4305617" y="1187603"/>
            <a:ext cx="3580766" cy="185202"/>
          </a:xfrm>
          <a:custGeom>
            <a:avLst/>
            <a:gdLst/>
            <a:ahLst/>
            <a:cxnLst/>
            <a:rect l="l" t="t" r="r" b="b"/>
            <a:pathLst>
              <a:path w="6190535" h="320183">
                <a:moveTo>
                  <a:pt x="3220021" y="139304"/>
                </a:moveTo>
                <a:lnTo>
                  <a:pt x="3377755" y="139304"/>
                </a:lnTo>
                <a:lnTo>
                  <a:pt x="3377755" y="186881"/>
                </a:lnTo>
                <a:lnTo>
                  <a:pt x="3220021" y="186881"/>
                </a:lnTo>
                <a:close/>
                <a:moveTo>
                  <a:pt x="2134171" y="134589"/>
                </a:moveTo>
                <a:lnTo>
                  <a:pt x="2306907" y="134589"/>
                </a:lnTo>
                <a:lnTo>
                  <a:pt x="2306907" y="180452"/>
                </a:lnTo>
                <a:lnTo>
                  <a:pt x="2134171" y="180452"/>
                </a:lnTo>
                <a:close/>
                <a:moveTo>
                  <a:pt x="4313634" y="58722"/>
                </a:moveTo>
                <a:lnTo>
                  <a:pt x="4313634" y="261462"/>
                </a:lnTo>
                <a:lnTo>
                  <a:pt x="4440078" y="261462"/>
                </a:lnTo>
                <a:cubicBezTo>
                  <a:pt x="4454080" y="261462"/>
                  <a:pt x="4467010" y="258890"/>
                  <a:pt x="4478869" y="253747"/>
                </a:cubicBezTo>
                <a:cubicBezTo>
                  <a:pt x="4490727" y="248603"/>
                  <a:pt x="4501014" y="241531"/>
                  <a:pt x="4509730" y="232530"/>
                </a:cubicBezTo>
                <a:cubicBezTo>
                  <a:pt x="4518445" y="223528"/>
                  <a:pt x="4525232" y="212741"/>
                  <a:pt x="4530089" y="200168"/>
                </a:cubicBezTo>
                <a:cubicBezTo>
                  <a:pt x="4534947" y="187595"/>
                  <a:pt x="4537376" y="174022"/>
                  <a:pt x="4537376" y="159449"/>
                </a:cubicBezTo>
                <a:cubicBezTo>
                  <a:pt x="4537376" y="144876"/>
                  <a:pt x="4534947" y="131374"/>
                  <a:pt x="4530089" y="118944"/>
                </a:cubicBezTo>
                <a:cubicBezTo>
                  <a:pt x="4525232" y="106514"/>
                  <a:pt x="4518445" y="95870"/>
                  <a:pt x="4509730" y="87011"/>
                </a:cubicBezTo>
                <a:cubicBezTo>
                  <a:pt x="4501014" y="78153"/>
                  <a:pt x="4490727" y="71224"/>
                  <a:pt x="4478869" y="66223"/>
                </a:cubicBezTo>
                <a:cubicBezTo>
                  <a:pt x="4467010" y="61222"/>
                  <a:pt x="4454080" y="58722"/>
                  <a:pt x="4440078" y="58722"/>
                </a:cubicBezTo>
                <a:close/>
                <a:moveTo>
                  <a:pt x="5926502" y="4287"/>
                </a:moveTo>
                <a:lnTo>
                  <a:pt x="5980937" y="4287"/>
                </a:lnTo>
                <a:lnTo>
                  <a:pt x="5980937" y="261462"/>
                </a:lnTo>
                <a:lnTo>
                  <a:pt x="6190535" y="261462"/>
                </a:lnTo>
                <a:lnTo>
                  <a:pt x="6190535" y="315897"/>
                </a:lnTo>
                <a:lnTo>
                  <a:pt x="5926502" y="315897"/>
                </a:lnTo>
                <a:close/>
                <a:moveTo>
                  <a:pt x="5231797" y="4287"/>
                </a:moveTo>
                <a:lnTo>
                  <a:pt x="5522833" y="4287"/>
                </a:lnTo>
                <a:lnTo>
                  <a:pt x="5522833" y="58722"/>
                </a:lnTo>
                <a:lnTo>
                  <a:pt x="5404532" y="58722"/>
                </a:lnTo>
                <a:lnTo>
                  <a:pt x="5404532" y="315897"/>
                </a:lnTo>
                <a:lnTo>
                  <a:pt x="5350097" y="315897"/>
                </a:lnTo>
                <a:lnTo>
                  <a:pt x="5350097" y="58722"/>
                </a:lnTo>
                <a:lnTo>
                  <a:pt x="5231797" y="58722"/>
                </a:lnTo>
                <a:close/>
                <a:moveTo>
                  <a:pt x="5138927" y="4287"/>
                </a:moveTo>
                <a:lnTo>
                  <a:pt x="5193363" y="4287"/>
                </a:lnTo>
                <a:lnTo>
                  <a:pt x="5193363" y="315897"/>
                </a:lnTo>
                <a:lnTo>
                  <a:pt x="5138927" y="315897"/>
                </a:lnTo>
                <a:close/>
                <a:moveTo>
                  <a:pt x="4897231" y="4287"/>
                </a:moveTo>
                <a:lnTo>
                  <a:pt x="5066109" y="4287"/>
                </a:lnTo>
                <a:lnTo>
                  <a:pt x="5066109" y="58722"/>
                </a:lnTo>
                <a:lnTo>
                  <a:pt x="4897231" y="58722"/>
                </a:lnTo>
                <a:cubicBezTo>
                  <a:pt x="4883229" y="58722"/>
                  <a:pt x="4870299" y="61222"/>
                  <a:pt x="4858440" y="66223"/>
                </a:cubicBezTo>
                <a:cubicBezTo>
                  <a:pt x="4846581" y="71224"/>
                  <a:pt x="4836366" y="78153"/>
                  <a:pt x="4827793" y="87011"/>
                </a:cubicBezTo>
                <a:cubicBezTo>
                  <a:pt x="4819221" y="95870"/>
                  <a:pt x="4812505" y="106442"/>
                  <a:pt x="4807648" y="118730"/>
                </a:cubicBezTo>
                <a:cubicBezTo>
                  <a:pt x="4802790" y="131017"/>
                  <a:pt x="4800361" y="144590"/>
                  <a:pt x="4800361" y="159449"/>
                </a:cubicBezTo>
                <a:cubicBezTo>
                  <a:pt x="4800361" y="174022"/>
                  <a:pt x="4802790" y="187595"/>
                  <a:pt x="4807648" y="200168"/>
                </a:cubicBezTo>
                <a:cubicBezTo>
                  <a:pt x="4812505" y="212741"/>
                  <a:pt x="4819221" y="223528"/>
                  <a:pt x="4827793" y="232530"/>
                </a:cubicBezTo>
                <a:cubicBezTo>
                  <a:pt x="4836366" y="241531"/>
                  <a:pt x="4846581" y="248603"/>
                  <a:pt x="4858440" y="253747"/>
                </a:cubicBezTo>
                <a:cubicBezTo>
                  <a:pt x="4870299" y="258890"/>
                  <a:pt x="4883229" y="261462"/>
                  <a:pt x="4897231" y="261462"/>
                </a:cubicBezTo>
                <a:lnTo>
                  <a:pt x="5030533" y="261462"/>
                </a:lnTo>
                <a:lnTo>
                  <a:pt x="5030533" y="180452"/>
                </a:lnTo>
                <a:lnTo>
                  <a:pt x="4889944" y="180452"/>
                </a:lnTo>
                <a:lnTo>
                  <a:pt x="4889944" y="134589"/>
                </a:lnTo>
                <a:lnTo>
                  <a:pt x="5085397" y="134589"/>
                </a:lnTo>
                <a:lnTo>
                  <a:pt x="5085397" y="315897"/>
                </a:lnTo>
                <a:lnTo>
                  <a:pt x="4897231" y="315897"/>
                </a:lnTo>
                <a:cubicBezTo>
                  <a:pt x="4875514" y="315897"/>
                  <a:pt x="4855439" y="311825"/>
                  <a:pt x="4837008" y="303681"/>
                </a:cubicBezTo>
                <a:cubicBezTo>
                  <a:pt x="4818578" y="295537"/>
                  <a:pt x="4802576" y="284393"/>
                  <a:pt x="4789003" y="270249"/>
                </a:cubicBezTo>
                <a:cubicBezTo>
                  <a:pt x="4775430" y="256104"/>
                  <a:pt x="4764857" y="239316"/>
                  <a:pt x="4757284" y="219885"/>
                </a:cubicBezTo>
                <a:cubicBezTo>
                  <a:pt x="4749712" y="200454"/>
                  <a:pt x="4745926" y="179452"/>
                  <a:pt x="4745926" y="156877"/>
                </a:cubicBezTo>
                <a:cubicBezTo>
                  <a:pt x="4745926" y="134017"/>
                  <a:pt x="4749712" y="113158"/>
                  <a:pt x="4757284" y="94298"/>
                </a:cubicBezTo>
                <a:cubicBezTo>
                  <a:pt x="4764857" y="75438"/>
                  <a:pt x="4775430" y="59365"/>
                  <a:pt x="4789003" y="46078"/>
                </a:cubicBezTo>
                <a:cubicBezTo>
                  <a:pt x="4802576" y="32790"/>
                  <a:pt x="4818578" y="22503"/>
                  <a:pt x="4837008" y="15217"/>
                </a:cubicBezTo>
                <a:cubicBezTo>
                  <a:pt x="4855439" y="7930"/>
                  <a:pt x="4875514" y="4287"/>
                  <a:pt x="4897231" y="4287"/>
                </a:cubicBezTo>
                <a:close/>
                <a:moveTo>
                  <a:pt x="4643627" y="4287"/>
                </a:moveTo>
                <a:lnTo>
                  <a:pt x="4698063" y="4287"/>
                </a:lnTo>
                <a:lnTo>
                  <a:pt x="4698063" y="315897"/>
                </a:lnTo>
                <a:lnTo>
                  <a:pt x="4643627" y="315897"/>
                </a:lnTo>
                <a:close/>
                <a:moveTo>
                  <a:pt x="4259627" y="4287"/>
                </a:moveTo>
                <a:lnTo>
                  <a:pt x="4440078" y="4287"/>
                </a:lnTo>
                <a:cubicBezTo>
                  <a:pt x="4462081" y="4287"/>
                  <a:pt x="4482369" y="8001"/>
                  <a:pt x="4500943" y="15431"/>
                </a:cubicBezTo>
                <a:cubicBezTo>
                  <a:pt x="4519516" y="22860"/>
                  <a:pt x="4535519" y="33290"/>
                  <a:pt x="4548949" y="46721"/>
                </a:cubicBezTo>
                <a:cubicBezTo>
                  <a:pt x="4562379" y="60151"/>
                  <a:pt x="4572881" y="76224"/>
                  <a:pt x="4580453" y="94941"/>
                </a:cubicBezTo>
                <a:cubicBezTo>
                  <a:pt x="4588025" y="113658"/>
                  <a:pt x="4591811" y="134303"/>
                  <a:pt x="4591811" y="156877"/>
                </a:cubicBezTo>
                <a:cubicBezTo>
                  <a:pt x="4591811" y="179452"/>
                  <a:pt x="4588025" y="200454"/>
                  <a:pt x="4580453" y="219885"/>
                </a:cubicBezTo>
                <a:cubicBezTo>
                  <a:pt x="4572880" y="239316"/>
                  <a:pt x="4562379" y="256104"/>
                  <a:pt x="4548949" y="270249"/>
                </a:cubicBezTo>
                <a:cubicBezTo>
                  <a:pt x="4535519" y="284393"/>
                  <a:pt x="4519517" y="295537"/>
                  <a:pt x="4500943" y="303681"/>
                </a:cubicBezTo>
                <a:cubicBezTo>
                  <a:pt x="4482369" y="311825"/>
                  <a:pt x="4462081" y="315897"/>
                  <a:pt x="4440078" y="315897"/>
                </a:cubicBezTo>
                <a:lnTo>
                  <a:pt x="4259627" y="315897"/>
                </a:lnTo>
                <a:close/>
                <a:moveTo>
                  <a:pt x="3811952" y="4287"/>
                </a:moveTo>
                <a:lnTo>
                  <a:pt x="3866387" y="4287"/>
                </a:lnTo>
                <a:lnTo>
                  <a:pt x="3866387" y="261462"/>
                </a:lnTo>
                <a:lnTo>
                  <a:pt x="4075985" y="261462"/>
                </a:lnTo>
                <a:lnTo>
                  <a:pt x="4075985" y="315897"/>
                </a:lnTo>
                <a:lnTo>
                  <a:pt x="3811952" y="315897"/>
                </a:lnTo>
                <a:close/>
                <a:moveTo>
                  <a:pt x="3426237" y="4287"/>
                </a:moveTo>
                <a:lnTo>
                  <a:pt x="3482387" y="4287"/>
                </a:lnTo>
                <a:lnTo>
                  <a:pt x="3482387" y="178309"/>
                </a:lnTo>
                <a:cubicBezTo>
                  <a:pt x="3482387" y="194025"/>
                  <a:pt x="3484316" y="207455"/>
                  <a:pt x="3488173" y="218599"/>
                </a:cubicBezTo>
                <a:cubicBezTo>
                  <a:pt x="3492031" y="229744"/>
                  <a:pt x="3498318" y="238888"/>
                  <a:pt x="3507033" y="246031"/>
                </a:cubicBezTo>
                <a:cubicBezTo>
                  <a:pt x="3515748" y="253175"/>
                  <a:pt x="3527392" y="258390"/>
                  <a:pt x="3541966" y="261676"/>
                </a:cubicBezTo>
                <a:cubicBezTo>
                  <a:pt x="3556540" y="264962"/>
                  <a:pt x="3574541" y="266605"/>
                  <a:pt x="3595973" y="266605"/>
                </a:cubicBezTo>
                <a:cubicBezTo>
                  <a:pt x="3617404" y="266605"/>
                  <a:pt x="3635406" y="264962"/>
                  <a:pt x="3649980" y="261676"/>
                </a:cubicBezTo>
                <a:cubicBezTo>
                  <a:pt x="3664553" y="258390"/>
                  <a:pt x="3676197" y="253175"/>
                  <a:pt x="3684913" y="246031"/>
                </a:cubicBezTo>
                <a:cubicBezTo>
                  <a:pt x="3693628" y="238888"/>
                  <a:pt x="3699915" y="229744"/>
                  <a:pt x="3703772" y="218599"/>
                </a:cubicBezTo>
                <a:cubicBezTo>
                  <a:pt x="3707630" y="207455"/>
                  <a:pt x="3709558" y="194025"/>
                  <a:pt x="3709558" y="178309"/>
                </a:cubicBezTo>
                <a:lnTo>
                  <a:pt x="3709558" y="4287"/>
                </a:lnTo>
                <a:lnTo>
                  <a:pt x="3762708" y="4287"/>
                </a:lnTo>
                <a:lnTo>
                  <a:pt x="3762708" y="178309"/>
                </a:lnTo>
                <a:cubicBezTo>
                  <a:pt x="3762708" y="202312"/>
                  <a:pt x="3759565" y="223243"/>
                  <a:pt x="3753278" y="241102"/>
                </a:cubicBezTo>
                <a:cubicBezTo>
                  <a:pt x="3746991" y="258961"/>
                  <a:pt x="3737133" y="273749"/>
                  <a:pt x="3723703" y="285465"/>
                </a:cubicBezTo>
                <a:cubicBezTo>
                  <a:pt x="3710273" y="297181"/>
                  <a:pt x="3692914" y="305896"/>
                  <a:pt x="3671625" y="311611"/>
                </a:cubicBezTo>
                <a:cubicBezTo>
                  <a:pt x="3650337" y="317326"/>
                  <a:pt x="3624548" y="320183"/>
                  <a:pt x="3594258" y="320183"/>
                </a:cubicBezTo>
                <a:cubicBezTo>
                  <a:pt x="3564255" y="320183"/>
                  <a:pt x="3538609" y="317326"/>
                  <a:pt x="3517320" y="311611"/>
                </a:cubicBezTo>
                <a:cubicBezTo>
                  <a:pt x="3496032" y="305896"/>
                  <a:pt x="3478672" y="297181"/>
                  <a:pt x="3465242" y="285465"/>
                </a:cubicBezTo>
                <a:cubicBezTo>
                  <a:pt x="3451812" y="273749"/>
                  <a:pt x="3441954" y="258961"/>
                  <a:pt x="3435667" y="241102"/>
                </a:cubicBezTo>
                <a:cubicBezTo>
                  <a:pt x="3429380" y="223243"/>
                  <a:pt x="3426237" y="202312"/>
                  <a:pt x="3426237" y="178309"/>
                </a:cubicBezTo>
                <a:close/>
                <a:moveTo>
                  <a:pt x="3126152" y="4287"/>
                </a:moveTo>
                <a:lnTo>
                  <a:pt x="3390614" y="4287"/>
                </a:lnTo>
                <a:lnTo>
                  <a:pt x="3390614" y="58722"/>
                </a:lnTo>
                <a:lnTo>
                  <a:pt x="3180159" y="58722"/>
                </a:lnTo>
                <a:lnTo>
                  <a:pt x="3180159" y="315897"/>
                </a:lnTo>
                <a:lnTo>
                  <a:pt x="3126152" y="315897"/>
                </a:lnTo>
                <a:close/>
                <a:moveTo>
                  <a:pt x="2836449" y="4287"/>
                </a:moveTo>
                <a:lnTo>
                  <a:pt x="3060191" y="4287"/>
                </a:lnTo>
                <a:lnTo>
                  <a:pt x="3060191" y="58722"/>
                </a:lnTo>
                <a:lnTo>
                  <a:pt x="2836449" y="58722"/>
                </a:lnTo>
                <a:cubicBezTo>
                  <a:pt x="2823876" y="58722"/>
                  <a:pt x="2814161" y="62080"/>
                  <a:pt x="2807303" y="68795"/>
                </a:cubicBezTo>
                <a:cubicBezTo>
                  <a:pt x="2800445" y="75510"/>
                  <a:pt x="2797016" y="84868"/>
                  <a:pt x="2797016" y="96870"/>
                </a:cubicBezTo>
                <a:cubicBezTo>
                  <a:pt x="2797016" y="108871"/>
                  <a:pt x="2800516" y="118158"/>
                  <a:pt x="2807517" y="124730"/>
                </a:cubicBezTo>
                <a:cubicBezTo>
                  <a:pt x="2814518" y="131303"/>
                  <a:pt x="2824019" y="134589"/>
                  <a:pt x="2836021" y="134589"/>
                </a:cubicBezTo>
                <a:lnTo>
                  <a:pt x="2978753" y="134589"/>
                </a:lnTo>
                <a:cubicBezTo>
                  <a:pt x="3010471" y="134589"/>
                  <a:pt x="3034545" y="142018"/>
                  <a:pt x="3050976" y="156877"/>
                </a:cubicBezTo>
                <a:cubicBezTo>
                  <a:pt x="3067407" y="171736"/>
                  <a:pt x="3075622" y="194311"/>
                  <a:pt x="3075622" y="224600"/>
                </a:cubicBezTo>
                <a:cubicBezTo>
                  <a:pt x="3075622" y="237745"/>
                  <a:pt x="3073621" y="249889"/>
                  <a:pt x="3069621" y="261033"/>
                </a:cubicBezTo>
                <a:cubicBezTo>
                  <a:pt x="3065621" y="272177"/>
                  <a:pt x="3059620" y="281821"/>
                  <a:pt x="3051619" y="289965"/>
                </a:cubicBezTo>
                <a:cubicBezTo>
                  <a:pt x="3043618" y="298109"/>
                  <a:pt x="3033545" y="304467"/>
                  <a:pt x="3021401" y="309039"/>
                </a:cubicBezTo>
                <a:cubicBezTo>
                  <a:pt x="3009257" y="313611"/>
                  <a:pt x="2995041" y="315897"/>
                  <a:pt x="2978753" y="315897"/>
                </a:cubicBezTo>
                <a:lnTo>
                  <a:pt x="2745152" y="315897"/>
                </a:lnTo>
                <a:lnTo>
                  <a:pt x="2745152" y="261462"/>
                </a:lnTo>
                <a:lnTo>
                  <a:pt x="2978753" y="261462"/>
                </a:lnTo>
                <a:cubicBezTo>
                  <a:pt x="2993326" y="261462"/>
                  <a:pt x="3004542" y="257747"/>
                  <a:pt x="3012400" y="250318"/>
                </a:cubicBezTo>
                <a:cubicBezTo>
                  <a:pt x="3020258" y="242888"/>
                  <a:pt x="3024187" y="233030"/>
                  <a:pt x="3024187" y="220742"/>
                </a:cubicBezTo>
                <a:cubicBezTo>
                  <a:pt x="3024187" y="207312"/>
                  <a:pt x="3020258" y="197239"/>
                  <a:pt x="3012400" y="190524"/>
                </a:cubicBezTo>
                <a:cubicBezTo>
                  <a:pt x="3004542" y="183809"/>
                  <a:pt x="2993326" y="180452"/>
                  <a:pt x="2978753" y="180452"/>
                </a:cubicBezTo>
                <a:lnTo>
                  <a:pt x="2835592" y="180452"/>
                </a:lnTo>
                <a:cubicBezTo>
                  <a:pt x="2821019" y="180452"/>
                  <a:pt x="2807803" y="178237"/>
                  <a:pt x="2795944" y="173808"/>
                </a:cubicBezTo>
                <a:cubicBezTo>
                  <a:pt x="2784086" y="169379"/>
                  <a:pt x="2774084" y="163235"/>
                  <a:pt x="2765941" y="155377"/>
                </a:cubicBezTo>
                <a:cubicBezTo>
                  <a:pt x="2757796" y="147519"/>
                  <a:pt x="2751510" y="138161"/>
                  <a:pt x="2747081" y="127302"/>
                </a:cubicBezTo>
                <a:cubicBezTo>
                  <a:pt x="2742652" y="116444"/>
                  <a:pt x="2740437" y="104585"/>
                  <a:pt x="2740437" y="91726"/>
                </a:cubicBezTo>
                <a:cubicBezTo>
                  <a:pt x="2740437" y="79153"/>
                  <a:pt x="2742509" y="67509"/>
                  <a:pt x="2746652" y="56793"/>
                </a:cubicBezTo>
                <a:cubicBezTo>
                  <a:pt x="2750796" y="46078"/>
                  <a:pt x="2756940" y="36862"/>
                  <a:pt x="2765083" y="29147"/>
                </a:cubicBezTo>
                <a:cubicBezTo>
                  <a:pt x="2773227" y="21432"/>
                  <a:pt x="2783300" y="15360"/>
                  <a:pt x="2795301" y="10930"/>
                </a:cubicBezTo>
                <a:cubicBezTo>
                  <a:pt x="2807303" y="6501"/>
                  <a:pt x="2821019" y="4287"/>
                  <a:pt x="2836449" y="4287"/>
                </a:cubicBezTo>
                <a:close/>
                <a:moveTo>
                  <a:pt x="2455449" y="4287"/>
                </a:moveTo>
                <a:lnTo>
                  <a:pt x="2679191" y="4287"/>
                </a:lnTo>
                <a:lnTo>
                  <a:pt x="2679191" y="58722"/>
                </a:lnTo>
                <a:lnTo>
                  <a:pt x="2455449" y="58722"/>
                </a:lnTo>
                <a:cubicBezTo>
                  <a:pt x="2442876" y="58722"/>
                  <a:pt x="2433160" y="62080"/>
                  <a:pt x="2426303" y="68795"/>
                </a:cubicBezTo>
                <a:cubicBezTo>
                  <a:pt x="2419445" y="75510"/>
                  <a:pt x="2416016" y="84868"/>
                  <a:pt x="2416016" y="96870"/>
                </a:cubicBezTo>
                <a:cubicBezTo>
                  <a:pt x="2416016" y="108871"/>
                  <a:pt x="2419517" y="118158"/>
                  <a:pt x="2426517" y="124730"/>
                </a:cubicBezTo>
                <a:cubicBezTo>
                  <a:pt x="2433518" y="131303"/>
                  <a:pt x="2443019" y="134589"/>
                  <a:pt x="2455021" y="134589"/>
                </a:cubicBezTo>
                <a:lnTo>
                  <a:pt x="2597753" y="134589"/>
                </a:lnTo>
                <a:cubicBezTo>
                  <a:pt x="2629471" y="134589"/>
                  <a:pt x="2653545" y="142018"/>
                  <a:pt x="2669976" y="156877"/>
                </a:cubicBezTo>
                <a:cubicBezTo>
                  <a:pt x="2686407" y="171736"/>
                  <a:pt x="2694622" y="194311"/>
                  <a:pt x="2694622" y="224600"/>
                </a:cubicBezTo>
                <a:cubicBezTo>
                  <a:pt x="2694622" y="237745"/>
                  <a:pt x="2692622" y="249889"/>
                  <a:pt x="2688621" y="261033"/>
                </a:cubicBezTo>
                <a:cubicBezTo>
                  <a:pt x="2684621" y="272177"/>
                  <a:pt x="2678620" y="281821"/>
                  <a:pt x="2670619" y="289965"/>
                </a:cubicBezTo>
                <a:cubicBezTo>
                  <a:pt x="2662618" y="298109"/>
                  <a:pt x="2652545" y="304467"/>
                  <a:pt x="2640401" y="309039"/>
                </a:cubicBezTo>
                <a:cubicBezTo>
                  <a:pt x="2628257" y="313611"/>
                  <a:pt x="2614041" y="315897"/>
                  <a:pt x="2597753" y="315897"/>
                </a:cubicBezTo>
                <a:lnTo>
                  <a:pt x="2364152" y="315897"/>
                </a:lnTo>
                <a:lnTo>
                  <a:pt x="2364152" y="261462"/>
                </a:lnTo>
                <a:lnTo>
                  <a:pt x="2597753" y="261462"/>
                </a:lnTo>
                <a:cubicBezTo>
                  <a:pt x="2612326" y="261462"/>
                  <a:pt x="2623542" y="257747"/>
                  <a:pt x="2631400" y="250318"/>
                </a:cubicBezTo>
                <a:cubicBezTo>
                  <a:pt x="2639258" y="242888"/>
                  <a:pt x="2643187" y="233030"/>
                  <a:pt x="2643187" y="220742"/>
                </a:cubicBezTo>
                <a:cubicBezTo>
                  <a:pt x="2643187" y="207312"/>
                  <a:pt x="2639258" y="197239"/>
                  <a:pt x="2631400" y="190524"/>
                </a:cubicBezTo>
                <a:cubicBezTo>
                  <a:pt x="2623542" y="183809"/>
                  <a:pt x="2612326" y="180452"/>
                  <a:pt x="2597753" y="180452"/>
                </a:cubicBezTo>
                <a:lnTo>
                  <a:pt x="2454592" y="180452"/>
                </a:lnTo>
                <a:cubicBezTo>
                  <a:pt x="2440019" y="180452"/>
                  <a:pt x="2426803" y="178237"/>
                  <a:pt x="2414944" y="173808"/>
                </a:cubicBezTo>
                <a:cubicBezTo>
                  <a:pt x="2403086" y="169379"/>
                  <a:pt x="2393084" y="163235"/>
                  <a:pt x="2384940" y="155377"/>
                </a:cubicBezTo>
                <a:cubicBezTo>
                  <a:pt x="2376796" y="147519"/>
                  <a:pt x="2370510" y="138161"/>
                  <a:pt x="2366081" y="127302"/>
                </a:cubicBezTo>
                <a:cubicBezTo>
                  <a:pt x="2361652" y="116444"/>
                  <a:pt x="2359438" y="104585"/>
                  <a:pt x="2359438" y="91726"/>
                </a:cubicBezTo>
                <a:cubicBezTo>
                  <a:pt x="2359438" y="79153"/>
                  <a:pt x="2361509" y="67509"/>
                  <a:pt x="2365652" y="56793"/>
                </a:cubicBezTo>
                <a:cubicBezTo>
                  <a:pt x="2369796" y="46078"/>
                  <a:pt x="2375940" y="36862"/>
                  <a:pt x="2384083" y="29147"/>
                </a:cubicBezTo>
                <a:cubicBezTo>
                  <a:pt x="2392227" y="21432"/>
                  <a:pt x="2402300" y="15360"/>
                  <a:pt x="2414301" y="10930"/>
                </a:cubicBezTo>
                <a:cubicBezTo>
                  <a:pt x="2426303" y="6501"/>
                  <a:pt x="2440019" y="4287"/>
                  <a:pt x="2455449" y="4287"/>
                </a:cubicBezTo>
                <a:close/>
                <a:moveTo>
                  <a:pt x="2040302" y="4287"/>
                </a:moveTo>
                <a:lnTo>
                  <a:pt x="2318480" y="4287"/>
                </a:lnTo>
                <a:lnTo>
                  <a:pt x="2318480" y="58722"/>
                </a:lnTo>
                <a:lnTo>
                  <a:pt x="2094309" y="58722"/>
                </a:lnTo>
                <a:lnTo>
                  <a:pt x="2094309" y="261462"/>
                </a:lnTo>
                <a:lnTo>
                  <a:pt x="2318909" y="261462"/>
                </a:lnTo>
                <a:lnTo>
                  <a:pt x="2318909" y="315897"/>
                </a:lnTo>
                <a:lnTo>
                  <a:pt x="2040302" y="315897"/>
                </a:lnTo>
                <a:close/>
                <a:moveTo>
                  <a:pt x="1830181" y="4287"/>
                </a:moveTo>
                <a:lnTo>
                  <a:pt x="1999059" y="4287"/>
                </a:lnTo>
                <a:lnTo>
                  <a:pt x="1999059" y="58722"/>
                </a:lnTo>
                <a:lnTo>
                  <a:pt x="1830181" y="58722"/>
                </a:lnTo>
                <a:cubicBezTo>
                  <a:pt x="1816179" y="58722"/>
                  <a:pt x="1803249" y="61222"/>
                  <a:pt x="1791390" y="66223"/>
                </a:cubicBezTo>
                <a:cubicBezTo>
                  <a:pt x="1779531" y="71224"/>
                  <a:pt x="1769316" y="78153"/>
                  <a:pt x="1760743" y="87011"/>
                </a:cubicBezTo>
                <a:cubicBezTo>
                  <a:pt x="1752171" y="95870"/>
                  <a:pt x="1745456" y="106442"/>
                  <a:pt x="1740598" y="118730"/>
                </a:cubicBezTo>
                <a:cubicBezTo>
                  <a:pt x="1735741" y="131017"/>
                  <a:pt x="1733312" y="144590"/>
                  <a:pt x="1733312" y="159449"/>
                </a:cubicBezTo>
                <a:cubicBezTo>
                  <a:pt x="1733312" y="174022"/>
                  <a:pt x="1735741" y="187595"/>
                  <a:pt x="1740598" y="200168"/>
                </a:cubicBezTo>
                <a:cubicBezTo>
                  <a:pt x="1745456" y="212741"/>
                  <a:pt x="1752171" y="223528"/>
                  <a:pt x="1760743" y="232530"/>
                </a:cubicBezTo>
                <a:cubicBezTo>
                  <a:pt x="1769316" y="241531"/>
                  <a:pt x="1779531" y="248603"/>
                  <a:pt x="1791390" y="253747"/>
                </a:cubicBezTo>
                <a:cubicBezTo>
                  <a:pt x="1803249" y="258890"/>
                  <a:pt x="1816179" y="261462"/>
                  <a:pt x="1830181" y="261462"/>
                </a:cubicBezTo>
                <a:lnTo>
                  <a:pt x="1999059" y="261462"/>
                </a:lnTo>
                <a:lnTo>
                  <a:pt x="1999059" y="315897"/>
                </a:lnTo>
                <a:lnTo>
                  <a:pt x="1830181" y="315897"/>
                </a:lnTo>
                <a:cubicBezTo>
                  <a:pt x="1808464" y="315897"/>
                  <a:pt x="1788390" y="311825"/>
                  <a:pt x="1769959" y="303681"/>
                </a:cubicBezTo>
                <a:cubicBezTo>
                  <a:pt x="1751528" y="295537"/>
                  <a:pt x="1735526" y="284393"/>
                  <a:pt x="1721953" y="270249"/>
                </a:cubicBezTo>
                <a:cubicBezTo>
                  <a:pt x="1708380" y="256104"/>
                  <a:pt x="1697807" y="239316"/>
                  <a:pt x="1690235" y="219885"/>
                </a:cubicBezTo>
                <a:cubicBezTo>
                  <a:pt x="1682662" y="200454"/>
                  <a:pt x="1678876" y="179452"/>
                  <a:pt x="1678876" y="156877"/>
                </a:cubicBezTo>
                <a:cubicBezTo>
                  <a:pt x="1678876" y="134017"/>
                  <a:pt x="1682662" y="113158"/>
                  <a:pt x="1690235" y="94298"/>
                </a:cubicBezTo>
                <a:cubicBezTo>
                  <a:pt x="1697807" y="75438"/>
                  <a:pt x="1708380" y="59365"/>
                  <a:pt x="1721953" y="46078"/>
                </a:cubicBezTo>
                <a:cubicBezTo>
                  <a:pt x="1735526" y="32790"/>
                  <a:pt x="1751528" y="22503"/>
                  <a:pt x="1769959" y="15217"/>
                </a:cubicBezTo>
                <a:cubicBezTo>
                  <a:pt x="1788390" y="7930"/>
                  <a:pt x="1808464" y="4287"/>
                  <a:pt x="1830181" y="4287"/>
                </a:cubicBezTo>
                <a:close/>
                <a:moveTo>
                  <a:pt x="1477756" y="4287"/>
                </a:moveTo>
                <a:lnTo>
                  <a:pt x="1646634" y="4287"/>
                </a:lnTo>
                <a:lnTo>
                  <a:pt x="1646634" y="58722"/>
                </a:lnTo>
                <a:lnTo>
                  <a:pt x="1477756" y="58722"/>
                </a:lnTo>
                <a:cubicBezTo>
                  <a:pt x="1463754" y="58722"/>
                  <a:pt x="1450824" y="61222"/>
                  <a:pt x="1438965" y="66223"/>
                </a:cubicBezTo>
                <a:cubicBezTo>
                  <a:pt x="1427106" y="71224"/>
                  <a:pt x="1416891" y="78153"/>
                  <a:pt x="1408319" y="87011"/>
                </a:cubicBezTo>
                <a:cubicBezTo>
                  <a:pt x="1399746" y="95870"/>
                  <a:pt x="1393031" y="106442"/>
                  <a:pt x="1388173" y="118730"/>
                </a:cubicBezTo>
                <a:cubicBezTo>
                  <a:pt x="1383316" y="131017"/>
                  <a:pt x="1380887" y="144590"/>
                  <a:pt x="1380887" y="159449"/>
                </a:cubicBezTo>
                <a:cubicBezTo>
                  <a:pt x="1380887" y="174022"/>
                  <a:pt x="1383316" y="187595"/>
                  <a:pt x="1388173" y="200168"/>
                </a:cubicBezTo>
                <a:cubicBezTo>
                  <a:pt x="1393031" y="212741"/>
                  <a:pt x="1399746" y="223528"/>
                  <a:pt x="1408319" y="232530"/>
                </a:cubicBezTo>
                <a:cubicBezTo>
                  <a:pt x="1416891" y="241531"/>
                  <a:pt x="1427106" y="248603"/>
                  <a:pt x="1438965" y="253747"/>
                </a:cubicBezTo>
                <a:cubicBezTo>
                  <a:pt x="1450824" y="258890"/>
                  <a:pt x="1463754" y="261462"/>
                  <a:pt x="1477756" y="261462"/>
                </a:cubicBezTo>
                <a:lnTo>
                  <a:pt x="1646634" y="261462"/>
                </a:lnTo>
                <a:lnTo>
                  <a:pt x="1646634" y="315897"/>
                </a:lnTo>
                <a:lnTo>
                  <a:pt x="1477756" y="315897"/>
                </a:lnTo>
                <a:cubicBezTo>
                  <a:pt x="1456039" y="315897"/>
                  <a:pt x="1435965" y="311825"/>
                  <a:pt x="1417534" y="303681"/>
                </a:cubicBezTo>
                <a:cubicBezTo>
                  <a:pt x="1399103" y="295537"/>
                  <a:pt x="1383101" y="284393"/>
                  <a:pt x="1369528" y="270249"/>
                </a:cubicBezTo>
                <a:cubicBezTo>
                  <a:pt x="1355955" y="256104"/>
                  <a:pt x="1345382" y="239316"/>
                  <a:pt x="1337810" y="219885"/>
                </a:cubicBezTo>
                <a:cubicBezTo>
                  <a:pt x="1330237" y="200454"/>
                  <a:pt x="1326451" y="179452"/>
                  <a:pt x="1326451" y="156877"/>
                </a:cubicBezTo>
                <a:cubicBezTo>
                  <a:pt x="1326451" y="134017"/>
                  <a:pt x="1330237" y="113158"/>
                  <a:pt x="1337810" y="94298"/>
                </a:cubicBezTo>
                <a:cubicBezTo>
                  <a:pt x="1345382" y="75438"/>
                  <a:pt x="1355955" y="59365"/>
                  <a:pt x="1369528" y="46078"/>
                </a:cubicBezTo>
                <a:cubicBezTo>
                  <a:pt x="1383101" y="32790"/>
                  <a:pt x="1399103" y="22503"/>
                  <a:pt x="1417534" y="15217"/>
                </a:cubicBezTo>
                <a:cubicBezTo>
                  <a:pt x="1435965" y="7930"/>
                  <a:pt x="1456039" y="4287"/>
                  <a:pt x="1477756" y="4287"/>
                </a:cubicBezTo>
                <a:close/>
                <a:moveTo>
                  <a:pt x="949737" y="4287"/>
                </a:moveTo>
                <a:lnTo>
                  <a:pt x="1005887" y="4287"/>
                </a:lnTo>
                <a:lnTo>
                  <a:pt x="1005887" y="178309"/>
                </a:lnTo>
                <a:cubicBezTo>
                  <a:pt x="1005887" y="194025"/>
                  <a:pt x="1007816" y="207455"/>
                  <a:pt x="1011674" y="218599"/>
                </a:cubicBezTo>
                <a:cubicBezTo>
                  <a:pt x="1015531" y="229744"/>
                  <a:pt x="1021818" y="238888"/>
                  <a:pt x="1030533" y="246031"/>
                </a:cubicBezTo>
                <a:cubicBezTo>
                  <a:pt x="1039248" y="253175"/>
                  <a:pt x="1050893" y="258390"/>
                  <a:pt x="1065466" y="261676"/>
                </a:cubicBezTo>
                <a:cubicBezTo>
                  <a:pt x="1080039" y="264962"/>
                  <a:pt x="1098042" y="266605"/>
                  <a:pt x="1119473" y="266605"/>
                </a:cubicBezTo>
                <a:cubicBezTo>
                  <a:pt x="1140904" y="266605"/>
                  <a:pt x="1158906" y="264962"/>
                  <a:pt x="1173479" y="261676"/>
                </a:cubicBezTo>
                <a:cubicBezTo>
                  <a:pt x="1188053" y="258390"/>
                  <a:pt x="1199697" y="253175"/>
                  <a:pt x="1208413" y="246031"/>
                </a:cubicBezTo>
                <a:cubicBezTo>
                  <a:pt x="1217128" y="238888"/>
                  <a:pt x="1223415" y="229744"/>
                  <a:pt x="1227272" y="218599"/>
                </a:cubicBezTo>
                <a:cubicBezTo>
                  <a:pt x="1231130" y="207455"/>
                  <a:pt x="1233058" y="194025"/>
                  <a:pt x="1233058" y="178309"/>
                </a:cubicBezTo>
                <a:lnTo>
                  <a:pt x="1233058" y="4287"/>
                </a:lnTo>
                <a:lnTo>
                  <a:pt x="1286208" y="4287"/>
                </a:lnTo>
                <a:lnTo>
                  <a:pt x="1286208" y="178309"/>
                </a:lnTo>
                <a:cubicBezTo>
                  <a:pt x="1286208" y="202312"/>
                  <a:pt x="1283065" y="223243"/>
                  <a:pt x="1276778" y="241102"/>
                </a:cubicBezTo>
                <a:cubicBezTo>
                  <a:pt x="1270492" y="258961"/>
                  <a:pt x="1260633" y="273749"/>
                  <a:pt x="1247203" y="285465"/>
                </a:cubicBezTo>
                <a:cubicBezTo>
                  <a:pt x="1233773" y="297181"/>
                  <a:pt x="1216413" y="305896"/>
                  <a:pt x="1195125" y="311611"/>
                </a:cubicBezTo>
                <a:cubicBezTo>
                  <a:pt x="1173837" y="317326"/>
                  <a:pt x="1148048" y="320183"/>
                  <a:pt x="1117758" y="320183"/>
                </a:cubicBezTo>
                <a:cubicBezTo>
                  <a:pt x="1087755" y="320183"/>
                  <a:pt x="1062108" y="317326"/>
                  <a:pt x="1040820" y="311611"/>
                </a:cubicBezTo>
                <a:cubicBezTo>
                  <a:pt x="1019532" y="305896"/>
                  <a:pt x="1002172" y="297181"/>
                  <a:pt x="988742" y="285465"/>
                </a:cubicBezTo>
                <a:cubicBezTo>
                  <a:pt x="975312" y="273749"/>
                  <a:pt x="965453" y="258961"/>
                  <a:pt x="959167" y="241102"/>
                </a:cubicBezTo>
                <a:cubicBezTo>
                  <a:pt x="952881" y="223243"/>
                  <a:pt x="949737" y="202312"/>
                  <a:pt x="949737" y="178309"/>
                </a:cubicBezTo>
                <a:close/>
                <a:moveTo>
                  <a:pt x="664749" y="4287"/>
                </a:moveTo>
                <a:lnTo>
                  <a:pt x="888492" y="4287"/>
                </a:lnTo>
                <a:lnTo>
                  <a:pt x="888492" y="58722"/>
                </a:lnTo>
                <a:lnTo>
                  <a:pt x="664749" y="58722"/>
                </a:lnTo>
                <a:cubicBezTo>
                  <a:pt x="652177" y="58722"/>
                  <a:pt x="642461" y="62080"/>
                  <a:pt x="635603" y="68795"/>
                </a:cubicBezTo>
                <a:cubicBezTo>
                  <a:pt x="628745" y="75510"/>
                  <a:pt x="625316" y="84868"/>
                  <a:pt x="625316" y="96870"/>
                </a:cubicBezTo>
                <a:cubicBezTo>
                  <a:pt x="625316" y="108871"/>
                  <a:pt x="628816" y="118158"/>
                  <a:pt x="635817" y="124730"/>
                </a:cubicBezTo>
                <a:cubicBezTo>
                  <a:pt x="642818" y="131303"/>
                  <a:pt x="652319" y="134589"/>
                  <a:pt x="664321" y="134589"/>
                </a:cubicBezTo>
                <a:lnTo>
                  <a:pt x="807053" y="134589"/>
                </a:lnTo>
                <a:cubicBezTo>
                  <a:pt x="838771" y="134589"/>
                  <a:pt x="862845" y="142018"/>
                  <a:pt x="879276" y="156877"/>
                </a:cubicBezTo>
                <a:cubicBezTo>
                  <a:pt x="895707" y="171736"/>
                  <a:pt x="903922" y="194311"/>
                  <a:pt x="903922" y="224600"/>
                </a:cubicBezTo>
                <a:cubicBezTo>
                  <a:pt x="903922" y="237745"/>
                  <a:pt x="901922" y="249889"/>
                  <a:pt x="897921" y="261033"/>
                </a:cubicBezTo>
                <a:cubicBezTo>
                  <a:pt x="893921" y="272177"/>
                  <a:pt x="887920" y="281821"/>
                  <a:pt x="879919" y="289965"/>
                </a:cubicBezTo>
                <a:cubicBezTo>
                  <a:pt x="871918" y="298109"/>
                  <a:pt x="861845" y="304467"/>
                  <a:pt x="849701" y="309039"/>
                </a:cubicBezTo>
                <a:cubicBezTo>
                  <a:pt x="837557" y="313611"/>
                  <a:pt x="823341" y="315897"/>
                  <a:pt x="807053" y="315897"/>
                </a:cubicBezTo>
                <a:lnTo>
                  <a:pt x="573452" y="315897"/>
                </a:lnTo>
                <a:lnTo>
                  <a:pt x="573452" y="261462"/>
                </a:lnTo>
                <a:lnTo>
                  <a:pt x="807053" y="261462"/>
                </a:lnTo>
                <a:cubicBezTo>
                  <a:pt x="821626" y="261462"/>
                  <a:pt x="832842" y="257747"/>
                  <a:pt x="840700" y="250318"/>
                </a:cubicBezTo>
                <a:cubicBezTo>
                  <a:pt x="848558" y="242888"/>
                  <a:pt x="852487" y="233030"/>
                  <a:pt x="852487" y="220742"/>
                </a:cubicBezTo>
                <a:cubicBezTo>
                  <a:pt x="852487" y="207312"/>
                  <a:pt x="848558" y="197239"/>
                  <a:pt x="840700" y="190524"/>
                </a:cubicBezTo>
                <a:cubicBezTo>
                  <a:pt x="832842" y="183809"/>
                  <a:pt x="821626" y="180452"/>
                  <a:pt x="807053" y="180452"/>
                </a:cubicBezTo>
                <a:lnTo>
                  <a:pt x="663892" y="180452"/>
                </a:lnTo>
                <a:cubicBezTo>
                  <a:pt x="649319" y="180452"/>
                  <a:pt x="636103" y="178237"/>
                  <a:pt x="624245" y="173808"/>
                </a:cubicBezTo>
                <a:cubicBezTo>
                  <a:pt x="612386" y="169379"/>
                  <a:pt x="602384" y="163235"/>
                  <a:pt x="594240" y="155377"/>
                </a:cubicBezTo>
                <a:cubicBezTo>
                  <a:pt x="586097" y="147519"/>
                  <a:pt x="579810" y="138161"/>
                  <a:pt x="575381" y="127302"/>
                </a:cubicBezTo>
                <a:cubicBezTo>
                  <a:pt x="570952" y="116444"/>
                  <a:pt x="568737" y="104585"/>
                  <a:pt x="568737" y="91726"/>
                </a:cubicBezTo>
                <a:cubicBezTo>
                  <a:pt x="568737" y="79153"/>
                  <a:pt x="570809" y="67509"/>
                  <a:pt x="574952" y="56793"/>
                </a:cubicBezTo>
                <a:cubicBezTo>
                  <a:pt x="579096" y="46078"/>
                  <a:pt x="585239" y="36862"/>
                  <a:pt x="593383" y="29147"/>
                </a:cubicBezTo>
                <a:cubicBezTo>
                  <a:pt x="601527" y="21432"/>
                  <a:pt x="611600" y="15360"/>
                  <a:pt x="623601" y="10930"/>
                </a:cubicBezTo>
                <a:cubicBezTo>
                  <a:pt x="635603" y="6501"/>
                  <a:pt x="649319" y="4287"/>
                  <a:pt x="664749" y="4287"/>
                </a:cubicBezTo>
                <a:close/>
                <a:moveTo>
                  <a:pt x="5682614" y="0"/>
                </a:moveTo>
                <a:cubicBezTo>
                  <a:pt x="5688615" y="0"/>
                  <a:pt x="5693687" y="1572"/>
                  <a:pt x="5697830" y="4715"/>
                </a:cubicBezTo>
                <a:cubicBezTo>
                  <a:pt x="5701974" y="7859"/>
                  <a:pt x="5705617" y="12145"/>
                  <a:pt x="5708760" y="17574"/>
                </a:cubicBezTo>
                <a:lnTo>
                  <a:pt x="5888354" y="315897"/>
                </a:lnTo>
                <a:lnTo>
                  <a:pt x="5822775" y="315897"/>
                </a:lnTo>
                <a:lnTo>
                  <a:pt x="5776054" y="237459"/>
                </a:lnTo>
                <a:lnTo>
                  <a:pt x="5628608" y="237459"/>
                </a:lnTo>
                <a:lnTo>
                  <a:pt x="5654325" y="193310"/>
                </a:lnTo>
                <a:lnTo>
                  <a:pt x="5749908" y="193310"/>
                </a:lnTo>
                <a:lnTo>
                  <a:pt x="5680471" y="76724"/>
                </a:lnTo>
                <a:lnTo>
                  <a:pt x="5539025" y="315897"/>
                </a:lnTo>
                <a:lnTo>
                  <a:pt x="5476874" y="315897"/>
                </a:lnTo>
                <a:lnTo>
                  <a:pt x="5656040" y="17574"/>
                </a:lnTo>
                <a:cubicBezTo>
                  <a:pt x="5659183" y="12145"/>
                  <a:pt x="5662897" y="7859"/>
                  <a:pt x="5667184" y="4715"/>
                </a:cubicBezTo>
                <a:cubicBezTo>
                  <a:pt x="5671470" y="1572"/>
                  <a:pt x="5676613" y="0"/>
                  <a:pt x="5682614" y="0"/>
                </a:cubicBezTo>
                <a:close/>
                <a:moveTo>
                  <a:pt x="205740" y="0"/>
                </a:moveTo>
                <a:cubicBezTo>
                  <a:pt x="211741" y="0"/>
                  <a:pt x="216812" y="1572"/>
                  <a:pt x="220956" y="4715"/>
                </a:cubicBezTo>
                <a:cubicBezTo>
                  <a:pt x="225099" y="7859"/>
                  <a:pt x="228743" y="12145"/>
                  <a:pt x="231886" y="17574"/>
                </a:cubicBezTo>
                <a:lnTo>
                  <a:pt x="411479" y="315897"/>
                </a:lnTo>
                <a:lnTo>
                  <a:pt x="345900" y="315897"/>
                </a:lnTo>
                <a:lnTo>
                  <a:pt x="299180" y="237459"/>
                </a:lnTo>
                <a:lnTo>
                  <a:pt x="151733" y="237459"/>
                </a:lnTo>
                <a:lnTo>
                  <a:pt x="177450" y="193310"/>
                </a:lnTo>
                <a:lnTo>
                  <a:pt x="273033" y="193310"/>
                </a:lnTo>
                <a:lnTo>
                  <a:pt x="203597" y="76724"/>
                </a:lnTo>
                <a:lnTo>
                  <a:pt x="62150" y="315897"/>
                </a:lnTo>
                <a:lnTo>
                  <a:pt x="0" y="315897"/>
                </a:lnTo>
                <a:lnTo>
                  <a:pt x="179165" y="17574"/>
                </a:lnTo>
                <a:cubicBezTo>
                  <a:pt x="182308" y="12145"/>
                  <a:pt x="186023" y="7859"/>
                  <a:pt x="190309" y="4715"/>
                </a:cubicBezTo>
                <a:cubicBezTo>
                  <a:pt x="194595" y="1572"/>
                  <a:pt x="199739" y="0"/>
                  <a:pt x="205740" y="0"/>
                </a:cubicBezTo>
                <a:close/>
              </a:path>
            </a:pathLst>
          </a:custGeom>
          <a:gradFill>
            <a:gsLst>
              <a:gs pos="0">
                <a:srgbClr val="FE813A"/>
              </a:gs>
              <a:gs pos="100000">
                <a:srgbClr val="FFAF4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15" name="Forme libre : forme 12">
            <a:extLst>
              <a:ext uri="{FF2B5EF4-FFF2-40B4-BE49-F238E27FC236}">
                <a16:creationId xmlns:a16="http://schemas.microsoft.com/office/drawing/2014/main" id="{5F5FCCF0-55DD-F2BE-7FB4-DFEC5DF53A3D}"/>
              </a:ext>
            </a:extLst>
          </p:cNvPr>
          <p:cNvSpPr/>
          <p:nvPr/>
        </p:nvSpPr>
        <p:spPr>
          <a:xfrm>
            <a:off x="4643184" y="1485117"/>
            <a:ext cx="2901775" cy="185202"/>
          </a:xfrm>
          <a:custGeom>
            <a:avLst/>
            <a:gdLst/>
            <a:ahLst/>
            <a:cxnLst/>
            <a:rect l="l" t="t" r="r" b="b"/>
            <a:pathLst>
              <a:path w="5016675" h="320183">
                <a:moveTo>
                  <a:pt x="1988725" y="139304"/>
                </a:moveTo>
                <a:lnTo>
                  <a:pt x="2146459" y="139304"/>
                </a:lnTo>
                <a:lnTo>
                  <a:pt x="2146459" y="186881"/>
                </a:lnTo>
                <a:lnTo>
                  <a:pt x="1988725" y="186881"/>
                </a:lnTo>
                <a:close/>
                <a:moveTo>
                  <a:pt x="4418409" y="58722"/>
                </a:moveTo>
                <a:cubicBezTo>
                  <a:pt x="4404408" y="58722"/>
                  <a:pt x="4391478" y="61222"/>
                  <a:pt x="4379619" y="66223"/>
                </a:cubicBezTo>
                <a:cubicBezTo>
                  <a:pt x="4367761" y="71224"/>
                  <a:pt x="4357544" y="78153"/>
                  <a:pt x="4348972" y="87011"/>
                </a:cubicBezTo>
                <a:cubicBezTo>
                  <a:pt x="4340400" y="95870"/>
                  <a:pt x="4333685" y="106442"/>
                  <a:pt x="4328827" y="118730"/>
                </a:cubicBezTo>
                <a:cubicBezTo>
                  <a:pt x="4323969" y="131017"/>
                  <a:pt x="4321540" y="144590"/>
                  <a:pt x="4321540" y="159449"/>
                </a:cubicBezTo>
                <a:cubicBezTo>
                  <a:pt x="4321540" y="174022"/>
                  <a:pt x="4323969" y="187595"/>
                  <a:pt x="4328827" y="200168"/>
                </a:cubicBezTo>
                <a:cubicBezTo>
                  <a:pt x="4333685" y="212741"/>
                  <a:pt x="4340400" y="223528"/>
                  <a:pt x="4348972" y="232530"/>
                </a:cubicBezTo>
                <a:cubicBezTo>
                  <a:pt x="4357544" y="241531"/>
                  <a:pt x="4367761" y="248603"/>
                  <a:pt x="4379619" y="253747"/>
                </a:cubicBezTo>
                <a:cubicBezTo>
                  <a:pt x="4391478" y="258890"/>
                  <a:pt x="4404408" y="261462"/>
                  <a:pt x="4418409" y="261462"/>
                </a:cubicBezTo>
                <a:lnTo>
                  <a:pt x="4494276" y="261462"/>
                </a:lnTo>
                <a:cubicBezTo>
                  <a:pt x="4508564" y="261462"/>
                  <a:pt x="4521708" y="258890"/>
                  <a:pt x="4533709" y="253747"/>
                </a:cubicBezTo>
                <a:cubicBezTo>
                  <a:pt x="4545711" y="248603"/>
                  <a:pt x="4556070" y="241531"/>
                  <a:pt x="4564785" y="232530"/>
                </a:cubicBezTo>
                <a:cubicBezTo>
                  <a:pt x="4573501" y="223528"/>
                  <a:pt x="4580287" y="212741"/>
                  <a:pt x="4585145" y="200168"/>
                </a:cubicBezTo>
                <a:cubicBezTo>
                  <a:pt x="4590002" y="187595"/>
                  <a:pt x="4592431" y="174022"/>
                  <a:pt x="4592431" y="159449"/>
                </a:cubicBezTo>
                <a:cubicBezTo>
                  <a:pt x="4592431" y="144876"/>
                  <a:pt x="4590002" y="131374"/>
                  <a:pt x="4585145" y="118944"/>
                </a:cubicBezTo>
                <a:cubicBezTo>
                  <a:pt x="4580287" y="106514"/>
                  <a:pt x="4573501" y="95870"/>
                  <a:pt x="4564785" y="87011"/>
                </a:cubicBezTo>
                <a:cubicBezTo>
                  <a:pt x="4556070" y="78153"/>
                  <a:pt x="4545711" y="71224"/>
                  <a:pt x="4533709" y="66223"/>
                </a:cubicBezTo>
                <a:cubicBezTo>
                  <a:pt x="4521708" y="61222"/>
                  <a:pt x="4508564" y="58722"/>
                  <a:pt x="4494276" y="58722"/>
                </a:cubicBezTo>
                <a:close/>
                <a:moveTo>
                  <a:pt x="2341959" y="58722"/>
                </a:moveTo>
                <a:cubicBezTo>
                  <a:pt x="2327958" y="58722"/>
                  <a:pt x="2315028" y="61222"/>
                  <a:pt x="2303169" y="66223"/>
                </a:cubicBezTo>
                <a:cubicBezTo>
                  <a:pt x="2291311" y="71224"/>
                  <a:pt x="2281095" y="78153"/>
                  <a:pt x="2272522" y="87011"/>
                </a:cubicBezTo>
                <a:cubicBezTo>
                  <a:pt x="2263950" y="95870"/>
                  <a:pt x="2257235" y="106442"/>
                  <a:pt x="2252377" y="118730"/>
                </a:cubicBezTo>
                <a:cubicBezTo>
                  <a:pt x="2247519" y="131017"/>
                  <a:pt x="2245090" y="144590"/>
                  <a:pt x="2245090" y="159449"/>
                </a:cubicBezTo>
                <a:cubicBezTo>
                  <a:pt x="2245090" y="174022"/>
                  <a:pt x="2247519" y="187595"/>
                  <a:pt x="2252377" y="200168"/>
                </a:cubicBezTo>
                <a:cubicBezTo>
                  <a:pt x="2257235" y="212741"/>
                  <a:pt x="2263950" y="223528"/>
                  <a:pt x="2272522" y="232530"/>
                </a:cubicBezTo>
                <a:cubicBezTo>
                  <a:pt x="2281095" y="241531"/>
                  <a:pt x="2291311" y="248603"/>
                  <a:pt x="2303169" y="253747"/>
                </a:cubicBezTo>
                <a:cubicBezTo>
                  <a:pt x="2315028" y="258890"/>
                  <a:pt x="2327958" y="261462"/>
                  <a:pt x="2341959" y="261462"/>
                </a:cubicBezTo>
                <a:lnTo>
                  <a:pt x="2417826" y="261462"/>
                </a:lnTo>
                <a:cubicBezTo>
                  <a:pt x="2432114" y="261462"/>
                  <a:pt x="2445258" y="258890"/>
                  <a:pt x="2457260" y="253747"/>
                </a:cubicBezTo>
                <a:cubicBezTo>
                  <a:pt x="2469261" y="248603"/>
                  <a:pt x="2479620" y="241531"/>
                  <a:pt x="2488335" y="232530"/>
                </a:cubicBezTo>
                <a:cubicBezTo>
                  <a:pt x="2497051" y="223528"/>
                  <a:pt x="2503837" y="212741"/>
                  <a:pt x="2508695" y="200168"/>
                </a:cubicBezTo>
                <a:cubicBezTo>
                  <a:pt x="2513552" y="187595"/>
                  <a:pt x="2515981" y="174022"/>
                  <a:pt x="2515981" y="159449"/>
                </a:cubicBezTo>
                <a:cubicBezTo>
                  <a:pt x="2515981" y="144876"/>
                  <a:pt x="2513552" y="131374"/>
                  <a:pt x="2508695" y="118944"/>
                </a:cubicBezTo>
                <a:cubicBezTo>
                  <a:pt x="2503837" y="106514"/>
                  <a:pt x="2497051" y="95870"/>
                  <a:pt x="2488335" y="87011"/>
                </a:cubicBezTo>
                <a:cubicBezTo>
                  <a:pt x="2479620" y="78153"/>
                  <a:pt x="2469261" y="71224"/>
                  <a:pt x="2457260" y="66223"/>
                </a:cubicBezTo>
                <a:cubicBezTo>
                  <a:pt x="2445258" y="61222"/>
                  <a:pt x="2432114" y="58722"/>
                  <a:pt x="2417826" y="58722"/>
                </a:cubicBezTo>
                <a:close/>
                <a:moveTo>
                  <a:pt x="4418409" y="4287"/>
                </a:moveTo>
                <a:lnTo>
                  <a:pt x="4494276" y="4287"/>
                </a:lnTo>
                <a:cubicBezTo>
                  <a:pt x="4516850" y="4287"/>
                  <a:pt x="4537496" y="8001"/>
                  <a:pt x="4556213" y="15431"/>
                </a:cubicBezTo>
                <a:cubicBezTo>
                  <a:pt x="4574929" y="22860"/>
                  <a:pt x="4591002" y="33290"/>
                  <a:pt x="4604433" y="46721"/>
                </a:cubicBezTo>
                <a:cubicBezTo>
                  <a:pt x="4617863" y="60151"/>
                  <a:pt x="4628293" y="76224"/>
                  <a:pt x="4635722" y="94941"/>
                </a:cubicBezTo>
                <a:cubicBezTo>
                  <a:pt x="4643152" y="113658"/>
                  <a:pt x="4646866" y="134303"/>
                  <a:pt x="4646866" y="156877"/>
                </a:cubicBezTo>
                <a:cubicBezTo>
                  <a:pt x="4646866" y="179452"/>
                  <a:pt x="4643081" y="200454"/>
                  <a:pt x="4635508" y="219885"/>
                </a:cubicBezTo>
                <a:cubicBezTo>
                  <a:pt x="4627936" y="239316"/>
                  <a:pt x="4617363" y="256104"/>
                  <a:pt x="4603790" y="270249"/>
                </a:cubicBezTo>
                <a:cubicBezTo>
                  <a:pt x="4590217" y="284393"/>
                  <a:pt x="4574143" y="295537"/>
                  <a:pt x="4555570" y="303681"/>
                </a:cubicBezTo>
                <a:cubicBezTo>
                  <a:pt x="4536996" y="311825"/>
                  <a:pt x="4516564" y="315897"/>
                  <a:pt x="4494276" y="315897"/>
                </a:cubicBezTo>
                <a:lnTo>
                  <a:pt x="4418409" y="315897"/>
                </a:lnTo>
                <a:cubicBezTo>
                  <a:pt x="4396693" y="315897"/>
                  <a:pt x="4376618" y="311825"/>
                  <a:pt x="4358187" y="303681"/>
                </a:cubicBezTo>
                <a:cubicBezTo>
                  <a:pt x="4339757" y="295537"/>
                  <a:pt x="4323755" y="284393"/>
                  <a:pt x="4310182" y="270249"/>
                </a:cubicBezTo>
                <a:cubicBezTo>
                  <a:pt x="4296609" y="256104"/>
                  <a:pt x="4286036" y="239316"/>
                  <a:pt x="4278463" y="219885"/>
                </a:cubicBezTo>
                <a:cubicBezTo>
                  <a:pt x="4270891" y="200454"/>
                  <a:pt x="4267105" y="179452"/>
                  <a:pt x="4267105" y="156877"/>
                </a:cubicBezTo>
                <a:cubicBezTo>
                  <a:pt x="4267105" y="134017"/>
                  <a:pt x="4270891" y="113158"/>
                  <a:pt x="4278463" y="94298"/>
                </a:cubicBezTo>
                <a:cubicBezTo>
                  <a:pt x="4286036" y="75438"/>
                  <a:pt x="4296609" y="59365"/>
                  <a:pt x="4310182" y="46078"/>
                </a:cubicBezTo>
                <a:cubicBezTo>
                  <a:pt x="4323755" y="32790"/>
                  <a:pt x="4339757" y="22503"/>
                  <a:pt x="4358187" y="15217"/>
                </a:cubicBezTo>
                <a:cubicBezTo>
                  <a:pt x="4376618" y="7930"/>
                  <a:pt x="4396693" y="4287"/>
                  <a:pt x="4418409" y="4287"/>
                </a:cubicBezTo>
                <a:close/>
                <a:moveTo>
                  <a:pt x="4164807" y="4287"/>
                </a:moveTo>
                <a:lnTo>
                  <a:pt x="4219242" y="4287"/>
                </a:lnTo>
                <a:lnTo>
                  <a:pt x="4219242" y="315897"/>
                </a:lnTo>
                <a:lnTo>
                  <a:pt x="4164807" y="315897"/>
                </a:lnTo>
                <a:close/>
                <a:moveTo>
                  <a:pt x="3838575" y="4287"/>
                </a:moveTo>
                <a:lnTo>
                  <a:pt x="4129612" y="4287"/>
                </a:lnTo>
                <a:lnTo>
                  <a:pt x="4129612" y="58722"/>
                </a:lnTo>
                <a:lnTo>
                  <a:pt x="4011311" y="58722"/>
                </a:lnTo>
                <a:lnTo>
                  <a:pt x="4011311" y="315897"/>
                </a:lnTo>
                <a:lnTo>
                  <a:pt x="3956876" y="315897"/>
                </a:lnTo>
                <a:lnTo>
                  <a:pt x="3956876" y="58722"/>
                </a:lnTo>
                <a:lnTo>
                  <a:pt x="3838575" y="58722"/>
                </a:lnTo>
                <a:close/>
                <a:moveTo>
                  <a:pt x="2618756" y="4287"/>
                </a:moveTo>
                <a:lnTo>
                  <a:pt x="2842498" y="4287"/>
                </a:lnTo>
                <a:cubicBezTo>
                  <a:pt x="2860215" y="4287"/>
                  <a:pt x="2876074" y="6930"/>
                  <a:pt x="2890076" y="12216"/>
                </a:cubicBezTo>
                <a:cubicBezTo>
                  <a:pt x="2904077" y="17503"/>
                  <a:pt x="2915936" y="25075"/>
                  <a:pt x="2925652" y="34933"/>
                </a:cubicBezTo>
                <a:cubicBezTo>
                  <a:pt x="2935367" y="44792"/>
                  <a:pt x="2942797" y="56722"/>
                  <a:pt x="2947940" y="70724"/>
                </a:cubicBezTo>
                <a:cubicBezTo>
                  <a:pt x="2953084" y="84725"/>
                  <a:pt x="2955655" y="100442"/>
                  <a:pt x="2955655" y="117872"/>
                </a:cubicBezTo>
                <a:cubicBezTo>
                  <a:pt x="2955655" y="143876"/>
                  <a:pt x="2950012" y="165664"/>
                  <a:pt x="2938725" y="183238"/>
                </a:cubicBezTo>
                <a:cubicBezTo>
                  <a:pt x="2927438" y="200811"/>
                  <a:pt x="2911650" y="213456"/>
                  <a:pt x="2891361" y="221171"/>
                </a:cubicBezTo>
                <a:lnTo>
                  <a:pt x="2985231" y="315897"/>
                </a:lnTo>
                <a:lnTo>
                  <a:pt x="2908078" y="315897"/>
                </a:lnTo>
                <a:lnTo>
                  <a:pt x="2829211" y="229315"/>
                </a:lnTo>
                <a:lnTo>
                  <a:pt x="2712625" y="229315"/>
                </a:lnTo>
                <a:lnTo>
                  <a:pt x="2712625" y="181309"/>
                </a:lnTo>
                <a:lnTo>
                  <a:pt x="2842498" y="181309"/>
                </a:lnTo>
                <a:cubicBezTo>
                  <a:pt x="2862215" y="181309"/>
                  <a:pt x="2877074" y="175951"/>
                  <a:pt x="2887076" y="165235"/>
                </a:cubicBezTo>
                <a:cubicBezTo>
                  <a:pt x="2897077" y="154520"/>
                  <a:pt x="2902077" y="139018"/>
                  <a:pt x="2902077" y="118730"/>
                </a:cubicBezTo>
                <a:cubicBezTo>
                  <a:pt x="2902077" y="98441"/>
                  <a:pt x="2896862" y="83368"/>
                  <a:pt x="2886433" y="73510"/>
                </a:cubicBezTo>
                <a:cubicBezTo>
                  <a:pt x="2876002" y="63651"/>
                  <a:pt x="2861358" y="58722"/>
                  <a:pt x="2842498" y="58722"/>
                </a:cubicBezTo>
                <a:lnTo>
                  <a:pt x="2672763" y="58722"/>
                </a:lnTo>
                <a:lnTo>
                  <a:pt x="2672763" y="315897"/>
                </a:lnTo>
                <a:lnTo>
                  <a:pt x="2618756" y="315897"/>
                </a:lnTo>
                <a:close/>
                <a:moveTo>
                  <a:pt x="2341959" y="4287"/>
                </a:moveTo>
                <a:lnTo>
                  <a:pt x="2417826" y="4287"/>
                </a:lnTo>
                <a:cubicBezTo>
                  <a:pt x="2440400" y="4287"/>
                  <a:pt x="2461046" y="8001"/>
                  <a:pt x="2479763" y="15431"/>
                </a:cubicBezTo>
                <a:cubicBezTo>
                  <a:pt x="2498479" y="22860"/>
                  <a:pt x="2514553" y="33290"/>
                  <a:pt x="2527983" y="46721"/>
                </a:cubicBezTo>
                <a:cubicBezTo>
                  <a:pt x="2541413" y="60151"/>
                  <a:pt x="2551843" y="76224"/>
                  <a:pt x="2559272" y="94941"/>
                </a:cubicBezTo>
                <a:cubicBezTo>
                  <a:pt x="2566702" y="113658"/>
                  <a:pt x="2570416" y="134303"/>
                  <a:pt x="2570416" y="156877"/>
                </a:cubicBezTo>
                <a:cubicBezTo>
                  <a:pt x="2570416" y="179452"/>
                  <a:pt x="2566631" y="200454"/>
                  <a:pt x="2559058" y="219885"/>
                </a:cubicBezTo>
                <a:cubicBezTo>
                  <a:pt x="2551486" y="239316"/>
                  <a:pt x="2540913" y="256104"/>
                  <a:pt x="2527340" y="270249"/>
                </a:cubicBezTo>
                <a:cubicBezTo>
                  <a:pt x="2513767" y="284393"/>
                  <a:pt x="2497693" y="295537"/>
                  <a:pt x="2479120" y="303681"/>
                </a:cubicBezTo>
                <a:cubicBezTo>
                  <a:pt x="2460546" y="311825"/>
                  <a:pt x="2440114" y="315897"/>
                  <a:pt x="2417826" y="315897"/>
                </a:cubicBezTo>
                <a:lnTo>
                  <a:pt x="2341959" y="315897"/>
                </a:lnTo>
                <a:cubicBezTo>
                  <a:pt x="2320243" y="315897"/>
                  <a:pt x="2300169" y="311825"/>
                  <a:pt x="2281737" y="303681"/>
                </a:cubicBezTo>
                <a:cubicBezTo>
                  <a:pt x="2263307" y="295537"/>
                  <a:pt x="2247305" y="284393"/>
                  <a:pt x="2233732" y="270249"/>
                </a:cubicBezTo>
                <a:cubicBezTo>
                  <a:pt x="2220159" y="256104"/>
                  <a:pt x="2209586" y="239316"/>
                  <a:pt x="2202014" y="219885"/>
                </a:cubicBezTo>
                <a:cubicBezTo>
                  <a:pt x="2194441" y="200454"/>
                  <a:pt x="2190655" y="179452"/>
                  <a:pt x="2190655" y="156877"/>
                </a:cubicBezTo>
                <a:cubicBezTo>
                  <a:pt x="2190655" y="134017"/>
                  <a:pt x="2194441" y="113158"/>
                  <a:pt x="2202014" y="94298"/>
                </a:cubicBezTo>
                <a:cubicBezTo>
                  <a:pt x="2209586" y="75438"/>
                  <a:pt x="2220159" y="59365"/>
                  <a:pt x="2233732" y="46078"/>
                </a:cubicBezTo>
                <a:cubicBezTo>
                  <a:pt x="2247305" y="32790"/>
                  <a:pt x="2263307" y="22503"/>
                  <a:pt x="2281737" y="15217"/>
                </a:cubicBezTo>
                <a:cubicBezTo>
                  <a:pt x="2300169" y="7930"/>
                  <a:pt x="2320243" y="4287"/>
                  <a:pt x="2341959" y="4287"/>
                </a:cubicBezTo>
                <a:close/>
                <a:moveTo>
                  <a:pt x="1894856" y="4287"/>
                </a:moveTo>
                <a:lnTo>
                  <a:pt x="2159318" y="4287"/>
                </a:lnTo>
                <a:lnTo>
                  <a:pt x="2159318" y="58722"/>
                </a:lnTo>
                <a:lnTo>
                  <a:pt x="1948863" y="58722"/>
                </a:lnTo>
                <a:lnTo>
                  <a:pt x="1948863" y="315897"/>
                </a:lnTo>
                <a:lnTo>
                  <a:pt x="1894856" y="315897"/>
                </a:lnTo>
                <a:close/>
                <a:moveTo>
                  <a:pt x="1605153" y="4287"/>
                </a:moveTo>
                <a:lnTo>
                  <a:pt x="1828895" y="4287"/>
                </a:lnTo>
                <a:lnTo>
                  <a:pt x="1828895" y="58722"/>
                </a:lnTo>
                <a:lnTo>
                  <a:pt x="1605153" y="58722"/>
                </a:lnTo>
                <a:cubicBezTo>
                  <a:pt x="1592581" y="58722"/>
                  <a:pt x="1582865" y="62080"/>
                  <a:pt x="1576007" y="68795"/>
                </a:cubicBezTo>
                <a:cubicBezTo>
                  <a:pt x="1569149" y="75510"/>
                  <a:pt x="1565720" y="84868"/>
                  <a:pt x="1565720" y="96870"/>
                </a:cubicBezTo>
                <a:cubicBezTo>
                  <a:pt x="1565720" y="108871"/>
                  <a:pt x="1569221" y="118158"/>
                  <a:pt x="1576221" y="124730"/>
                </a:cubicBezTo>
                <a:cubicBezTo>
                  <a:pt x="1583222" y="131303"/>
                  <a:pt x="1592723" y="134589"/>
                  <a:pt x="1604725" y="134589"/>
                </a:cubicBezTo>
                <a:lnTo>
                  <a:pt x="1747457" y="134589"/>
                </a:lnTo>
                <a:cubicBezTo>
                  <a:pt x="1779175" y="134589"/>
                  <a:pt x="1803249" y="142018"/>
                  <a:pt x="1819680" y="156877"/>
                </a:cubicBezTo>
                <a:cubicBezTo>
                  <a:pt x="1836111" y="171736"/>
                  <a:pt x="1844326" y="194311"/>
                  <a:pt x="1844326" y="224600"/>
                </a:cubicBezTo>
                <a:cubicBezTo>
                  <a:pt x="1844326" y="237745"/>
                  <a:pt x="1842326" y="249889"/>
                  <a:pt x="1838325" y="261033"/>
                </a:cubicBezTo>
                <a:cubicBezTo>
                  <a:pt x="1834325" y="272177"/>
                  <a:pt x="1828324" y="281821"/>
                  <a:pt x="1820323" y="289965"/>
                </a:cubicBezTo>
                <a:cubicBezTo>
                  <a:pt x="1812322" y="298109"/>
                  <a:pt x="1802249" y="304467"/>
                  <a:pt x="1790105" y="309039"/>
                </a:cubicBezTo>
                <a:cubicBezTo>
                  <a:pt x="1777961" y="313611"/>
                  <a:pt x="1763745" y="315897"/>
                  <a:pt x="1747457" y="315897"/>
                </a:cubicBezTo>
                <a:lnTo>
                  <a:pt x="1513856" y="315897"/>
                </a:lnTo>
                <a:lnTo>
                  <a:pt x="1513856" y="261462"/>
                </a:lnTo>
                <a:lnTo>
                  <a:pt x="1747457" y="261462"/>
                </a:lnTo>
                <a:cubicBezTo>
                  <a:pt x="1762030" y="261462"/>
                  <a:pt x="1773246" y="257747"/>
                  <a:pt x="1781104" y="250318"/>
                </a:cubicBezTo>
                <a:cubicBezTo>
                  <a:pt x="1788962" y="242888"/>
                  <a:pt x="1792891" y="233030"/>
                  <a:pt x="1792891" y="220742"/>
                </a:cubicBezTo>
                <a:cubicBezTo>
                  <a:pt x="1792891" y="207312"/>
                  <a:pt x="1788962" y="197239"/>
                  <a:pt x="1781104" y="190524"/>
                </a:cubicBezTo>
                <a:cubicBezTo>
                  <a:pt x="1773246" y="183809"/>
                  <a:pt x="1762030" y="180452"/>
                  <a:pt x="1747457" y="180452"/>
                </a:cubicBezTo>
                <a:lnTo>
                  <a:pt x="1604296" y="180452"/>
                </a:lnTo>
                <a:cubicBezTo>
                  <a:pt x="1589723" y="180452"/>
                  <a:pt x="1576507" y="178237"/>
                  <a:pt x="1564648" y="173808"/>
                </a:cubicBezTo>
                <a:cubicBezTo>
                  <a:pt x="1552790" y="169379"/>
                  <a:pt x="1542788" y="163235"/>
                  <a:pt x="1534645" y="155377"/>
                </a:cubicBezTo>
                <a:cubicBezTo>
                  <a:pt x="1526500" y="147519"/>
                  <a:pt x="1520214" y="138161"/>
                  <a:pt x="1515785" y="127302"/>
                </a:cubicBezTo>
                <a:cubicBezTo>
                  <a:pt x="1511356" y="116444"/>
                  <a:pt x="1509141" y="104585"/>
                  <a:pt x="1509141" y="91726"/>
                </a:cubicBezTo>
                <a:cubicBezTo>
                  <a:pt x="1509141" y="79153"/>
                  <a:pt x="1511213" y="67509"/>
                  <a:pt x="1515356" y="56793"/>
                </a:cubicBezTo>
                <a:cubicBezTo>
                  <a:pt x="1519500" y="46078"/>
                  <a:pt x="1525644" y="36862"/>
                  <a:pt x="1533787" y="29147"/>
                </a:cubicBezTo>
                <a:cubicBezTo>
                  <a:pt x="1541931" y="21432"/>
                  <a:pt x="1552004" y="15360"/>
                  <a:pt x="1564005" y="10930"/>
                </a:cubicBezTo>
                <a:cubicBezTo>
                  <a:pt x="1576007" y="6501"/>
                  <a:pt x="1589723" y="4287"/>
                  <a:pt x="1605153" y="4287"/>
                </a:cubicBezTo>
                <a:close/>
                <a:moveTo>
                  <a:pt x="323231" y="4287"/>
                </a:moveTo>
                <a:lnTo>
                  <a:pt x="546973" y="4287"/>
                </a:lnTo>
                <a:cubicBezTo>
                  <a:pt x="564690" y="4287"/>
                  <a:pt x="580549" y="6930"/>
                  <a:pt x="594551" y="12216"/>
                </a:cubicBezTo>
                <a:cubicBezTo>
                  <a:pt x="608552" y="17503"/>
                  <a:pt x="620411" y="25075"/>
                  <a:pt x="630127" y="34933"/>
                </a:cubicBezTo>
                <a:cubicBezTo>
                  <a:pt x="639842" y="44792"/>
                  <a:pt x="647272" y="56722"/>
                  <a:pt x="652415" y="70724"/>
                </a:cubicBezTo>
                <a:cubicBezTo>
                  <a:pt x="657559" y="84725"/>
                  <a:pt x="660131" y="100442"/>
                  <a:pt x="660131" y="117872"/>
                </a:cubicBezTo>
                <a:cubicBezTo>
                  <a:pt x="660131" y="143876"/>
                  <a:pt x="654487" y="165664"/>
                  <a:pt x="643200" y="183238"/>
                </a:cubicBezTo>
                <a:cubicBezTo>
                  <a:pt x="631913" y="200811"/>
                  <a:pt x="616125" y="213456"/>
                  <a:pt x="595836" y="221171"/>
                </a:cubicBezTo>
                <a:lnTo>
                  <a:pt x="689706" y="315897"/>
                </a:lnTo>
                <a:lnTo>
                  <a:pt x="612553" y="315897"/>
                </a:lnTo>
                <a:lnTo>
                  <a:pt x="533686" y="229315"/>
                </a:lnTo>
                <a:lnTo>
                  <a:pt x="417100" y="229315"/>
                </a:lnTo>
                <a:lnTo>
                  <a:pt x="417100" y="181309"/>
                </a:lnTo>
                <a:lnTo>
                  <a:pt x="546973" y="181309"/>
                </a:lnTo>
                <a:cubicBezTo>
                  <a:pt x="566690" y="181309"/>
                  <a:pt x="581549" y="175951"/>
                  <a:pt x="591550" y="165235"/>
                </a:cubicBezTo>
                <a:cubicBezTo>
                  <a:pt x="601552" y="154520"/>
                  <a:pt x="606552" y="139018"/>
                  <a:pt x="606552" y="118730"/>
                </a:cubicBezTo>
                <a:cubicBezTo>
                  <a:pt x="606552" y="98441"/>
                  <a:pt x="601337" y="83368"/>
                  <a:pt x="590907" y="73510"/>
                </a:cubicBezTo>
                <a:cubicBezTo>
                  <a:pt x="580478" y="63651"/>
                  <a:pt x="565833" y="58722"/>
                  <a:pt x="546973" y="58722"/>
                </a:cubicBezTo>
                <a:lnTo>
                  <a:pt x="377238" y="58722"/>
                </a:lnTo>
                <a:lnTo>
                  <a:pt x="377238" y="315897"/>
                </a:lnTo>
                <a:lnTo>
                  <a:pt x="323231" y="315897"/>
                </a:lnTo>
                <a:close/>
                <a:moveTo>
                  <a:pt x="0" y="4287"/>
                </a:moveTo>
                <a:lnTo>
                  <a:pt x="291036" y="4287"/>
                </a:lnTo>
                <a:lnTo>
                  <a:pt x="291036" y="58722"/>
                </a:lnTo>
                <a:lnTo>
                  <a:pt x="172736" y="58722"/>
                </a:lnTo>
                <a:lnTo>
                  <a:pt x="172736" y="315897"/>
                </a:lnTo>
                <a:lnTo>
                  <a:pt x="118301" y="315897"/>
                </a:lnTo>
                <a:lnTo>
                  <a:pt x="118301" y="58722"/>
                </a:lnTo>
                <a:lnTo>
                  <a:pt x="0" y="58722"/>
                </a:lnTo>
                <a:close/>
                <a:moveTo>
                  <a:pt x="4721781" y="429"/>
                </a:moveTo>
                <a:cubicBezTo>
                  <a:pt x="4725781" y="429"/>
                  <a:pt x="4729639" y="1286"/>
                  <a:pt x="4733354" y="3001"/>
                </a:cubicBezTo>
                <a:cubicBezTo>
                  <a:pt x="4737068" y="4715"/>
                  <a:pt x="4740926" y="7573"/>
                  <a:pt x="4744927" y="11573"/>
                </a:cubicBezTo>
                <a:lnTo>
                  <a:pt x="4964811" y="229744"/>
                </a:lnTo>
                <a:lnTo>
                  <a:pt x="4964811" y="1715"/>
                </a:lnTo>
                <a:lnTo>
                  <a:pt x="5016675" y="1715"/>
                </a:lnTo>
                <a:lnTo>
                  <a:pt x="5016675" y="287179"/>
                </a:lnTo>
                <a:cubicBezTo>
                  <a:pt x="5016675" y="297466"/>
                  <a:pt x="5014175" y="305467"/>
                  <a:pt x="5009174" y="311182"/>
                </a:cubicBezTo>
                <a:cubicBezTo>
                  <a:pt x="5004173" y="316897"/>
                  <a:pt x="4997672" y="319755"/>
                  <a:pt x="4989671" y="319755"/>
                </a:cubicBezTo>
                <a:cubicBezTo>
                  <a:pt x="4980813" y="319755"/>
                  <a:pt x="4972526" y="315897"/>
                  <a:pt x="4964811" y="308182"/>
                </a:cubicBezTo>
                <a:lnTo>
                  <a:pt x="4745784" y="87869"/>
                </a:lnTo>
                <a:lnTo>
                  <a:pt x="4745784" y="315897"/>
                </a:lnTo>
                <a:lnTo>
                  <a:pt x="4693920" y="315897"/>
                </a:lnTo>
                <a:lnTo>
                  <a:pt x="4693920" y="33005"/>
                </a:lnTo>
                <a:cubicBezTo>
                  <a:pt x="4693920" y="23003"/>
                  <a:pt x="4696420" y="15074"/>
                  <a:pt x="4701421" y="9216"/>
                </a:cubicBezTo>
                <a:cubicBezTo>
                  <a:pt x="4706422" y="3358"/>
                  <a:pt x="4713208" y="429"/>
                  <a:pt x="4721781" y="429"/>
                </a:cubicBezTo>
                <a:close/>
                <a:moveTo>
                  <a:pt x="3099721" y="429"/>
                </a:moveTo>
                <a:cubicBezTo>
                  <a:pt x="3105436" y="429"/>
                  <a:pt x="3110794" y="2001"/>
                  <a:pt x="3115795" y="5144"/>
                </a:cubicBezTo>
                <a:cubicBezTo>
                  <a:pt x="3120795" y="8287"/>
                  <a:pt x="3124581" y="12859"/>
                  <a:pt x="3127153" y="18860"/>
                </a:cubicBezTo>
                <a:lnTo>
                  <a:pt x="3223165" y="239173"/>
                </a:lnTo>
                <a:lnTo>
                  <a:pt x="3319177" y="18860"/>
                </a:lnTo>
                <a:cubicBezTo>
                  <a:pt x="3324320" y="6573"/>
                  <a:pt x="3333036" y="429"/>
                  <a:pt x="3345323" y="429"/>
                </a:cubicBezTo>
                <a:cubicBezTo>
                  <a:pt x="3358468" y="429"/>
                  <a:pt x="3367183" y="7859"/>
                  <a:pt x="3371469" y="22718"/>
                </a:cubicBezTo>
                <a:lnTo>
                  <a:pt x="3451193" y="315897"/>
                </a:lnTo>
                <a:lnTo>
                  <a:pt x="3397187" y="315897"/>
                </a:lnTo>
                <a:lnTo>
                  <a:pt x="3337608" y="96870"/>
                </a:lnTo>
                <a:lnTo>
                  <a:pt x="3249311" y="299609"/>
                </a:lnTo>
                <a:cubicBezTo>
                  <a:pt x="3246168" y="306182"/>
                  <a:pt x="3242382" y="311254"/>
                  <a:pt x="3237952" y="314826"/>
                </a:cubicBezTo>
                <a:cubicBezTo>
                  <a:pt x="3233524" y="318397"/>
                  <a:pt x="3228023" y="320183"/>
                  <a:pt x="3221450" y="320183"/>
                </a:cubicBezTo>
                <a:cubicBezTo>
                  <a:pt x="3208592" y="320183"/>
                  <a:pt x="3199305" y="313325"/>
                  <a:pt x="3193590" y="299609"/>
                </a:cubicBezTo>
                <a:lnTo>
                  <a:pt x="3105721" y="96870"/>
                </a:lnTo>
                <a:lnTo>
                  <a:pt x="3046143" y="315897"/>
                </a:lnTo>
                <a:lnTo>
                  <a:pt x="2992565" y="315897"/>
                </a:lnTo>
                <a:lnTo>
                  <a:pt x="3072718" y="22718"/>
                </a:lnTo>
                <a:cubicBezTo>
                  <a:pt x="3076433" y="7859"/>
                  <a:pt x="3085433" y="429"/>
                  <a:pt x="3099721" y="429"/>
                </a:cubicBezTo>
                <a:close/>
                <a:moveTo>
                  <a:pt x="1168956" y="429"/>
                </a:moveTo>
                <a:cubicBezTo>
                  <a:pt x="1172956" y="429"/>
                  <a:pt x="1176814" y="1286"/>
                  <a:pt x="1180529" y="3001"/>
                </a:cubicBezTo>
                <a:cubicBezTo>
                  <a:pt x="1184244" y="4715"/>
                  <a:pt x="1188101" y="7573"/>
                  <a:pt x="1192102" y="11573"/>
                </a:cubicBezTo>
                <a:lnTo>
                  <a:pt x="1411987" y="229744"/>
                </a:lnTo>
                <a:lnTo>
                  <a:pt x="1411987" y="1715"/>
                </a:lnTo>
                <a:lnTo>
                  <a:pt x="1463850" y="1715"/>
                </a:lnTo>
                <a:lnTo>
                  <a:pt x="1463850" y="287179"/>
                </a:lnTo>
                <a:cubicBezTo>
                  <a:pt x="1463850" y="297466"/>
                  <a:pt x="1461350" y="305467"/>
                  <a:pt x="1456349" y="311182"/>
                </a:cubicBezTo>
                <a:cubicBezTo>
                  <a:pt x="1451348" y="316897"/>
                  <a:pt x="1444848" y="319755"/>
                  <a:pt x="1436847" y="319755"/>
                </a:cubicBezTo>
                <a:cubicBezTo>
                  <a:pt x="1427988" y="319755"/>
                  <a:pt x="1419702" y="315897"/>
                  <a:pt x="1411987" y="308182"/>
                </a:cubicBezTo>
                <a:lnTo>
                  <a:pt x="1192959" y="87869"/>
                </a:lnTo>
                <a:lnTo>
                  <a:pt x="1192959" y="315897"/>
                </a:lnTo>
                <a:lnTo>
                  <a:pt x="1141095" y="315897"/>
                </a:lnTo>
                <a:lnTo>
                  <a:pt x="1141095" y="33005"/>
                </a:lnTo>
                <a:cubicBezTo>
                  <a:pt x="1141095" y="23003"/>
                  <a:pt x="1143596" y="15074"/>
                  <a:pt x="1148596" y="9216"/>
                </a:cubicBezTo>
                <a:cubicBezTo>
                  <a:pt x="1153597" y="3358"/>
                  <a:pt x="1160384" y="429"/>
                  <a:pt x="1168956" y="429"/>
                </a:cubicBezTo>
                <a:close/>
                <a:moveTo>
                  <a:pt x="3670268" y="0"/>
                </a:moveTo>
                <a:cubicBezTo>
                  <a:pt x="3676269" y="0"/>
                  <a:pt x="3681342" y="1572"/>
                  <a:pt x="3685484" y="4715"/>
                </a:cubicBezTo>
                <a:cubicBezTo>
                  <a:pt x="3689628" y="7859"/>
                  <a:pt x="3693272" y="12145"/>
                  <a:pt x="3696415" y="17574"/>
                </a:cubicBezTo>
                <a:lnTo>
                  <a:pt x="3876008" y="315897"/>
                </a:lnTo>
                <a:lnTo>
                  <a:pt x="3810428" y="315897"/>
                </a:lnTo>
                <a:lnTo>
                  <a:pt x="3763709" y="237459"/>
                </a:lnTo>
                <a:lnTo>
                  <a:pt x="3616262" y="237459"/>
                </a:lnTo>
                <a:lnTo>
                  <a:pt x="3641979" y="193310"/>
                </a:lnTo>
                <a:lnTo>
                  <a:pt x="3737563" y="193310"/>
                </a:lnTo>
                <a:lnTo>
                  <a:pt x="3668126" y="76724"/>
                </a:lnTo>
                <a:lnTo>
                  <a:pt x="3526679" y="315897"/>
                </a:lnTo>
                <a:lnTo>
                  <a:pt x="3464529" y="315897"/>
                </a:lnTo>
                <a:lnTo>
                  <a:pt x="3643694" y="17574"/>
                </a:lnTo>
                <a:cubicBezTo>
                  <a:pt x="3646837" y="12145"/>
                  <a:pt x="3650552" y="7859"/>
                  <a:pt x="3654838" y="4715"/>
                </a:cubicBezTo>
                <a:cubicBezTo>
                  <a:pt x="3659124" y="1572"/>
                  <a:pt x="3664268" y="0"/>
                  <a:pt x="3670268" y="0"/>
                </a:cubicBezTo>
                <a:close/>
                <a:moveTo>
                  <a:pt x="898493" y="0"/>
                </a:moveTo>
                <a:cubicBezTo>
                  <a:pt x="904494" y="0"/>
                  <a:pt x="909566" y="1572"/>
                  <a:pt x="913710" y="4715"/>
                </a:cubicBezTo>
                <a:cubicBezTo>
                  <a:pt x="917853" y="7859"/>
                  <a:pt x="921496" y="12145"/>
                  <a:pt x="924640" y="17574"/>
                </a:cubicBezTo>
                <a:lnTo>
                  <a:pt x="1104233" y="315897"/>
                </a:lnTo>
                <a:lnTo>
                  <a:pt x="1038654" y="315897"/>
                </a:lnTo>
                <a:lnTo>
                  <a:pt x="991934" y="237459"/>
                </a:lnTo>
                <a:lnTo>
                  <a:pt x="844487" y="237459"/>
                </a:lnTo>
                <a:lnTo>
                  <a:pt x="870204" y="193310"/>
                </a:lnTo>
                <a:lnTo>
                  <a:pt x="965788" y="193310"/>
                </a:lnTo>
                <a:lnTo>
                  <a:pt x="896351" y="76724"/>
                </a:lnTo>
                <a:lnTo>
                  <a:pt x="754904" y="315897"/>
                </a:lnTo>
                <a:lnTo>
                  <a:pt x="692754" y="315897"/>
                </a:lnTo>
                <a:lnTo>
                  <a:pt x="871919" y="17574"/>
                </a:lnTo>
                <a:cubicBezTo>
                  <a:pt x="875062" y="12145"/>
                  <a:pt x="878777" y="7859"/>
                  <a:pt x="883063" y="4715"/>
                </a:cubicBezTo>
                <a:cubicBezTo>
                  <a:pt x="887349" y="1572"/>
                  <a:pt x="892493" y="0"/>
                  <a:pt x="898493" y="0"/>
                </a:cubicBezTo>
                <a:close/>
              </a:path>
            </a:pathLst>
          </a:custGeom>
          <a:gradFill>
            <a:gsLst>
              <a:gs pos="0">
                <a:srgbClr val="FE813A"/>
              </a:gs>
              <a:gs pos="100000">
                <a:srgbClr val="FFAF4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19" name="ZoneTexte 165">
            <a:extLst>
              <a:ext uri="{FF2B5EF4-FFF2-40B4-BE49-F238E27FC236}">
                <a16:creationId xmlns:a16="http://schemas.microsoft.com/office/drawing/2014/main" id="{14F9A025-BFCF-BF8E-71DD-EB6046C9067F}"/>
              </a:ext>
            </a:extLst>
          </p:cNvPr>
          <p:cNvSpPr txBox="1"/>
          <p:nvPr/>
        </p:nvSpPr>
        <p:spPr>
          <a:xfrm>
            <a:off x="1427482" y="2456430"/>
            <a:ext cx="9337038" cy="7545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400" dirty="0">
                <a:solidFill>
                  <a:srgbClr val="1F2937"/>
                </a:solidFill>
                <a:ea typeface="Inter Light" panose="02000403000000020004" pitchFamily="50" charset="0"/>
                <a:cs typeface="Inter Light" panose="02000403000000020004" pitchFamily="50" charset="0"/>
              </a:rPr>
              <a:t>How to quickly, securely and cost-effectively build remote work environments, given the following obstacles?</a:t>
            </a:r>
          </a:p>
        </p:txBody>
      </p:sp>
      <p:grpSp>
        <p:nvGrpSpPr>
          <p:cNvPr id="23" name="Groupe 166">
            <a:extLst>
              <a:ext uri="{FF2B5EF4-FFF2-40B4-BE49-F238E27FC236}">
                <a16:creationId xmlns:a16="http://schemas.microsoft.com/office/drawing/2014/main" id="{50A56E5F-762F-A96E-F237-9738BBBC05CA}"/>
              </a:ext>
            </a:extLst>
          </p:cNvPr>
          <p:cNvGrpSpPr/>
          <p:nvPr/>
        </p:nvGrpSpPr>
        <p:grpSpPr>
          <a:xfrm>
            <a:off x="5473700" y="2085114"/>
            <a:ext cx="1244600" cy="215444"/>
            <a:chOff x="960442" y="4224350"/>
            <a:chExt cx="1244600" cy="215444"/>
          </a:xfrm>
        </p:grpSpPr>
        <p:sp>
          <p:nvSpPr>
            <p:cNvPr id="24" name="ZoneTexte 167">
              <a:extLst>
                <a:ext uri="{FF2B5EF4-FFF2-40B4-BE49-F238E27FC236}">
                  <a16:creationId xmlns:a16="http://schemas.microsoft.com/office/drawing/2014/main" id="{D599A7A1-3781-9C44-8D8B-8DE9F42918CF}"/>
                </a:ext>
              </a:extLst>
            </p:cNvPr>
            <p:cNvSpPr txBox="1"/>
            <p:nvPr/>
          </p:nvSpPr>
          <p:spPr>
            <a:xfrm>
              <a:off x="960442" y="4224350"/>
              <a:ext cx="1244600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" spc="300" dirty="0">
                  <a:solidFill>
                    <a:srgbClr val="1F2937"/>
                  </a:solidFill>
                  <a:ea typeface="Inter Extra Bold" panose="02000903000000020004" pitchFamily="50" charset="0"/>
                  <a:cs typeface="Inter Extra Bold" panose="02000903000000020004" pitchFamily="50" charset="0"/>
                </a:rPr>
                <a:t>CHALLENGE </a:t>
              </a:r>
              <a:endParaRPr lang="fr-FR" sz="800" spc="300" dirty="0">
                <a:solidFill>
                  <a:srgbClr val="1F2937"/>
                </a:solidFill>
                <a:ea typeface="Inter Extra Bold" panose="02000903000000020004" pitchFamily="50" charset="0"/>
                <a:cs typeface="Inter Extra Bold" panose="02000903000000020004" pitchFamily="50" charset="0"/>
              </a:endParaRPr>
            </a:p>
          </p:txBody>
        </p:sp>
        <p:cxnSp>
          <p:nvCxnSpPr>
            <p:cNvPr id="25" name="Connecteur droit 168">
              <a:extLst>
                <a:ext uri="{FF2B5EF4-FFF2-40B4-BE49-F238E27FC236}">
                  <a16:creationId xmlns:a16="http://schemas.microsoft.com/office/drawing/2014/main" id="{F1F2DC7F-2A9F-A752-1675-EE13C7B1E1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0142" y="4427323"/>
              <a:ext cx="931863" cy="0"/>
            </a:xfrm>
            <a:prstGeom prst="line">
              <a:avLst/>
            </a:prstGeom>
            <a:ln w="12700">
              <a:solidFill>
                <a:srgbClr val="1F29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928BE1A9-5166-469E-31E8-81B047A60457}"/>
              </a:ext>
            </a:extLst>
          </p:cNvPr>
          <p:cNvGrpSpPr/>
          <p:nvPr/>
        </p:nvGrpSpPr>
        <p:grpSpPr>
          <a:xfrm>
            <a:off x="1046480" y="3662925"/>
            <a:ext cx="2443131" cy="1974004"/>
            <a:chOff x="1035049" y="3662925"/>
            <a:chExt cx="2443131" cy="1974004"/>
          </a:xfrm>
        </p:grpSpPr>
        <p:grpSp>
          <p:nvGrpSpPr>
            <p:cNvPr id="27" name="Groupe 2">
              <a:extLst>
                <a:ext uri="{FF2B5EF4-FFF2-40B4-BE49-F238E27FC236}">
                  <a16:creationId xmlns:a16="http://schemas.microsoft.com/office/drawing/2014/main" id="{6A4D456B-5526-72E7-46E4-0C34DA5A4DD7}"/>
                </a:ext>
              </a:extLst>
            </p:cNvPr>
            <p:cNvGrpSpPr/>
            <p:nvPr/>
          </p:nvGrpSpPr>
          <p:grpSpPr>
            <a:xfrm>
              <a:off x="1035049" y="3662925"/>
              <a:ext cx="2443131" cy="1974004"/>
              <a:chOff x="1035049" y="3227916"/>
              <a:chExt cx="2443131" cy="1974004"/>
            </a:xfrm>
          </p:grpSpPr>
          <p:sp>
            <p:nvSpPr>
              <p:cNvPr id="28" name="Rectangle : coins arrondis 3">
                <a:extLst>
                  <a:ext uri="{FF2B5EF4-FFF2-40B4-BE49-F238E27FC236}">
                    <a16:creationId xmlns:a16="http://schemas.microsoft.com/office/drawing/2014/main" id="{AF38B1E7-F2BA-B3E4-5673-CD0ACF34F060}"/>
                  </a:ext>
                </a:extLst>
              </p:cNvPr>
              <p:cNvSpPr/>
              <p:nvPr/>
            </p:nvSpPr>
            <p:spPr>
              <a:xfrm>
                <a:off x="1035049" y="3227916"/>
                <a:ext cx="2443131" cy="1974004"/>
              </a:xfrm>
              <a:prstGeom prst="roundRect">
                <a:avLst>
                  <a:gd name="adj" fmla="val 2433"/>
                </a:avLst>
              </a:prstGeom>
              <a:gradFill>
                <a:gsLst>
                  <a:gs pos="0">
                    <a:srgbClr val="FE813A"/>
                  </a:gs>
                  <a:gs pos="100000">
                    <a:srgbClr val="FFAF48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" name="ZoneTexte 4">
                <a:extLst>
                  <a:ext uri="{FF2B5EF4-FFF2-40B4-BE49-F238E27FC236}">
                    <a16:creationId xmlns:a16="http://schemas.microsoft.com/office/drawing/2014/main" id="{28189061-2A16-FDF0-A917-92A69550F23F}"/>
                  </a:ext>
                </a:extLst>
              </p:cNvPr>
              <p:cNvSpPr txBox="1"/>
              <p:nvPr/>
            </p:nvSpPr>
            <p:spPr>
              <a:xfrm>
                <a:off x="1331959" y="4165139"/>
                <a:ext cx="1898921" cy="67775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ts val="1800"/>
                  </a:lnSpc>
                </a:pPr>
                <a:r>
                  <a:rPr lang="en-US" sz="1400" dirty="0">
                    <a:solidFill>
                      <a:schemeClr val="bg1"/>
                    </a:solidFill>
                    <a:ea typeface="Inter" panose="02000503000000020004" pitchFamily="50" charset="0"/>
                    <a:cs typeface="Inter" panose="02000503000000020004" pitchFamily="50" charset="0"/>
                  </a:rPr>
                  <a:t>PC support and maintenance costs are higher than ever</a:t>
                </a:r>
              </a:p>
            </p:txBody>
          </p:sp>
          <p:sp>
            <p:nvSpPr>
              <p:cNvPr id="31" name="Rectangle : coins arrondis 6">
                <a:extLst>
                  <a:ext uri="{FF2B5EF4-FFF2-40B4-BE49-F238E27FC236}">
                    <a16:creationId xmlns:a16="http://schemas.microsoft.com/office/drawing/2014/main" id="{D5A18242-4231-80D3-7F86-37365E4731E5}"/>
                  </a:ext>
                </a:extLst>
              </p:cNvPr>
              <p:cNvSpPr/>
              <p:nvPr/>
            </p:nvSpPr>
            <p:spPr>
              <a:xfrm>
                <a:off x="1335693" y="3531310"/>
                <a:ext cx="358483" cy="358483"/>
              </a:xfrm>
              <a:prstGeom prst="roundRect">
                <a:avLst>
                  <a:gd name="adj" fmla="val 7258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381000" sx="123000" sy="123000" algn="ctr" rotWithShape="0">
                  <a:prstClr val="black">
                    <a:alpha val="1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E9435068-0A15-8E2A-FE41-A73DE266685A}"/>
                </a:ext>
              </a:extLst>
            </p:cNvPr>
            <p:cNvSpPr/>
            <p:nvPr/>
          </p:nvSpPr>
          <p:spPr>
            <a:xfrm>
              <a:off x="1398588" y="4032061"/>
              <a:ext cx="232692" cy="232290"/>
            </a:xfrm>
            <a:custGeom>
              <a:avLst/>
              <a:gdLst>
                <a:gd name="connsiteX0" fmla="*/ 255916 w 266636"/>
                <a:gd name="connsiteY0" fmla="*/ 220842 h 266176"/>
                <a:gd name="connsiteX1" fmla="*/ 221224 w 266636"/>
                <a:gd name="connsiteY1" fmla="*/ 255475 h 266176"/>
                <a:gd name="connsiteX2" fmla="*/ 230671 w 266636"/>
                <a:gd name="connsiteY2" fmla="*/ 257195 h 266176"/>
                <a:gd name="connsiteX3" fmla="*/ 240180 w 266636"/>
                <a:gd name="connsiteY3" fmla="*/ 255475 h 266176"/>
                <a:gd name="connsiteX4" fmla="*/ 255916 w 266636"/>
                <a:gd name="connsiteY4" fmla="*/ 220842 h 266176"/>
                <a:gd name="connsiteX5" fmla="*/ 42493 w 266636"/>
                <a:gd name="connsiteY5" fmla="*/ 195114 h 266176"/>
                <a:gd name="connsiteX6" fmla="*/ 31832 w 266636"/>
                <a:gd name="connsiteY6" fmla="*/ 212852 h 266176"/>
                <a:gd name="connsiteX7" fmla="*/ 42493 w 266636"/>
                <a:gd name="connsiteY7" fmla="*/ 230588 h 266176"/>
                <a:gd name="connsiteX8" fmla="*/ 64118 w 266636"/>
                <a:gd name="connsiteY8" fmla="*/ 230588 h 266176"/>
                <a:gd name="connsiteX9" fmla="*/ 74779 w 266636"/>
                <a:gd name="connsiteY9" fmla="*/ 212852 h 266176"/>
                <a:gd name="connsiteX10" fmla="*/ 64118 w 266636"/>
                <a:gd name="connsiteY10" fmla="*/ 195114 h 266176"/>
                <a:gd name="connsiteX11" fmla="*/ 39979 w 266636"/>
                <a:gd name="connsiteY11" fmla="*/ 186247 h 266176"/>
                <a:gd name="connsiteX12" fmla="*/ 66630 w 266636"/>
                <a:gd name="connsiteY12" fmla="*/ 186247 h 266176"/>
                <a:gd name="connsiteX13" fmla="*/ 70439 w 266636"/>
                <a:gd name="connsiteY13" fmla="*/ 188397 h 266176"/>
                <a:gd name="connsiteX14" fmla="*/ 83764 w 266636"/>
                <a:gd name="connsiteY14" fmla="*/ 210568 h 266176"/>
                <a:gd name="connsiteX15" fmla="*/ 83764 w 266636"/>
                <a:gd name="connsiteY15" fmla="*/ 215136 h 266176"/>
                <a:gd name="connsiteX16" fmla="*/ 70439 w 266636"/>
                <a:gd name="connsiteY16" fmla="*/ 237306 h 266176"/>
                <a:gd name="connsiteX17" fmla="*/ 66630 w 266636"/>
                <a:gd name="connsiteY17" fmla="*/ 239457 h 266176"/>
                <a:gd name="connsiteX18" fmla="*/ 39979 w 266636"/>
                <a:gd name="connsiteY18" fmla="*/ 239457 h 266176"/>
                <a:gd name="connsiteX19" fmla="*/ 36172 w 266636"/>
                <a:gd name="connsiteY19" fmla="*/ 237306 h 266176"/>
                <a:gd name="connsiteX20" fmla="*/ 22846 w 266636"/>
                <a:gd name="connsiteY20" fmla="*/ 215136 h 266176"/>
                <a:gd name="connsiteX21" fmla="*/ 22846 w 266636"/>
                <a:gd name="connsiteY21" fmla="*/ 210568 h 266176"/>
                <a:gd name="connsiteX22" fmla="*/ 36172 w 266636"/>
                <a:gd name="connsiteY22" fmla="*/ 188397 h 266176"/>
                <a:gd name="connsiteX23" fmla="*/ 39979 w 266636"/>
                <a:gd name="connsiteY23" fmla="*/ 186247 h 266176"/>
                <a:gd name="connsiteX24" fmla="*/ 185269 w 266636"/>
                <a:gd name="connsiteY24" fmla="*/ 178676 h 266176"/>
                <a:gd name="connsiteX25" fmla="*/ 229690 w 266636"/>
                <a:gd name="connsiteY25" fmla="*/ 223017 h 266176"/>
                <a:gd name="connsiteX26" fmla="*/ 223408 w 266636"/>
                <a:gd name="connsiteY26" fmla="*/ 229289 h 266176"/>
                <a:gd name="connsiteX27" fmla="*/ 178989 w 266636"/>
                <a:gd name="connsiteY27" fmla="*/ 184948 h 266176"/>
                <a:gd name="connsiteX28" fmla="*/ 173240 w 266636"/>
                <a:gd name="connsiteY28" fmla="*/ 134870 h 266176"/>
                <a:gd name="connsiteX29" fmla="*/ 135061 w 266636"/>
                <a:gd name="connsiteY29" fmla="*/ 172925 h 266176"/>
                <a:gd name="connsiteX30" fmla="*/ 142167 w 266636"/>
                <a:gd name="connsiteY30" fmla="*/ 180019 h 266176"/>
                <a:gd name="connsiteX31" fmla="*/ 159993 w 266636"/>
                <a:gd name="connsiteY31" fmla="*/ 180009 h 266176"/>
                <a:gd name="connsiteX32" fmla="*/ 161713 w 266636"/>
                <a:gd name="connsiteY32" fmla="*/ 199505 h 266176"/>
                <a:gd name="connsiteX33" fmla="*/ 211601 w 266636"/>
                <a:gd name="connsiteY33" fmla="*/ 249309 h 266176"/>
                <a:gd name="connsiteX34" fmla="*/ 213298 w 266636"/>
                <a:gd name="connsiteY34" fmla="*/ 250843 h 266176"/>
                <a:gd name="connsiteX35" fmla="*/ 251278 w 266636"/>
                <a:gd name="connsiteY35" fmla="*/ 212931 h 266176"/>
                <a:gd name="connsiteX36" fmla="*/ 249741 w 266636"/>
                <a:gd name="connsiteY36" fmla="*/ 211238 h 266176"/>
                <a:gd name="connsiteX37" fmla="*/ 199891 w 266636"/>
                <a:gd name="connsiteY37" fmla="*/ 161431 h 266176"/>
                <a:gd name="connsiteX38" fmla="*/ 182067 w 266636"/>
                <a:gd name="connsiteY38" fmla="*/ 161444 h 266176"/>
                <a:gd name="connsiteX39" fmla="*/ 180348 w 266636"/>
                <a:gd name="connsiteY39" fmla="*/ 141948 h 266176"/>
                <a:gd name="connsiteX40" fmla="*/ 178987 w 266636"/>
                <a:gd name="connsiteY40" fmla="*/ 81122 h 266176"/>
                <a:gd name="connsiteX41" fmla="*/ 185267 w 266636"/>
                <a:gd name="connsiteY41" fmla="*/ 87392 h 266176"/>
                <a:gd name="connsiteX42" fmla="*/ 87543 w 266636"/>
                <a:gd name="connsiteY42" fmla="*/ 184946 h 266176"/>
                <a:gd name="connsiteX43" fmla="*/ 81260 w 266636"/>
                <a:gd name="connsiteY43" fmla="*/ 178675 h 266176"/>
                <a:gd name="connsiteX44" fmla="*/ 215742 w 266636"/>
                <a:gd name="connsiteY44" fmla="*/ 8948 h 266176"/>
                <a:gd name="connsiteX45" fmla="*/ 202044 w 266636"/>
                <a:gd name="connsiteY45" fmla="*/ 10240 h 266176"/>
                <a:gd name="connsiteX46" fmla="*/ 170175 w 266636"/>
                <a:gd name="connsiteY46" fmla="*/ 63933 h 266176"/>
                <a:gd name="connsiteX47" fmla="*/ 169007 w 266636"/>
                <a:gd name="connsiteY47" fmla="*/ 68145 h 266176"/>
                <a:gd name="connsiteX48" fmla="*/ 68262 w 266636"/>
                <a:gd name="connsiteY48" fmla="*/ 168719 h 266176"/>
                <a:gd name="connsiteX49" fmla="*/ 64041 w 266636"/>
                <a:gd name="connsiteY49" fmla="*/ 169888 h 266176"/>
                <a:gd name="connsiteX50" fmla="*/ 41976 w 266636"/>
                <a:gd name="connsiteY50" fmla="*/ 169888 h 266176"/>
                <a:gd name="connsiteX51" fmla="*/ 9672 w 266636"/>
                <a:gd name="connsiteY51" fmla="*/ 224161 h 266176"/>
                <a:gd name="connsiteX52" fmla="*/ 64041 w 266636"/>
                <a:gd name="connsiteY52" fmla="*/ 256407 h 266176"/>
                <a:gd name="connsiteX53" fmla="*/ 96343 w 266636"/>
                <a:gd name="connsiteY53" fmla="*/ 202135 h 266176"/>
                <a:gd name="connsiteX54" fmla="*/ 97516 w 266636"/>
                <a:gd name="connsiteY54" fmla="*/ 197921 h 266176"/>
                <a:gd name="connsiteX55" fmla="*/ 198285 w 266636"/>
                <a:gd name="connsiteY55" fmla="*/ 97350 h 266176"/>
                <a:gd name="connsiteX56" fmla="*/ 198285 w 266636"/>
                <a:gd name="connsiteY56" fmla="*/ 97348 h 266176"/>
                <a:gd name="connsiteX57" fmla="*/ 198261 w 266636"/>
                <a:gd name="connsiteY57" fmla="*/ 97348 h 266176"/>
                <a:gd name="connsiteX58" fmla="*/ 202482 w 266636"/>
                <a:gd name="connsiteY58" fmla="*/ 96182 h 266176"/>
                <a:gd name="connsiteX59" fmla="*/ 213671 w 266636"/>
                <a:gd name="connsiteY59" fmla="*/ 97561 h 266176"/>
                <a:gd name="connsiteX60" fmla="*/ 257639 w 266636"/>
                <a:gd name="connsiteY60" fmla="*/ 53218 h 266176"/>
                <a:gd name="connsiteX61" fmla="*/ 257559 w 266636"/>
                <a:gd name="connsiteY61" fmla="*/ 50701 h 266176"/>
                <a:gd name="connsiteX62" fmla="*/ 234127 w 266636"/>
                <a:gd name="connsiteY62" fmla="*/ 74092 h 266176"/>
                <a:gd name="connsiteX63" fmla="*/ 229584 w 266636"/>
                <a:gd name="connsiteY63" fmla="*/ 75161 h 266176"/>
                <a:gd name="connsiteX64" fmla="*/ 202930 w 266636"/>
                <a:gd name="connsiteY64" fmla="*/ 66292 h 266176"/>
                <a:gd name="connsiteX65" fmla="*/ 200118 w 266636"/>
                <a:gd name="connsiteY65" fmla="*/ 63490 h 266176"/>
                <a:gd name="connsiteX66" fmla="*/ 191235 w 266636"/>
                <a:gd name="connsiteY66" fmla="*/ 36883 h 266176"/>
                <a:gd name="connsiteX67" fmla="*/ 192309 w 266636"/>
                <a:gd name="connsiteY67" fmla="*/ 32348 h 266176"/>
                <a:gd name="connsiteX68" fmla="*/ 24445 w 266636"/>
                <a:gd name="connsiteY68" fmla="*/ 615 h 266176"/>
                <a:gd name="connsiteX69" fmla="*/ 55541 w 266636"/>
                <a:gd name="connsiteY69" fmla="*/ 18351 h 266176"/>
                <a:gd name="connsiteX70" fmla="*/ 57646 w 266636"/>
                <a:gd name="connsiteY70" fmla="*/ 21127 h 266176"/>
                <a:gd name="connsiteX71" fmla="*/ 61790 w 266636"/>
                <a:gd name="connsiteY71" fmla="*/ 37666 h 266176"/>
                <a:gd name="connsiteX72" fmla="*/ 118648 w 266636"/>
                <a:gd name="connsiteY72" fmla="*/ 94424 h 266176"/>
                <a:gd name="connsiteX73" fmla="*/ 112368 w 266636"/>
                <a:gd name="connsiteY73" fmla="*/ 100696 h 266176"/>
                <a:gd name="connsiteX74" fmla="*/ 54620 w 266636"/>
                <a:gd name="connsiteY74" fmla="*/ 43049 h 266176"/>
                <a:gd name="connsiteX75" fmla="*/ 53452 w 266636"/>
                <a:gd name="connsiteY75" fmla="*/ 40988 h 266176"/>
                <a:gd name="connsiteX76" fmla="*/ 49454 w 266636"/>
                <a:gd name="connsiteY76" fmla="*/ 25087 h 266176"/>
                <a:gd name="connsiteX77" fmla="*/ 22954 w 266636"/>
                <a:gd name="connsiteY77" fmla="*/ 9971 h 266176"/>
                <a:gd name="connsiteX78" fmla="*/ 9984 w 266636"/>
                <a:gd name="connsiteY78" fmla="*/ 22918 h 266176"/>
                <a:gd name="connsiteX79" fmla="*/ 25112 w 266636"/>
                <a:gd name="connsiteY79" fmla="*/ 49361 h 266176"/>
                <a:gd name="connsiteX80" fmla="*/ 41041 w 266636"/>
                <a:gd name="connsiteY80" fmla="*/ 53350 h 266176"/>
                <a:gd name="connsiteX81" fmla="*/ 43102 w 266636"/>
                <a:gd name="connsiteY81" fmla="*/ 54518 h 266176"/>
                <a:gd name="connsiteX82" fmla="*/ 100850 w 266636"/>
                <a:gd name="connsiteY82" fmla="*/ 112162 h 266176"/>
                <a:gd name="connsiteX83" fmla="*/ 94568 w 266636"/>
                <a:gd name="connsiteY83" fmla="*/ 118432 h 266176"/>
                <a:gd name="connsiteX84" fmla="*/ 37710 w 266636"/>
                <a:gd name="connsiteY84" fmla="*/ 61674 h 266176"/>
                <a:gd name="connsiteX85" fmla="*/ 21132 w 266636"/>
                <a:gd name="connsiteY85" fmla="*/ 57537 h 266176"/>
                <a:gd name="connsiteX86" fmla="*/ 18357 w 266636"/>
                <a:gd name="connsiteY86" fmla="*/ 55435 h 266176"/>
                <a:gd name="connsiteX87" fmla="*/ 587 w 266636"/>
                <a:gd name="connsiteY87" fmla="*/ 24396 h 266176"/>
                <a:gd name="connsiteX88" fmla="*/ 1348 w 266636"/>
                <a:gd name="connsiteY88" fmla="*/ 19066 h 266176"/>
                <a:gd name="connsiteX89" fmla="*/ 19115 w 266636"/>
                <a:gd name="connsiteY89" fmla="*/ 1328 h 266176"/>
                <a:gd name="connsiteX90" fmla="*/ 24445 w 266636"/>
                <a:gd name="connsiteY90" fmla="*/ 615 h 266176"/>
                <a:gd name="connsiteX91" fmla="*/ 205024 w 266636"/>
                <a:gd name="connsiteY91" fmla="*/ 607 h 266176"/>
                <a:gd name="connsiteX92" fmla="*/ 226101 w 266636"/>
                <a:gd name="connsiteY92" fmla="*/ 1635 h 266176"/>
                <a:gd name="connsiteX93" fmla="*/ 228180 w 266636"/>
                <a:gd name="connsiteY93" fmla="*/ 2804 h 266176"/>
                <a:gd name="connsiteX94" fmla="*/ 228184 w 266636"/>
                <a:gd name="connsiteY94" fmla="*/ 9076 h 266176"/>
                <a:gd name="connsiteX95" fmla="*/ 200532 w 266636"/>
                <a:gd name="connsiteY95" fmla="*/ 36684 h 266176"/>
                <a:gd name="connsiteX96" fmla="*/ 207849 w 266636"/>
                <a:gd name="connsiteY96" fmla="*/ 58579 h 266176"/>
                <a:gd name="connsiteX97" fmla="*/ 229788 w 266636"/>
                <a:gd name="connsiteY97" fmla="*/ 65877 h 266176"/>
                <a:gd name="connsiteX98" fmla="*/ 257440 w 266636"/>
                <a:gd name="connsiteY98" fmla="*/ 38293 h 266176"/>
                <a:gd name="connsiteX99" fmla="*/ 259505 w 266636"/>
                <a:gd name="connsiteY99" fmla="*/ 37127 h 266176"/>
                <a:gd name="connsiteX100" fmla="*/ 264888 w 266636"/>
                <a:gd name="connsiteY100" fmla="*/ 40360 h 266176"/>
                <a:gd name="connsiteX101" fmla="*/ 266520 w 266636"/>
                <a:gd name="connsiteY101" fmla="*/ 53579 h 266176"/>
                <a:gd name="connsiteX102" fmla="*/ 213218 w 266636"/>
                <a:gd name="connsiteY102" fmla="*/ 106430 h 266176"/>
                <a:gd name="connsiteX103" fmla="*/ 202811 w 266636"/>
                <a:gd name="connsiteY103" fmla="*/ 105352 h 266176"/>
                <a:gd name="connsiteX104" fmla="*/ 179522 w 266636"/>
                <a:gd name="connsiteY104" fmla="*/ 128601 h 266176"/>
                <a:gd name="connsiteX105" fmla="*/ 189708 w 266636"/>
                <a:gd name="connsiteY105" fmla="*/ 138768 h 266176"/>
                <a:gd name="connsiteX106" fmla="*/ 189708 w 266636"/>
                <a:gd name="connsiteY106" fmla="*/ 145038 h 266176"/>
                <a:gd name="connsiteX107" fmla="*/ 187485 w 266636"/>
                <a:gd name="connsiteY107" fmla="*/ 147256 h 266176"/>
                <a:gd name="connsiteX108" fmla="*/ 187476 w 266636"/>
                <a:gd name="connsiteY108" fmla="*/ 147265 h 266176"/>
                <a:gd name="connsiteX109" fmla="*/ 187485 w 266636"/>
                <a:gd name="connsiteY109" fmla="*/ 154288 h 266176"/>
                <a:gd name="connsiteX110" fmla="*/ 194531 w 266636"/>
                <a:gd name="connsiteY110" fmla="*/ 154288 h 266176"/>
                <a:gd name="connsiteX111" fmla="*/ 196752 w 266636"/>
                <a:gd name="connsiteY111" fmla="*/ 152072 h 266176"/>
                <a:gd name="connsiteX112" fmla="*/ 203032 w 266636"/>
                <a:gd name="connsiteY112" fmla="*/ 152072 h 266176"/>
                <a:gd name="connsiteX113" fmla="*/ 256021 w 266636"/>
                <a:gd name="connsiteY113" fmla="*/ 204966 h 266176"/>
                <a:gd name="connsiteX114" fmla="*/ 256250 w 266636"/>
                <a:gd name="connsiteY114" fmla="*/ 205196 h 266176"/>
                <a:gd name="connsiteX115" fmla="*/ 256021 w 266636"/>
                <a:gd name="connsiteY115" fmla="*/ 255809 h 266176"/>
                <a:gd name="connsiteX116" fmla="*/ 205320 w 266636"/>
                <a:gd name="connsiteY116" fmla="*/ 255579 h 266176"/>
                <a:gd name="connsiteX117" fmla="*/ 152331 w 266636"/>
                <a:gd name="connsiteY117" fmla="*/ 202682 h 266176"/>
                <a:gd name="connsiteX118" fmla="*/ 152331 w 266636"/>
                <a:gd name="connsiteY118" fmla="*/ 196413 h 266176"/>
                <a:gd name="connsiteX119" fmla="*/ 154551 w 266636"/>
                <a:gd name="connsiteY119" fmla="*/ 194196 h 266176"/>
                <a:gd name="connsiteX120" fmla="*/ 154560 w 266636"/>
                <a:gd name="connsiteY120" fmla="*/ 194187 h 266176"/>
                <a:gd name="connsiteX121" fmla="*/ 154551 w 266636"/>
                <a:gd name="connsiteY121" fmla="*/ 187163 h 266176"/>
                <a:gd name="connsiteX122" fmla="*/ 147507 w 266636"/>
                <a:gd name="connsiteY122" fmla="*/ 187163 h 266176"/>
                <a:gd name="connsiteX123" fmla="*/ 145287 w 266636"/>
                <a:gd name="connsiteY123" fmla="*/ 189381 h 266176"/>
                <a:gd name="connsiteX124" fmla="*/ 139004 w 266636"/>
                <a:gd name="connsiteY124" fmla="*/ 189381 h 266176"/>
                <a:gd name="connsiteX125" fmla="*/ 128819 w 266636"/>
                <a:gd name="connsiteY125" fmla="*/ 179213 h 266176"/>
                <a:gd name="connsiteX126" fmla="*/ 105529 w 266636"/>
                <a:gd name="connsiteY126" fmla="*/ 202462 h 266176"/>
                <a:gd name="connsiteX127" fmla="*/ 106609 w 266636"/>
                <a:gd name="connsiteY127" fmla="*/ 212852 h 266176"/>
                <a:gd name="connsiteX128" fmla="*/ 53306 w 266636"/>
                <a:gd name="connsiteY128" fmla="*/ 266062 h 266176"/>
                <a:gd name="connsiteX129" fmla="*/ 0 w 266636"/>
                <a:gd name="connsiteY129" fmla="*/ 212852 h 266176"/>
                <a:gd name="connsiteX130" fmla="*/ 53306 w 266636"/>
                <a:gd name="connsiteY130" fmla="*/ 159640 h 266176"/>
                <a:gd name="connsiteX131" fmla="*/ 63712 w 266636"/>
                <a:gd name="connsiteY131" fmla="*/ 160718 h 266176"/>
                <a:gd name="connsiteX132" fmla="*/ 160994 w 266636"/>
                <a:gd name="connsiteY132" fmla="*/ 63608 h 266176"/>
                <a:gd name="connsiteX133" fmla="*/ 159914 w 266636"/>
                <a:gd name="connsiteY133" fmla="*/ 53218 h 266176"/>
                <a:gd name="connsiteX134" fmla="*/ 161541 w 266636"/>
                <a:gd name="connsiteY134" fmla="*/ 40035 h 266176"/>
                <a:gd name="connsiteX135" fmla="*/ 205024 w 266636"/>
                <a:gd name="connsiteY135" fmla="*/ 607 h 266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266636" h="266176">
                  <a:moveTo>
                    <a:pt x="255916" y="220842"/>
                  </a:moveTo>
                  <a:lnTo>
                    <a:pt x="221224" y="255475"/>
                  </a:lnTo>
                  <a:cubicBezTo>
                    <a:pt x="224244" y="256608"/>
                    <a:pt x="227444" y="257189"/>
                    <a:pt x="230671" y="257195"/>
                  </a:cubicBezTo>
                  <a:cubicBezTo>
                    <a:pt x="233920" y="257198"/>
                    <a:pt x="237141" y="256615"/>
                    <a:pt x="240180" y="255475"/>
                  </a:cubicBezTo>
                  <a:cubicBezTo>
                    <a:pt x="254107" y="250249"/>
                    <a:pt x="261151" y="234744"/>
                    <a:pt x="255916" y="220842"/>
                  </a:cubicBezTo>
                  <a:close/>
                  <a:moveTo>
                    <a:pt x="42493" y="195114"/>
                  </a:moveTo>
                  <a:lnTo>
                    <a:pt x="31832" y="212852"/>
                  </a:lnTo>
                  <a:lnTo>
                    <a:pt x="42493" y="230588"/>
                  </a:lnTo>
                  <a:lnTo>
                    <a:pt x="64118" y="230588"/>
                  </a:lnTo>
                  <a:lnTo>
                    <a:pt x="74779" y="212852"/>
                  </a:lnTo>
                  <a:lnTo>
                    <a:pt x="64118" y="195114"/>
                  </a:lnTo>
                  <a:close/>
                  <a:moveTo>
                    <a:pt x="39979" y="186247"/>
                  </a:moveTo>
                  <a:lnTo>
                    <a:pt x="66630" y="186247"/>
                  </a:lnTo>
                  <a:cubicBezTo>
                    <a:pt x="68191" y="186247"/>
                    <a:pt x="69635" y="187062"/>
                    <a:pt x="70439" y="188397"/>
                  </a:cubicBezTo>
                  <a:lnTo>
                    <a:pt x="83764" y="210568"/>
                  </a:lnTo>
                  <a:cubicBezTo>
                    <a:pt x="84610" y="211973"/>
                    <a:pt x="84610" y="213730"/>
                    <a:pt x="83764" y="215136"/>
                  </a:cubicBezTo>
                  <a:lnTo>
                    <a:pt x="70439" y="237306"/>
                  </a:lnTo>
                  <a:cubicBezTo>
                    <a:pt x="69635" y="238640"/>
                    <a:pt x="68191" y="239457"/>
                    <a:pt x="66630" y="239457"/>
                  </a:cubicBezTo>
                  <a:lnTo>
                    <a:pt x="39979" y="239457"/>
                  </a:lnTo>
                  <a:cubicBezTo>
                    <a:pt x="38420" y="239457"/>
                    <a:pt x="36975" y="238640"/>
                    <a:pt x="36172" y="237306"/>
                  </a:cubicBezTo>
                  <a:lnTo>
                    <a:pt x="22846" y="215136"/>
                  </a:lnTo>
                  <a:cubicBezTo>
                    <a:pt x="21999" y="213730"/>
                    <a:pt x="21999" y="211973"/>
                    <a:pt x="22846" y="210568"/>
                  </a:cubicBezTo>
                  <a:lnTo>
                    <a:pt x="36172" y="188397"/>
                  </a:lnTo>
                  <a:cubicBezTo>
                    <a:pt x="36975" y="187062"/>
                    <a:pt x="38420" y="186247"/>
                    <a:pt x="39979" y="186247"/>
                  </a:cubicBezTo>
                  <a:close/>
                  <a:moveTo>
                    <a:pt x="185269" y="178676"/>
                  </a:moveTo>
                  <a:lnTo>
                    <a:pt x="229690" y="223017"/>
                  </a:lnTo>
                  <a:lnTo>
                    <a:pt x="223408" y="229289"/>
                  </a:lnTo>
                  <a:lnTo>
                    <a:pt x="178989" y="184948"/>
                  </a:lnTo>
                  <a:close/>
                  <a:moveTo>
                    <a:pt x="173240" y="134870"/>
                  </a:moveTo>
                  <a:lnTo>
                    <a:pt x="135061" y="172925"/>
                  </a:lnTo>
                  <a:lnTo>
                    <a:pt x="142167" y="180019"/>
                  </a:lnTo>
                  <a:cubicBezTo>
                    <a:pt x="147318" y="175698"/>
                    <a:pt x="154836" y="175692"/>
                    <a:pt x="159993" y="180009"/>
                  </a:cubicBezTo>
                  <a:cubicBezTo>
                    <a:pt x="165861" y="184917"/>
                    <a:pt x="166632" y="193648"/>
                    <a:pt x="161713" y="199505"/>
                  </a:cubicBezTo>
                  <a:lnTo>
                    <a:pt x="211601" y="249309"/>
                  </a:lnTo>
                  <a:cubicBezTo>
                    <a:pt x="212144" y="249851"/>
                    <a:pt x="212715" y="250356"/>
                    <a:pt x="213298" y="250843"/>
                  </a:cubicBezTo>
                  <a:lnTo>
                    <a:pt x="251278" y="212931"/>
                  </a:lnTo>
                  <a:cubicBezTo>
                    <a:pt x="250788" y="212350"/>
                    <a:pt x="250282" y="211779"/>
                    <a:pt x="249741" y="211238"/>
                  </a:cubicBezTo>
                  <a:lnTo>
                    <a:pt x="199891" y="161431"/>
                  </a:lnTo>
                  <a:cubicBezTo>
                    <a:pt x="194740" y="165754"/>
                    <a:pt x="187224" y="165758"/>
                    <a:pt x="182067" y="161444"/>
                  </a:cubicBezTo>
                  <a:cubicBezTo>
                    <a:pt x="176200" y="156535"/>
                    <a:pt x="175428" y="147805"/>
                    <a:pt x="180348" y="141948"/>
                  </a:cubicBezTo>
                  <a:close/>
                  <a:moveTo>
                    <a:pt x="178987" y="81122"/>
                  </a:moveTo>
                  <a:lnTo>
                    <a:pt x="185267" y="87392"/>
                  </a:lnTo>
                  <a:lnTo>
                    <a:pt x="87543" y="184946"/>
                  </a:lnTo>
                  <a:lnTo>
                    <a:pt x="81260" y="178675"/>
                  </a:lnTo>
                  <a:close/>
                  <a:moveTo>
                    <a:pt x="215742" y="8948"/>
                  </a:moveTo>
                  <a:cubicBezTo>
                    <a:pt x="211136" y="8662"/>
                    <a:pt x="206513" y="9100"/>
                    <a:pt x="202044" y="10240"/>
                  </a:cubicBezTo>
                  <a:cubicBezTo>
                    <a:pt x="178391" y="16283"/>
                    <a:pt x="164123" y="40321"/>
                    <a:pt x="170175" y="63933"/>
                  </a:cubicBezTo>
                  <a:cubicBezTo>
                    <a:pt x="170555" y="65444"/>
                    <a:pt x="170111" y="67043"/>
                    <a:pt x="169007" y="68145"/>
                  </a:cubicBezTo>
                  <a:lnTo>
                    <a:pt x="68262" y="168719"/>
                  </a:lnTo>
                  <a:cubicBezTo>
                    <a:pt x="67155" y="169815"/>
                    <a:pt x="65556" y="170258"/>
                    <a:pt x="64041" y="169888"/>
                  </a:cubicBezTo>
                  <a:cubicBezTo>
                    <a:pt x="56801" y="168049"/>
                    <a:pt x="49216" y="168049"/>
                    <a:pt x="41976" y="169888"/>
                  </a:cubicBezTo>
                  <a:cubicBezTo>
                    <a:pt x="18041" y="175972"/>
                    <a:pt x="3580" y="200271"/>
                    <a:pt x="9672" y="224161"/>
                  </a:cubicBezTo>
                  <a:cubicBezTo>
                    <a:pt x="15766" y="248054"/>
                    <a:pt x="40108" y="262490"/>
                    <a:pt x="64041" y="256407"/>
                  </a:cubicBezTo>
                  <a:cubicBezTo>
                    <a:pt x="87976" y="250325"/>
                    <a:pt x="102437" y="226026"/>
                    <a:pt x="96343" y="202135"/>
                  </a:cubicBezTo>
                  <a:cubicBezTo>
                    <a:pt x="95967" y="200623"/>
                    <a:pt x="96411" y="199023"/>
                    <a:pt x="97516" y="197921"/>
                  </a:cubicBezTo>
                  <a:lnTo>
                    <a:pt x="198285" y="97350"/>
                  </a:lnTo>
                  <a:lnTo>
                    <a:pt x="198285" y="97348"/>
                  </a:lnTo>
                  <a:lnTo>
                    <a:pt x="198261" y="97348"/>
                  </a:lnTo>
                  <a:cubicBezTo>
                    <a:pt x="199365" y="96246"/>
                    <a:pt x="200967" y="95804"/>
                    <a:pt x="202482" y="96182"/>
                  </a:cubicBezTo>
                  <a:cubicBezTo>
                    <a:pt x="206137" y="97116"/>
                    <a:pt x="209898" y="97579"/>
                    <a:pt x="213671" y="97561"/>
                  </a:cubicBezTo>
                  <a:cubicBezTo>
                    <a:pt x="238079" y="97435"/>
                    <a:pt x="257763" y="77583"/>
                    <a:pt x="257639" y="53218"/>
                  </a:cubicBezTo>
                  <a:cubicBezTo>
                    <a:pt x="257639" y="52385"/>
                    <a:pt x="257611" y="51547"/>
                    <a:pt x="257559" y="50701"/>
                  </a:cubicBezTo>
                  <a:lnTo>
                    <a:pt x="234127" y="74092"/>
                  </a:lnTo>
                  <a:cubicBezTo>
                    <a:pt x="232937" y="75277"/>
                    <a:pt x="231177" y="75692"/>
                    <a:pt x="229584" y="75161"/>
                  </a:cubicBezTo>
                  <a:lnTo>
                    <a:pt x="202930" y="66292"/>
                  </a:lnTo>
                  <a:cubicBezTo>
                    <a:pt x="201603" y="65852"/>
                    <a:pt x="200562" y="64812"/>
                    <a:pt x="200118" y="63490"/>
                  </a:cubicBezTo>
                  <a:lnTo>
                    <a:pt x="191235" y="36883"/>
                  </a:lnTo>
                  <a:cubicBezTo>
                    <a:pt x="190703" y="35290"/>
                    <a:pt x="191120" y="33534"/>
                    <a:pt x="192309" y="32348"/>
                  </a:cubicBezTo>
                  <a:close/>
                  <a:moveTo>
                    <a:pt x="24445" y="615"/>
                  </a:moveTo>
                  <a:lnTo>
                    <a:pt x="55541" y="18351"/>
                  </a:lnTo>
                  <a:cubicBezTo>
                    <a:pt x="56592" y="18951"/>
                    <a:pt x="57352" y="19954"/>
                    <a:pt x="57646" y="21127"/>
                  </a:cubicBezTo>
                  <a:lnTo>
                    <a:pt x="61790" y="37666"/>
                  </a:lnTo>
                  <a:lnTo>
                    <a:pt x="118648" y="94424"/>
                  </a:lnTo>
                  <a:lnTo>
                    <a:pt x="112368" y="100696"/>
                  </a:lnTo>
                  <a:lnTo>
                    <a:pt x="54620" y="43049"/>
                  </a:lnTo>
                  <a:cubicBezTo>
                    <a:pt x="54052" y="42482"/>
                    <a:pt x="53646" y="41769"/>
                    <a:pt x="53452" y="40988"/>
                  </a:cubicBezTo>
                  <a:lnTo>
                    <a:pt x="49454" y="25087"/>
                  </a:lnTo>
                  <a:lnTo>
                    <a:pt x="22954" y="9971"/>
                  </a:lnTo>
                  <a:lnTo>
                    <a:pt x="9984" y="22918"/>
                  </a:lnTo>
                  <a:lnTo>
                    <a:pt x="25112" y="49361"/>
                  </a:lnTo>
                  <a:lnTo>
                    <a:pt x="41041" y="53350"/>
                  </a:lnTo>
                  <a:cubicBezTo>
                    <a:pt x="41821" y="53546"/>
                    <a:pt x="42534" y="53949"/>
                    <a:pt x="43102" y="54518"/>
                  </a:cubicBezTo>
                  <a:lnTo>
                    <a:pt x="100850" y="112162"/>
                  </a:lnTo>
                  <a:lnTo>
                    <a:pt x="94568" y="118432"/>
                  </a:lnTo>
                  <a:lnTo>
                    <a:pt x="37710" y="61674"/>
                  </a:lnTo>
                  <a:lnTo>
                    <a:pt x="21132" y="57537"/>
                  </a:lnTo>
                  <a:cubicBezTo>
                    <a:pt x="19959" y="57243"/>
                    <a:pt x="18956" y="56484"/>
                    <a:pt x="18357" y="55435"/>
                  </a:cubicBezTo>
                  <a:lnTo>
                    <a:pt x="587" y="24396"/>
                  </a:lnTo>
                  <a:cubicBezTo>
                    <a:pt x="-392" y="22650"/>
                    <a:pt x="-81" y="20468"/>
                    <a:pt x="1348" y="19066"/>
                  </a:cubicBezTo>
                  <a:lnTo>
                    <a:pt x="19115" y="1328"/>
                  </a:lnTo>
                  <a:cubicBezTo>
                    <a:pt x="20529" y="-79"/>
                    <a:pt x="22711" y="-370"/>
                    <a:pt x="24445" y="615"/>
                  </a:cubicBezTo>
                  <a:close/>
                  <a:moveTo>
                    <a:pt x="205024" y="607"/>
                  </a:moveTo>
                  <a:cubicBezTo>
                    <a:pt x="211847" y="-437"/>
                    <a:pt x="218988" y="-163"/>
                    <a:pt x="226101" y="1635"/>
                  </a:cubicBezTo>
                  <a:cubicBezTo>
                    <a:pt x="226888" y="1828"/>
                    <a:pt x="227608" y="2233"/>
                    <a:pt x="228180" y="2804"/>
                  </a:cubicBezTo>
                  <a:cubicBezTo>
                    <a:pt x="229916" y="4536"/>
                    <a:pt x="229918" y="7343"/>
                    <a:pt x="228184" y="9076"/>
                  </a:cubicBezTo>
                  <a:lnTo>
                    <a:pt x="200532" y="36684"/>
                  </a:lnTo>
                  <a:lnTo>
                    <a:pt x="207849" y="58579"/>
                  </a:lnTo>
                  <a:lnTo>
                    <a:pt x="229788" y="65877"/>
                  </a:lnTo>
                  <a:lnTo>
                    <a:pt x="257440" y="38293"/>
                  </a:lnTo>
                  <a:cubicBezTo>
                    <a:pt x="258010" y="37726"/>
                    <a:pt x="258722" y="37323"/>
                    <a:pt x="259505" y="37127"/>
                  </a:cubicBezTo>
                  <a:cubicBezTo>
                    <a:pt x="261886" y="36536"/>
                    <a:pt x="264296" y="37983"/>
                    <a:pt x="264888" y="40360"/>
                  </a:cubicBezTo>
                  <a:cubicBezTo>
                    <a:pt x="265986" y="44681"/>
                    <a:pt x="266534" y="49121"/>
                    <a:pt x="266520" y="53579"/>
                  </a:cubicBezTo>
                  <a:cubicBezTo>
                    <a:pt x="266421" y="82866"/>
                    <a:pt x="242556" y="106528"/>
                    <a:pt x="213218" y="106430"/>
                  </a:cubicBezTo>
                  <a:cubicBezTo>
                    <a:pt x="209722" y="106419"/>
                    <a:pt x="206236" y="106058"/>
                    <a:pt x="202811" y="105352"/>
                  </a:cubicBezTo>
                  <a:lnTo>
                    <a:pt x="179522" y="128601"/>
                  </a:lnTo>
                  <a:lnTo>
                    <a:pt x="189708" y="138768"/>
                  </a:lnTo>
                  <a:cubicBezTo>
                    <a:pt x="191442" y="140499"/>
                    <a:pt x="191442" y="143307"/>
                    <a:pt x="189708" y="145038"/>
                  </a:cubicBezTo>
                  <a:lnTo>
                    <a:pt x="187485" y="147256"/>
                  </a:lnTo>
                  <a:cubicBezTo>
                    <a:pt x="187484" y="147260"/>
                    <a:pt x="187480" y="147262"/>
                    <a:pt x="187476" y="147265"/>
                  </a:cubicBezTo>
                  <a:cubicBezTo>
                    <a:pt x="185536" y="149206"/>
                    <a:pt x="185541" y="152351"/>
                    <a:pt x="187485" y="154288"/>
                  </a:cubicBezTo>
                  <a:cubicBezTo>
                    <a:pt x="189435" y="156222"/>
                    <a:pt x="192582" y="156222"/>
                    <a:pt x="194531" y="154288"/>
                  </a:cubicBezTo>
                  <a:lnTo>
                    <a:pt x="196752" y="152072"/>
                  </a:lnTo>
                  <a:cubicBezTo>
                    <a:pt x="198486" y="150340"/>
                    <a:pt x="201298" y="150340"/>
                    <a:pt x="203032" y="152072"/>
                  </a:cubicBezTo>
                  <a:lnTo>
                    <a:pt x="256021" y="204966"/>
                  </a:lnTo>
                  <a:cubicBezTo>
                    <a:pt x="256099" y="205043"/>
                    <a:pt x="256175" y="205119"/>
                    <a:pt x="256250" y="205196"/>
                  </a:cubicBezTo>
                  <a:cubicBezTo>
                    <a:pt x="270187" y="219235"/>
                    <a:pt x="270085" y="241896"/>
                    <a:pt x="256021" y="255809"/>
                  </a:cubicBezTo>
                  <a:cubicBezTo>
                    <a:pt x="241957" y="269721"/>
                    <a:pt x="219257" y="269619"/>
                    <a:pt x="205320" y="255579"/>
                  </a:cubicBezTo>
                  <a:lnTo>
                    <a:pt x="152331" y="202682"/>
                  </a:lnTo>
                  <a:cubicBezTo>
                    <a:pt x="150597" y="200951"/>
                    <a:pt x="150597" y="198144"/>
                    <a:pt x="152331" y="196413"/>
                  </a:cubicBezTo>
                  <a:lnTo>
                    <a:pt x="154551" y="194196"/>
                  </a:lnTo>
                  <a:cubicBezTo>
                    <a:pt x="154555" y="194193"/>
                    <a:pt x="154558" y="194189"/>
                    <a:pt x="154560" y="194187"/>
                  </a:cubicBezTo>
                  <a:cubicBezTo>
                    <a:pt x="156501" y="192245"/>
                    <a:pt x="156497" y="189100"/>
                    <a:pt x="154551" y="187163"/>
                  </a:cubicBezTo>
                  <a:cubicBezTo>
                    <a:pt x="152603" y="185231"/>
                    <a:pt x="149455" y="185231"/>
                    <a:pt x="147507" y="187163"/>
                  </a:cubicBezTo>
                  <a:lnTo>
                    <a:pt x="145287" y="189381"/>
                  </a:lnTo>
                  <a:cubicBezTo>
                    <a:pt x="143551" y="191112"/>
                    <a:pt x="140740" y="191112"/>
                    <a:pt x="139004" y="189381"/>
                  </a:cubicBezTo>
                  <a:lnTo>
                    <a:pt x="128819" y="179213"/>
                  </a:lnTo>
                  <a:lnTo>
                    <a:pt x="105529" y="202462"/>
                  </a:lnTo>
                  <a:cubicBezTo>
                    <a:pt x="106236" y="205880"/>
                    <a:pt x="106598" y="209361"/>
                    <a:pt x="106609" y="212852"/>
                  </a:cubicBezTo>
                  <a:cubicBezTo>
                    <a:pt x="106609" y="242239"/>
                    <a:pt x="82744" y="266062"/>
                    <a:pt x="53306" y="266062"/>
                  </a:cubicBezTo>
                  <a:cubicBezTo>
                    <a:pt x="23865" y="266062"/>
                    <a:pt x="0" y="242239"/>
                    <a:pt x="0" y="212852"/>
                  </a:cubicBezTo>
                  <a:cubicBezTo>
                    <a:pt x="0" y="183463"/>
                    <a:pt x="23865" y="159640"/>
                    <a:pt x="53306" y="159640"/>
                  </a:cubicBezTo>
                  <a:cubicBezTo>
                    <a:pt x="56801" y="159653"/>
                    <a:pt x="60287" y="160012"/>
                    <a:pt x="63712" y="160718"/>
                  </a:cubicBezTo>
                  <a:lnTo>
                    <a:pt x="160994" y="63608"/>
                  </a:lnTo>
                  <a:cubicBezTo>
                    <a:pt x="160285" y="60190"/>
                    <a:pt x="159926" y="56709"/>
                    <a:pt x="159914" y="53218"/>
                  </a:cubicBezTo>
                  <a:cubicBezTo>
                    <a:pt x="159900" y="48773"/>
                    <a:pt x="160446" y="44344"/>
                    <a:pt x="161541" y="40035"/>
                  </a:cubicBezTo>
                  <a:cubicBezTo>
                    <a:pt x="166945" y="18735"/>
                    <a:pt x="184554" y="3740"/>
                    <a:pt x="205024" y="607"/>
                  </a:cubicBezTo>
                  <a:close/>
                </a:path>
              </a:pathLst>
            </a:custGeom>
            <a:gradFill>
              <a:gsLst>
                <a:gs pos="0">
                  <a:srgbClr val="FE813A"/>
                </a:gs>
                <a:gs pos="100000">
                  <a:srgbClr val="FFAF48"/>
                </a:gs>
              </a:gsLst>
              <a:lin ang="5400000" scaled="1"/>
            </a:gradFill>
            <a:ln w="4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26DEBE9B-6804-0CAC-7BB6-63D768B1A386}"/>
              </a:ext>
            </a:extLst>
          </p:cNvPr>
          <p:cNvGrpSpPr/>
          <p:nvPr/>
        </p:nvGrpSpPr>
        <p:grpSpPr>
          <a:xfrm>
            <a:off x="3590829" y="3662925"/>
            <a:ext cx="2443131" cy="1974004"/>
            <a:chOff x="3590829" y="3662925"/>
            <a:chExt cx="2443131" cy="1974004"/>
          </a:xfrm>
        </p:grpSpPr>
        <p:grpSp>
          <p:nvGrpSpPr>
            <p:cNvPr id="33" name="Groupe 9">
              <a:extLst>
                <a:ext uri="{FF2B5EF4-FFF2-40B4-BE49-F238E27FC236}">
                  <a16:creationId xmlns:a16="http://schemas.microsoft.com/office/drawing/2014/main" id="{F7DA2C6A-FA1D-A592-F978-487D50D7F69B}"/>
                </a:ext>
              </a:extLst>
            </p:cNvPr>
            <p:cNvGrpSpPr/>
            <p:nvPr/>
          </p:nvGrpSpPr>
          <p:grpSpPr>
            <a:xfrm>
              <a:off x="3590829" y="3662925"/>
              <a:ext cx="2443131" cy="1974004"/>
              <a:chOff x="3590829" y="3227916"/>
              <a:chExt cx="2443131" cy="1974004"/>
            </a:xfrm>
          </p:grpSpPr>
          <p:sp>
            <p:nvSpPr>
              <p:cNvPr id="34" name="Rectangle : coins arrondis 10">
                <a:extLst>
                  <a:ext uri="{FF2B5EF4-FFF2-40B4-BE49-F238E27FC236}">
                    <a16:creationId xmlns:a16="http://schemas.microsoft.com/office/drawing/2014/main" id="{A8341F2E-D5A7-C9EE-82D4-A8BC171D0283}"/>
                  </a:ext>
                </a:extLst>
              </p:cNvPr>
              <p:cNvSpPr/>
              <p:nvPr/>
            </p:nvSpPr>
            <p:spPr>
              <a:xfrm>
                <a:off x="3590829" y="3227916"/>
                <a:ext cx="2443131" cy="1974004"/>
              </a:xfrm>
              <a:prstGeom prst="roundRect">
                <a:avLst>
                  <a:gd name="adj" fmla="val 2433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5" name="ZoneTexte 13">
                <a:extLst>
                  <a:ext uri="{FF2B5EF4-FFF2-40B4-BE49-F238E27FC236}">
                    <a16:creationId xmlns:a16="http://schemas.microsoft.com/office/drawing/2014/main" id="{637AF054-BC7C-3C0A-1EA1-00CBE936C7E8}"/>
                  </a:ext>
                </a:extLst>
              </p:cNvPr>
              <p:cNvSpPr txBox="1"/>
              <p:nvPr/>
            </p:nvSpPr>
            <p:spPr>
              <a:xfrm>
                <a:off x="3887739" y="4165139"/>
                <a:ext cx="2018791" cy="67775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ts val="1800"/>
                  </a:lnSpc>
                </a:pPr>
                <a:r>
                  <a:rPr lang="en-US" sz="1400" dirty="0">
                    <a:solidFill>
                      <a:srgbClr val="1F2937"/>
                    </a:solidFill>
                    <a:ea typeface="Inter" panose="02000503000000020004" pitchFamily="50" charset="0"/>
                    <a:cs typeface="Inter" panose="02000503000000020004" pitchFamily="50" charset="0"/>
                  </a:rPr>
                  <a:t>Budgets allocated to IT (hardware and software) are being cut</a:t>
                </a:r>
              </a:p>
            </p:txBody>
          </p:sp>
          <p:sp>
            <p:nvSpPr>
              <p:cNvPr id="36" name="Rectangle : coins arrondis 19">
                <a:extLst>
                  <a:ext uri="{FF2B5EF4-FFF2-40B4-BE49-F238E27FC236}">
                    <a16:creationId xmlns:a16="http://schemas.microsoft.com/office/drawing/2014/main" id="{129D512A-E77C-A721-08B4-1C4082747157}"/>
                  </a:ext>
                </a:extLst>
              </p:cNvPr>
              <p:cNvSpPr/>
              <p:nvPr/>
            </p:nvSpPr>
            <p:spPr>
              <a:xfrm>
                <a:off x="3891473" y="3531310"/>
                <a:ext cx="358483" cy="358483"/>
              </a:xfrm>
              <a:prstGeom prst="roundRect">
                <a:avLst>
                  <a:gd name="adj" fmla="val 7258"/>
                </a:avLst>
              </a:prstGeom>
              <a:gradFill>
                <a:gsLst>
                  <a:gs pos="0">
                    <a:srgbClr val="FE813A"/>
                  </a:gs>
                  <a:gs pos="100000">
                    <a:srgbClr val="FFAF48"/>
                  </a:gs>
                </a:gsLst>
                <a:lin ang="0" scaled="0"/>
              </a:gradFill>
              <a:ln>
                <a:noFill/>
              </a:ln>
              <a:effectLst>
                <a:outerShdw blurRad="381000" sx="123000" sy="123000" algn="ctr" rotWithShape="0">
                  <a:prstClr val="black">
                    <a:alpha val="1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99" name="Graphic 98">
              <a:extLst>
                <a:ext uri="{FF2B5EF4-FFF2-40B4-BE49-F238E27FC236}">
                  <a16:creationId xmlns:a16="http://schemas.microsoft.com/office/drawing/2014/main" id="{F53AE3A4-D85D-ABF9-AC13-199CC3763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954229" y="4029076"/>
              <a:ext cx="232970" cy="232968"/>
            </a:xfrm>
            <a:prstGeom prst="rect">
              <a:avLst/>
            </a:prstGeom>
          </p:spPr>
        </p:pic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CDEF10E5-9D32-F1C1-01D7-DE9CE1BF9F67}"/>
              </a:ext>
            </a:extLst>
          </p:cNvPr>
          <p:cNvGrpSpPr/>
          <p:nvPr/>
        </p:nvGrpSpPr>
        <p:grpSpPr>
          <a:xfrm>
            <a:off x="6146609" y="3662925"/>
            <a:ext cx="2443131" cy="1974004"/>
            <a:chOff x="6146609" y="3662925"/>
            <a:chExt cx="2443131" cy="1974004"/>
          </a:xfrm>
        </p:grpSpPr>
        <p:sp>
          <p:nvSpPr>
            <p:cNvPr id="45" name="Rectangle : coins arrondis 32">
              <a:extLst>
                <a:ext uri="{FF2B5EF4-FFF2-40B4-BE49-F238E27FC236}">
                  <a16:creationId xmlns:a16="http://schemas.microsoft.com/office/drawing/2014/main" id="{52308345-FBC5-94BC-FBE2-B34419778C7A}"/>
                </a:ext>
              </a:extLst>
            </p:cNvPr>
            <p:cNvSpPr/>
            <p:nvPr/>
          </p:nvSpPr>
          <p:spPr>
            <a:xfrm>
              <a:off x="6146609" y="3662925"/>
              <a:ext cx="2443131" cy="1974004"/>
            </a:xfrm>
            <a:prstGeom prst="roundRect">
              <a:avLst>
                <a:gd name="adj" fmla="val 2433"/>
              </a:avLst>
            </a:prstGeom>
            <a:gradFill>
              <a:gsLst>
                <a:gs pos="0">
                  <a:srgbClr val="FE813A"/>
                </a:gs>
                <a:gs pos="100000">
                  <a:srgbClr val="FFAF48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ZoneTexte 33">
              <a:extLst>
                <a:ext uri="{FF2B5EF4-FFF2-40B4-BE49-F238E27FC236}">
                  <a16:creationId xmlns:a16="http://schemas.microsoft.com/office/drawing/2014/main" id="{F5610F1A-2314-549E-95BE-4F87381602E0}"/>
                </a:ext>
              </a:extLst>
            </p:cNvPr>
            <p:cNvSpPr txBox="1"/>
            <p:nvPr/>
          </p:nvSpPr>
          <p:spPr>
            <a:xfrm>
              <a:off x="6443519" y="4600148"/>
              <a:ext cx="2055321" cy="6777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z="1400" dirty="0">
                  <a:solidFill>
                    <a:schemeClr val="bg1"/>
                  </a:solidFill>
                  <a:ea typeface="Inter" panose="02000503000000020004" pitchFamily="50" charset="0"/>
                  <a:cs typeface="Inter" panose="02000503000000020004" pitchFamily="50" charset="0"/>
                </a:rPr>
                <a:t>Web App development is costly, long and complex to deploy</a:t>
              </a:r>
            </a:p>
          </p:txBody>
        </p:sp>
        <p:sp>
          <p:nvSpPr>
            <p:cNvPr id="47" name="Rectangle : coins arrondis 34">
              <a:extLst>
                <a:ext uri="{FF2B5EF4-FFF2-40B4-BE49-F238E27FC236}">
                  <a16:creationId xmlns:a16="http://schemas.microsoft.com/office/drawing/2014/main" id="{D201D975-32CA-19D0-85D4-7472926552A4}"/>
                </a:ext>
              </a:extLst>
            </p:cNvPr>
            <p:cNvSpPr/>
            <p:nvPr/>
          </p:nvSpPr>
          <p:spPr>
            <a:xfrm>
              <a:off x="6447253" y="3966319"/>
              <a:ext cx="358483" cy="358483"/>
            </a:xfrm>
            <a:prstGeom prst="roundRect">
              <a:avLst>
                <a:gd name="adj" fmla="val 7258"/>
              </a:avLst>
            </a:prstGeom>
            <a:solidFill>
              <a:schemeClr val="bg1"/>
            </a:solidFill>
            <a:ln>
              <a:noFill/>
            </a:ln>
            <a:effectLst>
              <a:outerShdw blurRad="381000" sx="123000" sy="123000" algn="c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0AD7537C-A4A2-A48D-9792-3A57E114BCC1}"/>
                </a:ext>
              </a:extLst>
            </p:cNvPr>
            <p:cNvSpPr/>
            <p:nvPr/>
          </p:nvSpPr>
          <p:spPr>
            <a:xfrm flipH="1">
              <a:off x="6519480" y="4029231"/>
              <a:ext cx="214467" cy="219272"/>
            </a:xfrm>
            <a:custGeom>
              <a:avLst/>
              <a:gdLst>
                <a:gd name="connsiteX0" fmla="*/ 141332 w 214467"/>
                <a:gd name="connsiteY0" fmla="*/ 192797 h 219272"/>
                <a:gd name="connsiteX1" fmla="*/ 141332 w 214467"/>
                <a:gd name="connsiteY1" fmla="*/ 192798 h 219272"/>
                <a:gd name="connsiteX2" fmla="*/ 146576 w 214467"/>
                <a:gd name="connsiteY2" fmla="*/ 198042 h 219272"/>
                <a:gd name="connsiteX3" fmla="*/ 141332 w 214467"/>
                <a:gd name="connsiteY3" fmla="*/ 203286 h 219272"/>
                <a:gd name="connsiteX4" fmla="*/ 136088 w 214467"/>
                <a:gd name="connsiteY4" fmla="*/ 198042 h 219272"/>
                <a:gd name="connsiteX5" fmla="*/ 141332 w 214467"/>
                <a:gd name="connsiteY5" fmla="*/ 192797 h 219272"/>
                <a:gd name="connsiteX6" fmla="*/ 166208 w 214467"/>
                <a:gd name="connsiteY6" fmla="*/ 192797 h 219272"/>
                <a:gd name="connsiteX7" fmla="*/ 166208 w 214467"/>
                <a:gd name="connsiteY7" fmla="*/ 192798 h 219272"/>
                <a:gd name="connsiteX8" fmla="*/ 171452 w 214467"/>
                <a:gd name="connsiteY8" fmla="*/ 198042 h 219272"/>
                <a:gd name="connsiteX9" fmla="*/ 166208 w 214467"/>
                <a:gd name="connsiteY9" fmla="*/ 203286 h 219272"/>
                <a:gd name="connsiteX10" fmla="*/ 160964 w 214467"/>
                <a:gd name="connsiteY10" fmla="*/ 198042 h 219272"/>
                <a:gd name="connsiteX11" fmla="*/ 166208 w 214467"/>
                <a:gd name="connsiteY11" fmla="*/ 192797 h 219272"/>
                <a:gd name="connsiteX12" fmla="*/ 191084 w 214467"/>
                <a:gd name="connsiteY12" fmla="*/ 192797 h 219272"/>
                <a:gd name="connsiteX13" fmla="*/ 191084 w 214467"/>
                <a:gd name="connsiteY13" fmla="*/ 192798 h 219272"/>
                <a:gd name="connsiteX14" fmla="*/ 196328 w 214467"/>
                <a:gd name="connsiteY14" fmla="*/ 198042 h 219272"/>
                <a:gd name="connsiteX15" fmla="*/ 191084 w 214467"/>
                <a:gd name="connsiteY15" fmla="*/ 203286 h 219272"/>
                <a:gd name="connsiteX16" fmla="*/ 185840 w 214467"/>
                <a:gd name="connsiteY16" fmla="*/ 198042 h 219272"/>
                <a:gd name="connsiteX17" fmla="*/ 191084 w 214467"/>
                <a:gd name="connsiteY17" fmla="*/ 192797 h 219272"/>
                <a:gd name="connsiteX18" fmla="*/ 141332 w 214467"/>
                <a:gd name="connsiteY18" fmla="*/ 187556 h 219272"/>
                <a:gd name="connsiteX19" fmla="*/ 130846 w 214467"/>
                <a:gd name="connsiteY19" fmla="*/ 198042 h 219272"/>
                <a:gd name="connsiteX20" fmla="*/ 141332 w 214467"/>
                <a:gd name="connsiteY20" fmla="*/ 208527 h 219272"/>
                <a:gd name="connsiteX21" fmla="*/ 151817 w 214467"/>
                <a:gd name="connsiteY21" fmla="*/ 198042 h 219272"/>
                <a:gd name="connsiteX22" fmla="*/ 141332 w 214467"/>
                <a:gd name="connsiteY22" fmla="*/ 187556 h 219272"/>
                <a:gd name="connsiteX23" fmla="*/ 166208 w 214467"/>
                <a:gd name="connsiteY23" fmla="*/ 187556 h 219272"/>
                <a:gd name="connsiteX24" fmla="*/ 155722 w 214467"/>
                <a:gd name="connsiteY24" fmla="*/ 198042 h 219272"/>
                <a:gd name="connsiteX25" fmla="*/ 166208 w 214467"/>
                <a:gd name="connsiteY25" fmla="*/ 208527 h 219272"/>
                <a:gd name="connsiteX26" fmla="*/ 176694 w 214467"/>
                <a:gd name="connsiteY26" fmla="*/ 198042 h 219272"/>
                <a:gd name="connsiteX27" fmla="*/ 166208 w 214467"/>
                <a:gd name="connsiteY27" fmla="*/ 187556 h 219272"/>
                <a:gd name="connsiteX28" fmla="*/ 191084 w 214467"/>
                <a:gd name="connsiteY28" fmla="*/ 187556 h 219272"/>
                <a:gd name="connsiteX29" fmla="*/ 180598 w 214467"/>
                <a:gd name="connsiteY29" fmla="*/ 198042 h 219272"/>
                <a:gd name="connsiteX30" fmla="*/ 191084 w 214467"/>
                <a:gd name="connsiteY30" fmla="*/ 208527 h 219272"/>
                <a:gd name="connsiteX31" fmla="*/ 201569 w 214467"/>
                <a:gd name="connsiteY31" fmla="*/ 198042 h 219272"/>
                <a:gd name="connsiteX32" fmla="*/ 191084 w 214467"/>
                <a:gd name="connsiteY32" fmla="*/ 187556 h 219272"/>
                <a:gd name="connsiteX33" fmla="*/ 141332 w 214467"/>
                <a:gd name="connsiteY33" fmla="*/ 169659 h 219272"/>
                <a:gd name="connsiteX34" fmla="*/ 146576 w 214467"/>
                <a:gd name="connsiteY34" fmla="*/ 174903 h 219272"/>
                <a:gd name="connsiteX35" fmla="*/ 141332 w 214467"/>
                <a:gd name="connsiteY35" fmla="*/ 180147 h 219272"/>
                <a:gd name="connsiteX36" fmla="*/ 136088 w 214467"/>
                <a:gd name="connsiteY36" fmla="*/ 174903 h 219272"/>
                <a:gd name="connsiteX37" fmla="*/ 136088 w 214467"/>
                <a:gd name="connsiteY37" fmla="*/ 174901 h 219272"/>
                <a:gd name="connsiteX38" fmla="*/ 141332 w 214467"/>
                <a:gd name="connsiteY38" fmla="*/ 169659 h 219272"/>
                <a:gd name="connsiteX39" fmla="*/ 166208 w 214467"/>
                <a:gd name="connsiteY39" fmla="*/ 169659 h 219272"/>
                <a:gd name="connsiteX40" fmla="*/ 171452 w 214467"/>
                <a:gd name="connsiteY40" fmla="*/ 174903 h 219272"/>
                <a:gd name="connsiteX41" fmla="*/ 166208 w 214467"/>
                <a:gd name="connsiteY41" fmla="*/ 180147 h 219272"/>
                <a:gd name="connsiteX42" fmla="*/ 160964 w 214467"/>
                <a:gd name="connsiteY42" fmla="*/ 174903 h 219272"/>
                <a:gd name="connsiteX43" fmla="*/ 160964 w 214467"/>
                <a:gd name="connsiteY43" fmla="*/ 174901 h 219272"/>
                <a:gd name="connsiteX44" fmla="*/ 166208 w 214467"/>
                <a:gd name="connsiteY44" fmla="*/ 169659 h 219272"/>
                <a:gd name="connsiteX45" fmla="*/ 191084 w 214467"/>
                <a:gd name="connsiteY45" fmla="*/ 169659 h 219272"/>
                <a:gd name="connsiteX46" fmla="*/ 196328 w 214467"/>
                <a:gd name="connsiteY46" fmla="*/ 174903 h 219272"/>
                <a:gd name="connsiteX47" fmla="*/ 191084 w 214467"/>
                <a:gd name="connsiteY47" fmla="*/ 180147 h 219272"/>
                <a:gd name="connsiteX48" fmla="*/ 185840 w 214467"/>
                <a:gd name="connsiteY48" fmla="*/ 174903 h 219272"/>
                <a:gd name="connsiteX49" fmla="*/ 185840 w 214467"/>
                <a:gd name="connsiteY49" fmla="*/ 174901 h 219272"/>
                <a:gd name="connsiteX50" fmla="*/ 191084 w 214467"/>
                <a:gd name="connsiteY50" fmla="*/ 169659 h 219272"/>
                <a:gd name="connsiteX51" fmla="*/ 141332 w 214467"/>
                <a:gd name="connsiteY51" fmla="*/ 164417 h 219272"/>
                <a:gd name="connsiteX52" fmla="*/ 130846 w 214467"/>
                <a:gd name="connsiteY52" fmla="*/ 174903 h 219272"/>
                <a:gd name="connsiteX53" fmla="*/ 141332 w 214467"/>
                <a:gd name="connsiteY53" fmla="*/ 185388 h 219272"/>
                <a:gd name="connsiteX54" fmla="*/ 151817 w 214467"/>
                <a:gd name="connsiteY54" fmla="*/ 174903 h 219272"/>
                <a:gd name="connsiteX55" fmla="*/ 141332 w 214467"/>
                <a:gd name="connsiteY55" fmla="*/ 164417 h 219272"/>
                <a:gd name="connsiteX56" fmla="*/ 166208 w 214467"/>
                <a:gd name="connsiteY56" fmla="*/ 164417 h 219272"/>
                <a:gd name="connsiteX57" fmla="*/ 155722 w 214467"/>
                <a:gd name="connsiteY57" fmla="*/ 174903 h 219272"/>
                <a:gd name="connsiteX58" fmla="*/ 166208 w 214467"/>
                <a:gd name="connsiteY58" fmla="*/ 185388 h 219272"/>
                <a:gd name="connsiteX59" fmla="*/ 176694 w 214467"/>
                <a:gd name="connsiteY59" fmla="*/ 174903 h 219272"/>
                <a:gd name="connsiteX60" fmla="*/ 166208 w 214467"/>
                <a:gd name="connsiteY60" fmla="*/ 164417 h 219272"/>
                <a:gd name="connsiteX61" fmla="*/ 191084 w 214467"/>
                <a:gd name="connsiteY61" fmla="*/ 164417 h 219272"/>
                <a:gd name="connsiteX62" fmla="*/ 180598 w 214467"/>
                <a:gd name="connsiteY62" fmla="*/ 174903 h 219272"/>
                <a:gd name="connsiteX63" fmla="*/ 191084 w 214467"/>
                <a:gd name="connsiteY63" fmla="*/ 185388 h 219272"/>
                <a:gd name="connsiteX64" fmla="*/ 201569 w 214467"/>
                <a:gd name="connsiteY64" fmla="*/ 174903 h 219272"/>
                <a:gd name="connsiteX65" fmla="*/ 191084 w 214467"/>
                <a:gd name="connsiteY65" fmla="*/ 164417 h 219272"/>
                <a:gd name="connsiteX66" fmla="*/ 64239 w 214467"/>
                <a:gd name="connsiteY66" fmla="*/ 155063 h 219272"/>
                <a:gd name="connsiteX67" fmla="*/ 52847 w 214467"/>
                <a:gd name="connsiteY67" fmla="*/ 155063 h 219272"/>
                <a:gd name="connsiteX68" fmla="*/ 50226 w 214467"/>
                <a:gd name="connsiteY68" fmla="*/ 157684 h 219272"/>
                <a:gd name="connsiteX69" fmla="*/ 52847 w 214467"/>
                <a:gd name="connsiteY69" fmla="*/ 160305 h 219272"/>
                <a:gd name="connsiteX70" fmla="*/ 64239 w 214467"/>
                <a:gd name="connsiteY70" fmla="*/ 160305 h 219272"/>
                <a:gd name="connsiteX71" fmla="*/ 66860 w 214467"/>
                <a:gd name="connsiteY71" fmla="*/ 157684 h 219272"/>
                <a:gd name="connsiteX72" fmla="*/ 64239 w 214467"/>
                <a:gd name="connsiteY72" fmla="*/ 155063 h 219272"/>
                <a:gd name="connsiteX73" fmla="*/ 88734 w 214467"/>
                <a:gd name="connsiteY73" fmla="*/ 155063 h 219272"/>
                <a:gd name="connsiteX74" fmla="*/ 74478 w 214467"/>
                <a:gd name="connsiteY74" fmla="*/ 155063 h 219272"/>
                <a:gd name="connsiteX75" fmla="*/ 71857 w 214467"/>
                <a:gd name="connsiteY75" fmla="*/ 157684 h 219272"/>
                <a:gd name="connsiteX76" fmla="*/ 74478 w 214467"/>
                <a:gd name="connsiteY76" fmla="*/ 160305 h 219272"/>
                <a:gd name="connsiteX77" fmla="*/ 88734 w 214467"/>
                <a:gd name="connsiteY77" fmla="*/ 160305 h 219272"/>
                <a:gd name="connsiteX78" fmla="*/ 91355 w 214467"/>
                <a:gd name="connsiteY78" fmla="*/ 157684 h 219272"/>
                <a:gd name="connsiteX79" fmla="*/ 88734 w 214467"/>
                <a:gd name="connsiteY79" fmla="*/ 155063 h 219272"/>
                <a:gd name="connsiteX80" fmla="*/ 141332 w 214467"/>
                <a:gd name="connsiteY80" fmla="*/ 146521 h 219272"/>
                <a:gd name="connsiteX81" fmla="*/ 146576 w 214467"/>
                <a:gd name="connsiteY81" fmla="*/ 151765 h 219272"/>
                <a:gd name="connsiteX82" fmla="*/ 141332 w 214467"/>
                <a:gd name="connsiteY82" fmla="*/ 157009 h 219272"/>
                <a:gd name="connsiteX83" fmla="*/ 136088 w 214467"/>
                <a:gd name="connsiteY83" fmla="*/ 151765 h 219272"/>
                <a:gd name="connsiteX84" fmla="*/ 141332 w 214467"/>
                <a:gd name="connsiteY84" fmla="*/ 146521 h 219272"/>
                <a:gd name="connsiteX85" fmla="*/ 166208 w 214467"/>
                <a:gd name="connsiteY85" fmla="*/ 146521 h 219272"/>
                <a:gd name="connsiteX86" fmla="*/ 171452 w 214467"/>
                <a:gd name="connsiteY86" fmla="*/ 151765 h 219272"/>
                <a:gd name="connsiteX87" fmla="*/ 166208 w 214467"/>
                <a:gd name="connsiteY87" fmla="*/ 157009 h 219272"/>
                <a:gd name="connsiteX88" fmla="*/ 160964 w 214467"/>
                <a:gd name="connsiteY88" fmla="*/ 151765 h 219272"/>
                <a:gd name="connsiteX89" fmla="*/ 166208 w 214467"/>
                <a:gd name="connsiteY89" fmla="*/ 146521 h 219272"/>
                <a:gd name="connsiteX90" fmla="*/ 191084 w 214467"/>
                <a:gd name="connsiteY90" fmla="*/ 146521 h 219272"/>
                <a:gd name="connsiteX91" fmla="*/ 196328 w 214467"/>
                <a:gd name="connsiteY91" fmla="*/ 151765 h 219272"/>
                <a:gd name="connsiteX92" fmla="*/ 191084 w 214467"/>
                <a:gd name="connsiteY92" fmla="*/ 157009 h 219272"/>
                <a:gd name="connsiteX93" fmla="*/ 185840 w 214467"/>
                <a:gd name="connsiteY93" fmla="*/ 151765 h 219272"/>
                <a:gd name="connsiteX94" fmla="*/ 191084 w 214467"/>
                <a:gd name="connsiteY94" fmla="*/ 146521 h 219272"/>
                <a:gd name="connsiteX95" fmla="*/ 141332 w 214467"/>
                <a:gd name="connsiteY95" fmla="*/ 141279 h 219272"/>
                <a:gd name="connsiteX96" fmla="*/ 130846 w 214467"/>
                <a:gd name="connsiteY96" fmla="*/ 151765 h 219272"/>
                <a:gd name="connsiteX97" fmla="*/ 141332 w 214467"/>
                <a:gd name="connsiteY97" fmla="*/ 162250 h 219272"/>
                <a:gd name="connsiteX98" fmla="*/ 151817 w 214467"/>
                <a:gd name="connsiteY98" fmla="*/ 151765 h 219272"/>
                <a:gd name="connsiteX99" fmla="*/ 141332 w 214467"/>
                <a:gd name="connsiteY99" fmla="*/ 141279 h 219272"/>
                <a:gd name="connsiteX100" fmla="*/ 166208 w 214467"/>
                <a:gd name="connsiteY100" fmla="*/ 141279 h 219272"/>
                <a:gd name="connsiteX101" fmla="*/ 155722 w 214467"/>
                <a:gd name="connsiteY101" fmla="*/ 151765 h 219272"/>
                <a:gd name="connsiteX102" fmla="*/ 166208 w 214467"/>
                <a:gd name="connsiteY102" fmla="*/ 162250 h 219272"/>
                <a:gd name="connsiteX103" fmla="*/ 176694 w 214467"/>
                <a:gd name="connsiteY103" fmla="*/ 151765 h 219272"/>
                <a:gd name="connsiteX104" fmla="*/ 166208 w 214467"/>
                <a:gd name="connsiteY104" fmla="*/ 141279 h 219272"/>
                <a:gd name="connsiteX105" fmla="*/ 191084 w 214467"/>
                <a:gd name="connsiteY105" fmla="*/ 141279 h 219272"/>
                <a:gd name="connsiteX106" fmla="*/ 180598 w 214467"/>
                <a:gd name="connsiteY106" fmla="*/ 151765 h 219272"/>
                <a:gd name="connsiteX107" fmla="*/ 191084 w 214467"/>
                <a:gd name="connsiteY107" fmla="*/ 162250 h 219272"/>
                <a:gd name="connsiteX108" fmla="*/ 201569 w 214467"/>
                <a:gd name="connsiteY108" fmla="*/ 151765 h 219272"/>
                <a:gd name="connsiteX109" fmla="*/ 191084 w 214467"/>
                <a:gd name="connsiteY109" fmla="*/ 141279 h 219272"/>
                <a:gd name="connsiteX110" fmla="*/ 209663 w 214467"/>
                <a:gd name="connsiteY110" fmla="*/ 138028 h 219272"/>
                <a:gd name="connsiteX111" fmla="*/ 209663 w 214467"/>
                <a:gd name="connsiteY111" fmla="*/ 205997 h 219272"/>
                <a:gd name="connsiteX112" fmla="*/ 201577 w 214467"/>
                <a:gd name="connsiteY112" fmla="*/ 214030 h 219272"/>
                <a:gd name="connsiteX113" fmla="*/ 130547 w 214467"/>
                <a:gd name="connsiteY113" fmla="*/ 214030 h 219272"/>
                <a:gd name="connsiteX114" fmla="*/ 122303 w 214467"/>
                <a:gd name="connsiteY114" fmla="*/ 205997 h 219272"/>
                <a:gd name="connsiteX115" fmla="*/ 122303 w 214467"/>
                <a:gd name="connsiteY115" fmla="*/ 138028 h 219272"/>
                <a:gd name="connsiteX116" fmla="*/ 55511 w 214467"/>
                <a:gd name="connsiteY116" fmla="*/ 132787 h 219272"/>
                <a:gd name="connsiteX117" fmla="*/ 52847 w 214467"/>
                <a:gd name="connsiteY117" fmla="*/ 132787 h 219272"/>
                <a:gd name="connsiteX118" fmla="*/ 50226 w 214467"/>
                <a:gd name="connsiteY118" fmla="*/ 135408 h 219272"/>
                <a:gd name="connsiteX119" fmla="*/ 52847 w 214467"/>
                <a:gd name="connsiteY119" fmla="*/ 138029 h 219272"/>
                <a:gd name="connsiteX120" fmla="*/ 55511 w 214467"/>
                <a:gd name="connsiteY120" fmla="*/ 138029 h 219272"/>
                <a:gd name="connsiteX121" fmla="*/ 58132 w 214467"/>
                <a:gd name="connsiteY121" fmla="*/ 135408 h 219272"/>
                <a:gd name="connsiteX122" fmla="*/ 55511 w 214467"/>
                <a:gd name="connsiteY122" fmla="*/ 132787 h 219272"/>
                <a:gd name="connsiteX123" fmla="*/ 92624 w 214467"/>
                <a:gd name="connsiteY123" fmla="*/ 132787 h 219272"/>
                <a:gd name="connsiteX124" fmla="*/ 65324 w 214467"/>
                <a:gd name="connsiteY124" fmla="*/ 132787 h 219272"/>
                <a:gd name="connsiteX125" fmla="*/ 62703 w 214467"/>
                <a:gd name="connsiteY125" fmla="*/ 135408 h 219272"/>
                <a:gd name="connsiteX126" fmla="*/ 65324 w 214467"/>
                <a:gd name="connsiteY126" fmla="*/ 138029 h 219272"/>
                <a:gd name="connsiteX127" fmla="*/ 92624 w 214467"/>
                <a:gd name="connsiteY127" fmla="*/ 138029 h 219272"/>
                <a:gd name="connsiteX128" fmla="*/ 95244 w 214467"/>
                <a:gd name="connsiteY128" fmla="*/ 135408 h 219272"/>
                <a:gd name="connsiteX129" fmla="*/ 92624 w 214467"/>
                <a:gd name="connsiteY129" fmla="*/ 132787 h 219272"/>
                <a:gd name="connsiteX130" fmla="*/ 196996 w 214467"/>
                <a:gd name="connsiteY130" fmla="*/ 113568 h 219272"/>
                <a:gd name="connsiteX131" fmla="*/ 196996 w 214467"/>
                <a:gd name="connsiteY131" fmla="*/ 123614 h 219272"/>
                <a:gd name="connsiteX132" fmla="*/ 134971 w 214467"/>
                <a:gd name="connsiteY132" fmla="*/ 123614 h 219272"/>
                <a:gd name="connsiteX133" fmla="*/ 134971 w 214467"/>
                <a:gd name="connsiteY133" fmla="*/ 113568 h 219272"/>
                <a:gd name="connsiteX134" fmla="*/ 200053 w 214467"/>
                <a:gd name="connsiteY134" fmla="*/ 108326 h 219272"/>
                <a:gd name="connsiteX135" fmla="*/ 132350 w 214467"/>
                <a:gd name="connsiteY135" fmla="*/ 108326 h 219272"/>
                <a:gd name="connsiteX136" fmla="*/ 129729 w 214467"/>
                <a:gd name="connsiteY136" fmla="*/ 110947 h 219272"/>
                <a:gd name="connsiteX137" fmla="*/ 129729 w 214467"/>
                <a:gd name="connsiteY137" fmla="*/ 126235 h 219272"/>
                <a:gd name="connsiteX138" fmla="*/ 132350 w 214467"/>
                <a:gd name="connsiteY138" fmla="*/ 128855 h 219272"/>
                <a:gd name="connsiteX139" fmla="*/ 200053 w 214467"/>
                <a:gd name="connsiteY139" fmla="*/ 128855 h 219272"/>
                <a:gd name="connsiteX140" fmla="*/ 202674 w 214467"/>
                <a:gd name="connsiteY140" fmla="*/ 126235 h 219272"/>
                <a:gd name="connsiteX141" fmla="*/ 202674 w 214467"/>
                <a:gd name="connsiteY141" fmla="*/ 110947 h 219272"/>
                <a:gd name="connsiteX142" fmla="*/ 200053 w 214467"/>
                <a:gd name="connsiteY142" fmla="*/ 108326 h 219272"/>
                <a:gd name="connsiteX143" fmla="*/ 201577 w 214467"/>
                <a:gd name="connsiteY143" fmla="*/ 102647 h 219272"/>
                <a:gd name="connsiteX144" fmla="*/ 209663 w 214467"/>
                <a:gd name="connsiteY144" fmla="*/ 110690 h 219272"/>
                <a:gd name="connsiteX145" fmla="*/ 209663 w 214467"/>
                <a:gd name="connsiteY145" fmla="*/ 132786 h 219272"/>
                <a:gd name="connsiteX146" fmla="*/ 122303 w 214467"/>
                <a:gd name="connsiteY146" fmla="*/ 132786 h 219272"/>
                <a:gd name="connsiteX147" fmla="*/ 122303 w 214467"/>
                <a:gd name="connsiteY147" fmla="*/ 110690 h 219272"/>
                <a:gd name="connsiteX148" fmla="*/ 130547 w 214467"/>
                <a:gd name="connsiteY148" fmla="*/ 102647 h 219272"/>
                <a:gd name="connsiteX149" fmla="*/ 121761 w 214467"/>
                <a:gd name="connsiteY149" fmla="*/ 43121 h 219272"/>
                <a:gd name="connsiteX150" fmla="*/ 129730 w 214467"/>
                <a:gd name="connsiteY150" fmla="*/ 62900 h 219272"/>
                <a:gd name="connsiteX151" fmla="*/ 101982 w 214467"/>
                <a:gd name="connsiteY151" fmla="*/ 62900 h 219272"/>
                <a:gd name="connsiteX152" fmla="*/ 75024 w 214467"/>
                <a:gd name="connsiteY152" fmla="*/ 39101 h 219272"/>
                <a:gd name="connsiteX153" fmla="*/ 94049 w 214467"/>
                <a:gd name="connsiteY153" fmla="*/ 66997 h 219272"/>
                <a:gd name="connsiteX154" fmla="*/ 96215 w 214467"/>
                <a:gd name="connsiteY154" fmla="*/ 68141 h 219272"/>
                <a:gd name="connsiteX155" fmla="*/ 129623 w 214467"/>
                <a:gd name="connsiteY155" fmla="*/ 68141 h 219272"/>
                <a:gd name="connsiteX156" fmla="*/ 96358 w 214467"/>
                <a:gd name="connsiteY156" fmla="*/ 98248 h 219272"/>
                <a:gd name="connsiteX157" fmla="*/ 62927 w 214467"/>
                <a:gd name="connsiteY157" fmla="*/ 64849 h 219272"/>
                <a:gd name="connsiteX158" fmla="*/ 75024 w 214467"/>
                <a:gd name="connsiteY158" fmla="*/ 39101 h 219272"/>
                <a:gd name="connsiteX159" fmla="*/ 96358 w 214467"/>
                <a:gd name="connsiteY159" fmla="*/ 31387 h 219272"/>
                <a:gd name="connsiteX160" fmla="*/ 118055 w 214467"/>
                <a:gd name="connsiteY160" fmla="*/ 39414 h 219272"/>
                <a:gd name="connsiteX161" fmla="*/ 96371 w 214467"/>
                <a:gd name="connsiteY161" fmla="*/ 61098 h 219272"/>
                <a:gd name="connsiteX162" fmla="*/ 79306 w 214467"/>
                <a:gd name="connsiteY162" fmla="*/ 36080 h 219272"/>
                <a:gd name="connsiteX163" fmla="*/ 96358 w 214467"/>
                <a:gd name="connsiteY163" fmla="*/ 31387 h 219272"/>
                <a:gd name="connsiteX164" fmla="*/ 12667 w 214467"/>
                <a:gd name="connsiteY164" fmla="*/ 31013 h 219272"/>
                <a:gd name="connsiteX165" fmla="*/ 12667 w 214467"/>
                <a:gd name="connsiteY165" fmla="*/ 195185 h 219272"/>
                <a:gd name="connsiteX166" fmla="*/ 20114 w 214467"/>
                <a:gd name="connsiteY166" fmla="*/ 202674 h 219272"/>
                <a:gd name="connsiteX167" fmla="*/ 117062 w 214467"/>
                <a:gd name="connsiteY167" fmla="*/ 202674 h 219272"/>
                <a:gd name="connsiteX168" fmla="*/ 117062 w 214467"/>
                <a:gd name="connsiteY168" fmla="*/ 205997 h 219272"/>
                <a:gd name="connsiteX169" fmla="*/ 117459 w 214467"/>
                <a:gd name="connsiteY169" fmla="*/ 209226 h 219272"/>
                <a:gd name="connsiteX170" fmla="*/ 7388 w 214467"/>
                <a:gd name="connsiteY170" fmla="*/ 209226 h 219272"/>
                <a:gd name="connsiteX171" fmla="*/ 5881 w 214467"/>
                <a:gd name="connsiteY171" fmla="*/ 208566 h 219272"/>
                <a:gd name="connsiteX172" fmla="*/ 5242 w 214467"/>
                <a:gd name="connsiteY172" fmla="*/ 207034 h 219272"/>
                <a:gd name="connsiteX173" fmla="*/ 5242 w 214467"/>
                <a:gd name="connsiteY173" fmla="*/ 32934 h 219272"/>
                <a:gd name="connsiteX174" fmla="*/ 5880 w 214467"/>
                <a:gd name="connsiteY174" fmla="*/ 31539 h 219272"/>
                <a:gd name="connsiteX175" fmla="*/ 7387 w 214467"/>
                <a:gd name="connsiteY175" fmla="*/ 31013 h 219272"/>
                <a:gd name="connsiteX176" fmla="*/ 42370 w 214467"/>
                <a:gd name="connsiteY176" fmla="*/ 29549 h 219272"/>
                <a:gd name="connsiteX177" fmla="*/ 39749 w 214467"/>
                <a:gd name="connsiteY177" fmla="*/ 32170 h 219272"/>
                <a:gd name="connsiteX178" fmla="*/ 39749 w 214467"/>
                <a:gd name="connsiteY178" fmla="*/ 66886 h 219272"/>
                <a:gd name="connsiteX179" fmla="*/ 42370 w 214467"/>
                <a:gd name="connsiteY179" fmla="*/ 69506 h 219272"/>
                <a:gd name="connsiteX180" fmla="*/ 44991 w 214467"/>
                <a:gd name="connsiteY180" fmla="*/ 66886 h 219272"/>
                <a:gd name="connsiteX181" fmla="*/ 44991 w 214467"/>
                <a:gd name="connsiteY181" fmla="*/ 32170 h 219272"/>
                <a:gd name="connsiteX182" fmla="*/ 42370 w 214467"/>
                <a:gd name="connsiteY182" fmla="*/ 29549 h 219272"/>
                <a:gd name="connsiteX183" fmla="*/ 96358 w 214467"/>
                <a:gd name="connsiteY183" fmla="*/ 26145 h 219272"/>
                <a:gd name="connsiteX184" fmla="*/ 57686 w 214467"/>
                <a:gd name="connsiteY184" fmla="*/ 64817 h 219272"/>
                <a:gd name="connsiteX185" fmla="*/ 96358 w 214467"/>
                <a:gd name="connsiteY185" fmla="*/ 103489 h 219272"/>
                <a:gd name="connsiteX186" fmla="*/ 135030 w 214467"/>
                <a:gd name="connsiteY186" fmla="*/ 64817 h 219272"/>
                <a:gd name="connsiteX187" fmla="*/ 96358 w 214467"/>
                <a:gd name="connsiteY187" fmla="*/ 26145 h 219272"/>
                <a:gd name="connsiteX188" fmla="*/ 27081 w 214467"/>
                <a:gd name="connsiteY188" fmla="*/ 19656 h 219272"/>
                <a:gd name="connsiteX189" fmla="*/ 27081 w 214467"/>
                <a:gd name="connsiteY189" fmla="*/ 181914 h 219272"/>
                <a:gd name="connsiteX190" fmla="*/ 34056 w 214467"/>
                <a:gd name="connsiteY190" fmla="*/ 189133 h 219272"/>
                <a:gd name="connsiteX191" fmla="*/ 34255 w 214467"/>
                <a:gd name="connsiteY191" fmla="*/ 189133 h 219272"/>
                <a:gd name="connsiteX192" fmla="*/ 117062 w 214467"/>
                <a:gd name="connsiteY192" fmla="*/ 189133 h 219272"/>
                <a:gd name="connsiteX193" fmla="*/ 117062 w 214467"/>
                <a:gd name="connsiteY193" fmla="*/ 197432 h 219272"/>
                <a:gd name="connsiteX194" fmla="*/ 20116 w 214467"/>
                <a:gd name="connsiteY194" fmla="*/ 197432 h 219272"/>
                <a:gd name="connsiteX195" fmla="*/ 17909 w 214467"/>
                <a:gd name="connsiteY195" fmla="*/ 195184 h 219272"/>
                <a:gd name="connsiteX196" fmla="*/ 17909 w 214467"/>
                <a:gd name="connsiteY196" fmla="*/ 21560 h 219272"/>
                <a:gd name="connsiteX197" fmla="*/ 18577 w 214467"/>
                <a:gd name="connsiteY197" fmla="*/ 20174 h 219272"/>
                <a:gd name="connsiteX198" fmla="*/ 20114 w 214467"/>
                <a:gd name="connsiteY198" fmla="*/ 19656 h 219272"/>
                <a:gd name="connsiteX199" fmla="*/ 42370 w 214467"/>
                <a:gd name="connsiteY199" fmla="*/ 18261 h 219272"/>
                <a:gd name="connsiteX200" fmla="*/ 39749 w 214467"/>
                <a:gd name="connsiteY200" fmla="*/ 20882 h 219272"/>
                <a:gd name="connsiteX201" fmla="*/ 39749 w 214467"/>
                <a:gd name="connsiteY201" fmla="*/ 21936 h 219272"/>
                <a:gd name="connsiteX202" fmla="*/ 42370 w 214467"/>
                <a:gd name="connsiteY202" fmla="*/ 24557 h 219272"/>
                <a:gd name="connsiteX203" fmla="*/ 44991 w 214467"/>
                <a:gd name="connsiteY203" fmla="*/ 21936 h 219272"/>
                <a:gd name="connsiteX204" fmla="*/ 44991 w 214467"/>
                <a:gd name="connsiteY204" fmla="*/ 20882 h 219272"/>
                <a:gd name="connsiteX205" fmla="*/ 42370 w 214467"/>
                <a:gd name="connsiteY205" fmla="*/ 18261 h 219272"/>
                <a:gd name="connsiteX206" fmla="*/ 129729 w 214467"/>
                <a:gd name="connsiteY206" fmla="*/ 8259 h 219272"/>
                <a:gd name="connsiteX207" fmla="*/ 157287 w 214467"/>
                <a:gd name="connsiteY207" fmla="*/ 36691 h 219272"/>
                <a:gd name="connsiteX208" fmla="*/ 142996 w 214467"/>
                <a:gd name="connsiteY208" fmla="*/ 36691 h 219272"/>
                <a:gd name="connsiteX209" fmla="*/ 133611 w 214467"/>
                <a:gd name="connsiteY209" fmla="*/ 32699 h 219272"/>
                <a:gd name="connsiteX210" fmla="*/ 129729 w 214467"/>
                <a:gd name="connsiteY210" fmla="*/ 23211 h 219272"/>
                <a:gd name="connsiteX211" fmla="*/ 124487 w 214467"/>
                <a:gd name="connsiteY211" fmla="*/ 5242 h 219272"/>
                <a:gd name="connsiteX212" fmla="*/ 124487 w 214467"/>
                <a:gd name="connsiteY212" fmla="*/ 23210 h 219272"/>
                <a:gd name="connsiteX213" fmla="*/ 142994 w 214467"/>
                <a:gd name="connsiteY213" fmla="*/ 41933 h 219272"/>
                <a:gd name="connsiteX214" fmla="*/ 160741 w 214467"/>
                <a:gd name="connsiteY214" fmla="*/ 41933 h 219272"/>
                <a:gd name="connsiteX215" fmla="*/ 160741 w 214467"/>
                <a:gd name="connsiteY215" fmla="*/ 97406 h 219272"/>
                <a:gd name="connsiteX216" fmla="*/ 130336 w 214467"/>
                <a:gd name="connsiteY216" fmla="*/ 97406 h 219272"/>
                <a:gd name="connsiteX217" fmla="*/ 117062 w 214467"/>
                <a:gd name="connsiteY217" fmla="*/ 110680 h 219272"/>
                <a:gd name="connsiteX218" fmla="*/ 117062 w 214467"/>
                <a:gd name="connsiteY218" fmla="*/ 133989 h 219272"/>
                <a:gd name="connsiteX219" fmla="*/ 114860 w 214467"/>
                <a:gd name="connsiteY219" fmla="*/ 132786 h 219272"/>
                <a:gd name="connsiteX220" fmla="*/ 105053 w 214467"/>
                <a:gd name="connsiteY220" fmla="*/ 132786 h 219272"/>
                <a:gd name="connsiteX221" fmla="*/ 102432 w 214467"/>
                <a:gd name="connsiteY221" fmla="*/ 135407 h 219272"/>
                <a:gd name="connsiteX222" fmla="*/ 105053 w 214467"/>
                <a:gd name="connsiteY222" fmla="*/ 138028 h 219272"/>
                <a:gd name="connsiteX223" fmla="*/ 114860 w 214467"/>
                <a:gd name="connsiteY223" fmla="*/ 138028 h 219272"/>
                <a:gd name="connsiteX224" fmla="*/ 117062 w 214467"/>
                <a:gd name="connsiteY224" fmla="*/ 136825 h 219272"/>
                <a:gd name="connsiteX225" fmla="*/ 117062 w 214467"/>
                <a:gd name="connsiteY225" fmla="*/ 155063 h 219272"/>
                <a:gd name="connsiteX226" fmla="*/ 98810 w 214467"/>
                <a:gd name="connsiteY226" fmla="*/ 155063 h 219272"/>
                <a:gd name="connsiteX227" fmla="*/ 96190 w 214467"/>
                <a:gd name="connsiteY227" fmla="*/ 157684 h 219272"/>
                <a:gd name="connsiteX228" fmla="*/ 98810 w 214467"/>
                <a:gd name="connsiteY228" fmla="*/ 160304 h 219272"/>
                <a:gd name="connsiteX229" fmla="*/ 117062 w 214467"/>
                <a:gd name="connsiteY229" fmla="*/ 160304 h 219272"/>
                <a:gd name="connsiteX230" fmla="*/ 117062 w 214467"/>
                <a:gd name="connsiteY230" fmla="*/ 183891 h 219272"/>
                <a:gd name="connsiteX231" fmla="*/ 34257 w 214467"/>
                <a:gd name="connsiteY231" fmla="*/ 183891 h 219272"/>
                <a:gd name="connsiteX232" fmla="*/ 32855 w 214467"/>
                <a:gd name="connsiteY232" fmla="*/ 183338 h 219272"/>
                <a:gd name="connsiteX233" fmla="*/ 32323 w 214467"/>
                <a:gd name="connsiteY233" fmla="*/ 181913 h 219272"/>
                <a:gd name="connsiteX234" fmla="*/ 32323 w 214467"/>
                <a:gd name="connsiteY234" fmla="*/ 7338 h 219272"/>
                <a:gd name="connsiteX235" fmla="*/ 34158 w 214467"/>
                <a:gd name="connsiteY235" fmla="*/ 5246 h 219272"/>
                <a:gd name="connsiteX236" fmla="*/ 34255 w 214467"/>
                <a:gd name="connsiteY236" fmla="*/ 5242 h 219272"/>
                <a:gd name="connsiteX237" fmla="*/ 125914 w 214467"/>
                <a:gd name="connsiteY237" fmla="*/ 0 h 219272"/>
                <a:gd name="connsiteX238" fmla="*/ 34250 w 214467"/>
                <a:gd name="connsiteY238" fmla="*/ 0 h 219272"/>
                <a:gd name="connsiteX239" fmla="*/ 27080 w 214467"/>
                <a:gd name="connsiteY239" fmla="*/ 7256 h 219272"/>
                <a:gd name="connsiteX240" fmla="*/ 27081 w 214467"/>
                <a:gd name="connsiteY240" fmla="*/ 7343 h 219272"/>
                <a:gd name="connsiteX241" fmla="*/ 27081 w 214467"/>
                <a:gd name="connsiteY241" fmla="*/ 14414 h 219272"/>
                <a:gd name="connsiteX242" fmla="*/ 20109 w 214467"/>
                <a:gd name="connsiteY242" fmla="*/ 14414 h 219272"/>
                <a:gd name="connsiteX243" fmla="*/ 14868 w 214467"/>
                <a:gd name="connsiteY243" fmla="*/ 16472 h 219272"/>
                <a:gd name="connsiteX244" fmla="*/ 12667 w 214467"/>
                <a:gd name="connsiteY244" fmla="*/ 21563 h 219272"/>
                <a:gd name="connsiteX245" fmla="*/ 12667 w 214467"/>
                <a:gd name="connsiteY245" fmla="*/ 25771 h 219272"/>
                <a:gd name="connsiteX246" fmla="*/ 7382 w 214467"/>
                <a:gd name="connsiteY246" fmla="*/ 25771 h 219272"/>
                <a:gd name="connsiteX247" fmla="*/ 2170 w 214467"/>
                <a:gd name="connsiteY247" fmla="*/ 27838 h 219272"/>
                <a:gd name="connsiteX248" fmla="*/ 0 w 214467"/>
                <a:gd name="connsiteY248" fmla="*/ 32938 h 219272"/>
                <a:gd name="connsiteX249" fmla="*/ 0 w 214467"/>
                <a:gd name="connsiteY249" fmla="*/ 207036 h 219272"/>
                <a:gd name="connsiteX250" fmla="*/ 7387 w 214467"/>
                <a:gd name="connsiteY250" fmla="*/ 214467 h 219272"/>
                <a:gd name="connsiteX251" fmla="*/ 120115 w 214467"/>
                <a:gd name="connsiteY251" fmla="*/ 214467 h 219272"/>
                <a:gd name="connsiteX252" fmla="*/ 130336 w 214467"/>
                <a:gd name="connsiteY252" fmla="*/ 219272 h 219272"/>
                <a:gd name="connsiteX253" fmla="*/ 201193 w 214467"/>
                <a:gd name="connsiteY253" fmla="*/ 219272 h 219272"/>
                <a:gd name="connsiteX254" fmla="*/ 214467 w 214467"/>
                <a:gd name="connsiteY254" fmla="*/ 205997 h 219272"/>
                <a:gd name="connsiteX255" fmla="*/ 214467 w 214467"/>
                <a:gd name="connsiteY255" fmla="*/ 110680 h 219272"/>
                <a:gd name="connsiteX256" fmla="*/ 201193 w 214467"/>
                <a:gd name="connsiteY256" fmla="*/ 97406 h 219272"/>
                <a:gd name="connsiteX257" fmla="*/ 165983 w 214467"/>
                <a:gd name="connsiteY257" fmla="*/ 97406 h 219272"/>
                <a:gd name="connsiteX258" fmla="*/ 165983 w 214467"/>
                <a:gd name="connsiteY258" fmla="*/ 40945 h 219272"/>
                <a:gd name="connsiteX259" fmla="*/ 163919 w 214467"/>
                <a:gd name="connsiteY259" fmla="*/ 35814 h 219272"/>
                <a:gd name="connsiteX260" fmla="*/ 131150 w 214467"/>
                <a:gd name="connsiteY260" fmla="*/ 2216 h 219272"/>
                <a:gd name="connsiteX261" fmla="*/ 125914 w 214467"/>
                <a:gd name="connsiteY261" fmla="*/ 0 h 21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</a:cxnLst>
              <a:rect l="l" t="t" r="r" b="b"/>
              <a:pathLst>
                <a:path w="214467" h="219272">
                  <a:moveTo>
                    <a:pt x="141332" y="192797"/>
                  </a:moveTo>
                  <a:lnTo>
                    <a:pt x="141332" y="192798"/>
                  </a:lnTo>
                  <a:cubicBezTo>
                    <a:pt x="144228" y="192798"/>
                    <a:pt x="146576" y="195146"/>
                    <a:pt x="146576" y="198042"/>
                  </a:cubicBezTo>
                  <a:cubicBezTo>
                    <a:pt x="146576" y="200939"/>
                    <a:pt x="144228" y="203286"/>
                    <a:pt x="141332" y="203286"/>
                  </a:cubicBezTo>
                  <a:cubicBezTo>
                    <a:pt x="138435" y="203286"/>
                    <a:pt x="136088" y="200939"/>
                    <a:pt x="136088" y="198042"/>
                  </a:cubicBezTo>
                  <a:cubicBezTo>
                    <a:pt x="136090" y="195147"/>
                    <a:pt x="138436" y="192800"/>
                    <a:pt x="141332" y="192797"/>
                  </a:cubicBezTo>
                  <a:close/>
                  <a:moveTo>
                    <a:pt x="166208" y="192797"/>
                  </a:moveTo>
                  <a:lnTo>
                    <a:pt x="166208" y="192798"/>
                  </a:lnTo>
                  <a:cubicBezTo>
                    <a:pt x="169104" y="192798"/>
                    <a:pt x="171452" y="195146"/>
                    <a:pt x="171452" y="198042"/>
                  </a:cubicBezTo>
                  <a:cubicBezTo>
                    <a:pt x="171452" y="200939"/>
                    <a:pt x="169104" y="203286"/>
                    <a:pt x="166208" y="203286"/>
                  </a:cubicBezTo>
                  <a:cubicBezTo>
                    <a:pt x="163311" y="203286"/>
                    <a:pt x="160964" y="200939"/>
                    <a:pt x="160964" y="198042"/>
                  </a:cubicBezTo>
                  <a:cubicBezTo>
                    <a:pt x="160966" y="195147"/>
                    <a:pt x="163312" y="192800"/>
                    <a:pt x="166208" y="192797"/>
                  </a:cubicBezTo>
                  <a:close/>
                  <a:moveTo>
                    <a:pt x="191084" y="192797"/>
                  </a:moveTo>
                  <a:lnTo>
                    <a:pt x="191084" y="192798"/>
                  </a:lnTo>
                  <a:cubicBezTo>
                    <a:pt x="193980" y="192798"/>
                    <a:pt x="196328" y="195146"/>
                    <a:pt x="196328" y="198042"/>
                  </a:cubicBezTo>
                  <a:cubicBezTo>
                    <a:pt x="196328" y="200939"/>
                    <a:pt x="193980" y="203286"/>
                    <a:pt x="191084" y="203286"/>
                  </a:cubicBezTo>
                  <a:cubicBezTo>
                    <a:pt x="188187" y="203286"/>
                    <a:pt x="185840" y="200939"/>
                    <a:pt x="185840" y="198042"/>
                  </a:cubicBezTo>
                  <a:cubicBezTo>
                    <a:pt x="185842" y="195147"/>
                    <a:pt x="188188" y="192800"/>
                    <a:pt x="191084" y="192797"/>
                  </a:cubicBezTo>
                  <a:close/>
                  <a:moveTo>
                    <a:pt x="141332" y="187556"/>
                  </a:moveTo>
                  <a:cubicBezTo>
                    <a:pt x="135541" y="187556"/>
                    <a:pt x="130846" y="192251"/>
                    <a:pt x="130846" y="198042"/>
                  </a:cubicBezTo>
                  <a:cubicBezTo>
                    <a:pt x="130853" y="203831"/>
                    <a:pt x="135543" y="208521"/>
                    <a:pt x="141332" y="208527"/>
                  </a:cubicBezTo>
                  <a:cubicBezTo>
                    <a:pt x="147123" y="208527"/>
                    <a:pt x="151817" y="203833"/>
                    <a:pt x="151817" y="198042"/>
                  </a:cubicBezTo>
                  <a:cubicBezTo>
                    <a:pt x="151817" y="192251"/>
                    <a:pt x="147123" y="187556"/>
                    <a:pt x="141332" y="187556"/>
                  </a:cubicBezTo>
                  <a:close/>
                  <a:moveTo>
                    <a:pt x="166208" y="187556"/>
                  </a:moveTo>
                  <a:cubicBezTo>
                    <a:pt x="160417" y="187556"/>
                    <a:pt x="155722" y="192251"/>
                    <a:pt x="155722" y="198042"/>
                  </a:cubicBezTo>
                  <a:cubicBezTo>
                    <a:pt x="155729" y="203831"/>
                    <a:pt x="160419" y="208521"/>
                    <a:pt x="166208" y="208527"/>
                  </a:cubicBezTo>
                  <a:cubicBezTo>
                    <a:pt x="171999" y="208527"/>
                    <a:pt x="176694" y="203833"/>
                    <a:pt x="176694" y="198042"/>
                  </a:cubicBezTo>
                  <a:cubicBezTo>
                    <a:pt x="176694" y="192251"/>
                    <a:pt x="171999" y="187556"/>
                    <a:pt x="166208" y="187556"/>
                  </a:cubicBezTo>
                  <a:close/>
                  <a:moveTo>
                    <a:pt x="191084" y="187556"/>
                  </a:moveTo>
                  <a:cubicBezTo>
                    <a:pt x="185293" y="187556"/>
                    <a:pt x="180598" y="192251"/>
                    <a:pt x="180598" y="198042"/>
                  </a:cubicBezTo>
                  <a:cubicBezTo>
                    <a:pt x="180605" y="203831"/>
                    <a:pt x="185295" y="208521"/>
                    <a:pt x="191084" y="208527"/>
                  </a:cubicBezTo>
                  <a:cubicBezTo>
                    <a:pt x="196875" y="208527"/>
                    <a:pt x="201569" y="203833"/>
                    <a:pt x="201569" y="198042"/>
                  </a:cubicBezTo>
                  <a:cubicBezTo>
                    <a:pt x="201569" y="192251"/>
                    <a:pt x="196875" y="187556"/>
                    <a:pt x="191084" y="187556"/>
                  </a:cubicBezTo>
                  <a:close/>
                  <a:moveTo>
                    <a:pt x="141332" y="169659"/>
                  </a:moveTo>
                  <a:cubicBezTo>
                    <a:pt x="144228" y="169659"/>
                    <a:pt x="146576" y="172007"/>
                    <a:pt x="146576" y="174903"/>
                  </a:cubicBezTo>
                  <a:cubicBezTo>
                    <a:pt x="146576" y="177800"/>
                    <a:pt x="144228" y="180147"/>
                    <a:pt x="141332" y="180147"/>
                  </a:cubicBezTo>
                  <a:cubicBezTo>
                    <a:pt x="138435" y="180147"/>
                    <a:pt x="136088" y="177800"/>
                    <a:pt x="136088" y="174903"/>
                  </a:cubicBezTo>
                  <a:cubicBezTo>
                    <a:pt x="136088" y="174902"/>
                    <a:pt x="136088" y="174901"/>
                    <a:pt x="136088" y="174901"/>
                  </a:cubicBezTo>
                  <a:cubicBezTo>
                    <a:pt x="136092" y="172007"/>
                    <a:pt x="138438" y="169662"/>
                    <a:pt x="141332" y="169659"/>
                  </a:cubicBezTo>
                  <a:close/>
                  <a:moveTo>
                    <a:pt x="166208" y="169659"/>
                  </a:moveTo>
                  <a:cubicBezTo>
                    <a:pt x="169104" y="169659"/>
                    <a:pt x="171452" y="172007"/>
                    <a:pt x="171452" y="174903"/>
                  </a:cubicBezTo>
                  <a:cubicBezTo>
                    <a:pt x="171452" y="177800"/>
                    <a:pt x="169104" y="180147"/>
                    <a:pt x="166208" y="180147"/>
                  </a:cubicBezTo>
                  <a:cubicBezTo>
                    <a:pt x="163311" y="180147"/>
                    <a:pt x="160964" y="177800"/>
                    <a:pt x="160964" y="174903"/>
                  </a:cubicBezTo>
                  <a:cubicBezTo>
                    <a:pt x="160964" y="174902"/>
                    <a:pt x="160964" y="174901"/>
                    <a:pt x="160964" y="174901"/>
                  </a:cubicBezTo>
                  <a:cubicBezTo>
                    <a:pt x="160968" y="172007"/>
                    <a:pt x="163314" y="169662"/>
                    <a:pt x="166208" y="169659"/>
                  </a:cubicBezTo>
                  <a:close/>
                  <a:moveTo>
                    <a:pt x="191084" y="169659"/>
                  </a:moveTo>
                  <a:cubicBezTo>
                    <a:pt x="193980" y="169659"/>
                    <a:pt x="196328" y="172007"/>
                    <a:pt x="196328" y="174903"/>
                  </a:cubicBezTo>
                  <a:cubicBezTo>
                    <a:pt x="196328" y="177800"/>
                    <a:pt x="193980" y="180147"/>
                    <a:pt x="191084" y="180147"/>
                  </a:cubicBezTo>
                  <a:cubicBezTo>
                    <a:pt x="188187" y="180147"/>
                    <a:pt x="185840" y="177800"/>
                    <a:pt x="185840" y="174903"/>
                  </a:cubicBezTo>
                  <a:cubicBezTo>
                    <a:pt x="185840" y="174902"/>
                    <a:pt x="185840" y="174901"/>
                    <a:pt x="185840" y="174901"/>
                  </a:cubicBezTo>
                  <a:cubicBezTo>
                    <a:pt x="185844" y="172006"/>
                    <a:pt x="188190" y="169662"/>
                    <a:pt x="191084" y="169659"/>
                  </a:cubicBezTo>
                  <a:close/>
                  <a:moveTo>
                    <a:pt x="141332" y="164417"/>
                  </a:moveTo>
                  <a:cubicBezTo>
                    <a:pt x="135541" y="164417"/>
                    <a:pt x="130846" y="169112"/>
                    <a:pt x="130846" y="174903"/>
                  </a:cubicBezTo>
                  <a:cubicBezTo>
                    <a:pt x="130853" y="180691"/>
                    <a:pt x="135543" y="185382"/>
                    <a:pt x="141332" y="185388"/>
                  </a:cubicBezTo>
                  <a:cubicBezTo>
                    <a:pt x="147123" y="185388"/>
                    <a:pt x="151817" y="180694"/>
                    <a:pt x="151817" y="174903"/>
                  </a:cubicBezTo>
                  <a:cubicBezTo>
                    <a:pt x="151817" y="169112"/>
                    <a:pt x="147123" y="164417"/>
                    <a:pt x="141332" y="164417"/>
                  </a:cubicBezTo>
                  <a:close/>
                  <a:moveTo>
                    <a:pt x="166208" y="164417"/>
                  </a:moveTo>
                  <a:cubicBezTo>
                    <a:pt x="160417" y="164417"/>
                    <a:pt x="155722" y="169112"/>
                    <a:pt x="155722" y="174903"/>
                  </a:cubicBezTo>
                  <a:cubicBezTo>
                    <a:pt x="155729" y="180691"/>
                    <a:pt x="160419" y="185382"/>
                    <a:pt x="166208" y="185388"/>
                  </a:cubicBezTo>
                  <a:cubicBezTo>
                    <a:pt x="171999" y="185388"/>
                    <a:pt x="176694" y="180694"/>
                    <a:pt x="176694" y="174903"/>
                  </a:cubicBezTo>
                  <a:cubicBezTo>
                    <a:pt x="176694" y="169112"/>
                    <a:pt x="171999" y="164417"/>
                    <a:pt x="166208" y="164417"/>
                  </a:cubicBezTo>
                  <a:close/>
                  <a:moveTo>
                    <a:pt x="191084" y="164417"/>
                  </a:moveTo>
                  <a:cubicBezTo>
                    <a:pt x="185293" y="164417"/>
                    <a:pt x="180598" y="169112"/>
                    <a:pt x="180598" y="174903"/>
                  </a:cubicBezTo>
                  <a:cubicBezTo>
                    <a:pt x="180605" y="180691"/>
                    <a:pt x="185295" y="185382"/>
                    <a:pt x="191084" y="185388"/>
                  </a:cubicBezTo>
                  <a:cubicBezTo>
                    <a:pt x="196875" y="185388"/>
                    <a:pt x="201569" y="180694"/>
                    <a:pt x="201569" y="174903"/>
                  </a:cubicBezTo>
                  <a:cubicBezTo>
                    <a:pt x="201569" y="169112"/>
                    <a:pt x="196875" y="164417"/>
                    <a:pt x="191084" y="164417"/>
                  </a:cubicBezTo>
                  <a:close/>
                  <a:moveTo>
                    <a:pt x="64239" y="155063"/>
                  </a:moveTo>
                  <a:lnTo>
                    <a:pt x="52847" y="155063"/>
                  </a:lnTo>
                  <a:cubicBezTo>
                    <a:pt x="51399" y="155063"/>
                    <a:pt x="50226" y="156236"/>
                    <a:pt x="50226" y="157684"/>
                  </a:cubicBezTo>
                  <a:cubicBezTo>
                    <a:pt x="50226" y="159131"/>
                    <a:pt x="51399" y="160305"/>
                    <a:pt x="52847" y="160305"/>
                  </a:cubicBezTo>
                  <a:lnTo>
                    <a:pt x="64239" y="160305"/>
                  </a:lnTo>
                  <a:cubicBezTo>
                    <a:pt x="65686" y="160305"/>
                    <a:pt x="66860" y="159131"/>
                    <a:pt x="66860" y="157684"/>
                  </a:cubicBezTo>
                  <a:cubicBezTo>
                    <a:pt x="66860" y="156236"/>
                    <a:pt x="65686" y="155063"/>
                    <a:pt x="64239" y="155063"/>
                  </a:cubicBezTo>
                  <a:close/>
                  <a:moveTo>
                    <a:pt x="88734" y="155063"/>
                  </a:moveTo>
                  <a:lnTo>
                    <a:pt x="74478" y="155063"/>
                  </a:lnTo>
                  <a:cubicBezTo>
                    <a:pt x="73030" y="155063"/>
                    <a:pt x="71857" y="156236"/>
                    <a:pt x="71857" y="157684"/>
                  </a:cubicBezTo>
                  <a:cubicBezTo>
                    <a:pt x="71857" y="159131"/>
                    <a:pt x="73030" y="160305"/>
                    <a:pt x="74478" y="160305"/>
                  </a:cubicBezTo>
                  <a:lnTo>
                    <a:pt x="88734" y="160305"/>
                  </a:lnTo>
                  <a:cubicBezTo>
                    <a:pt x="90182" y="160305"/>
                    <a:pt x="91355" y="159131"/>
                    <a:pt x="91355" y="157684"/>
                  </a:cubicBezTo>
                  <a:cubicBezTo>
                    <a:pt x="91355" y="156236"/>
                    <a:pt x="90182" y="155063"/>
                    <a:pt x="88734" y="155063"/>
                  </a:cubicBezTo>
                  <a:close/>
                  <a:moveTo>
                    <a:pt x="141332" y="146521"/>
                  </a:moveTo>
                  <a:cubicBezTo>
                    <a:pt x="144228" y="146521"/>
                    <a:pt x="146576" y="148868"/>
                    <a:pt x="146576" y="151765"/>
                  </a:cubicBezTo>
                  <a:cubicBezTo>
                    <a:pt x="146576" y="154661"/>
                    <a:pt x="144228" y="157009"/>
                    <a:pt x="141332" y="157009"/>
                  </a:cubicBezTo>
                  <a:cubicBezTo>
                    <a:pt x="138435" y="157009"/>
                    <a:pt x="136088" y="154661"/>
                    <a:pt x="136088" y="151765"/>
                  </a:cubicBezTo>
                  <a:cubicBezTo>
                    <a:pt x="136091" y="148870"/>
                    <a:pt x="138437" y="146524"/>
                    <a:pt x="141332" y="146521"/>
                  </a:cubicBezTo>
                  <a:close/>
                  <a:moveTo>
                    <a:pt x="166208" y="146521"/>
                  </a:moveTo>
                  <a:cubicBezTo>
                    <a:pt x="169104" y="146521"/>
                    <a:pt x="171452" y="148868"/>
                    <a:pt x="171452" y="151765"/>
                  </a:cubicBezTo>
                  <a:cubicBezTo>
                    <a:pt x="171452" y="154661"/>
                    <a:pt x="169104" y="157009"/>
                    <a:pt x="166208" y="157009"/>
                  </a:cubicBezTo>
                  <a:cubicBezTo>
                    <a:pt x="163311" y="157009"/>
                    <a:pt x="160964" y="154661"/>
                    <a:pt x="160964" y="151765"/>
                  </a:cubicBezTo>
                  <a:cubicBezTo>
                    <a:pt x="160967" y="148870"/>
                    <a:pt x="163313" y="146524"/>
                    <a:pt x="166208" y="146521"/>
                  </a:cubicBezTo>
                  <a:close/>
                  <a:moveTo>
                    <a:pt x="191084" y="146521"/>
                  </a:moveTo>
                  <a:cubicBezTo>
                    <a:pt x="193980" y="146521"/>
                    <a:pt x="196328" y="148868"/>
                    <a:pt x="196328" y="151765"/>
                  </a:cubicBezTo>
                  <a:cubicBezTo>
                    <a:pt x="196328" y="154661"/>
                    <a:pt x="193980" y="157009"/>
                    <a:pt x="191084" y="157009"/>
                  </a:cubicBezTo>
                  <a:cubicBezTo>
                    <a:pt x="188187" y="157009"/>
                    <a:pt x="185840" y="154661"/>
                    <a:pt x="185840" y="151765"/>
                  </a:cubicBezTo>
                  <a:cubicBezTo>
                    <a:pt x="185843" y="148870"/>
                    <a:pt x="188189" y="146524"/>
                    <a:pt x="191084" y="146521"/>
                  </a:cubicBezTo>
                  <a:close/>
                  <a:moveTo>
                    <a:pt x="141332" y="141279"/>
                  </a:moveTo>
                  <a:cubicBezTo>
                    <a:pt x="135541" y="141279"/>
                    <a:pt x="130846" y="145974"/>
                    <a:pt x="130846" y="151765"/>
                  </a:cubicBezTo>
                  <a:cubicBezTo>
                    <a:pt x="130853" y="157553"/>
                    <a:pt x="135543" y="162244"/>
                    <a:pt x="141332" y="162250"/>
                  </a:cubicBezTo>
                  <a:cubicBezTo>
                    <a:pt x="147123" y="162250"/>
                    <a:pt x="151817" y="157556"/>
                    <a:pt x="151817" y="151765"/>
                  </a:cubicBezTo>
                  <a:cubicBezTo>
                    <a:pt x="151817" y="145974"/>
                    <a:pt x="147123" y="141279"/>
                    <a:pt x="141332" y="141279"/>
                  </a:cubicBezTo>
                  <a:close/>
                  <a:moveTo>
                    <a:pt x="166208" y="141279"/>
                  </a:moveTo>
                  <a:cubicBezTo>
                    <a:pt x="160417" y="141279"/>
                    <a:pt x="155722" y="145974"/>
                    <a:pt x="155722" y="151765"/>
                  </a:cubicBezTo>
                  <a:cubicBezTo>
                    <a:pt x="155729" y="157553"/>
                    <a:pt x="160419" y="162244"/>
                    <a:pt x="166208" y="162250"/>
                  </a:cubicBezTo>
                  <a:cubicBezTo>
                    <a:pt x="171999" y="162250"/>
                    <a:pt x="176694" y="157556"/>
                    <a:pt x="176694" y="151765"/>
                  </a:cubicBezTo>
                  <a:cubicBezTo>
                    <a:pt x="176694" y="145974"/>
                    <a:pt x="171999" y="141279"/>
                    <a:pt x="166208" y="141279"/>
                  </a:cubicBezTo>
                  <a:close/>
                  <a:moveTo>
                    <a:pt x="191084" y="141279"/>
                  </a:moveTo>
                  <a:cubicBezTo>
                    <a:pt x="185293" y="141279"/>
                    <a:pt x="180598" y="145974"/>
                    <a:pt x="180598" y="151765"/>
                  </a:cubicBezTo>
                  <a:cubicBezTo>
                    <a:pt x="180605" y="157553"/>
                    <a:pt x="185295" y="162244"/>
                    <a:pt x="191084" y="162250"/>
                  </a:cubicBezTo>
                  <a:cubicBezTo>
                    <a:pt x="196875" y="162250"/>
                    <a:pt x="201569" y="157556"/>
                    <a:pt x="201569" y="151765"/>
                  </a:cubicBezTo>
                  <a:cubicBezTo>
                    <a:pt x="201569" y="145974"/>
                    <a:pt x="196875" y="141279"/>
                    <a:pt x="191084" y="141279"/>
                  </a:cubicBezTo>
                  <a:close/>
                  <a:moveTo>
                    <a:pt x="209663" y="138028"/>
                  </a:moveTo>
                  <a:lnTo>
                    <a:pt x="209663" y="205997"/>
                  </a:lnTo>
                  <a:cubicBezTo>
                    <a:pt x="209633" y="210442"/>
                    <a:pt x="206022" y="214030"/>
                    <a:pt x="201577" y="214030"/>
                  </a:cubicBezTo>
                  <a:lnTo>
                    <a:pt x="130547" y="214030"/>
                  </a:lnTo>
                  <a:cubicBezTo>
                    <a:pt x="126118" y="214030"/>
                    <a:pt x="122303" y="210427"/>
                    <a:pt x="122303" y="205997"/>
                  </a:cubicBezTo>
                  <a:lnTo>
                    <a:pt x="122303" y="138028"/>
                  </a:lnTo>
                  <a:close/>
                  <a:moveTo>
                    <a:pt x="55511" y="132787"/>
                  </a:moveTo>
                  <a:lnTo>
                    <a:pt x="52847" y="132787"/>
                  </a:lnTo>
                  <a:cubicBezTo>
                    <a:pt x="51399" y="132787"/>
                    <a:pt x="50226" y="133960"/>
                    <a:pt x="50226" y="135408"/>
                  </a:cubicBezTo>
                  <a:cubicBezTo>
                    <a:pt x="50226" y="136855"/>
                    <a:pt x="51399" y="138029"/>
                    <a:pt x="52847" y="138029"/>
                  </a:cubicBezTo>
                  <a:lnTo>
                    <a:pt x="55511" y="138029"/>
                  </a:lnTo>
                  <a:cubicBezTo>
                    <a:pt x="56959" y="138029"/>
                    <a:pt x="58132" y="136855"/>
                    <a:pt x="58132" y="135408"/>
                  </a:cubicBezTo>
                  <a:cubicBezTo>
                    <a:pt x="58132" y="133960"/>
                    <a:pt x="56959" y="132787"/>
                    <a:pt x="55511" y="132787"/>
                  </a:cubicBezTo>
                  <a:close/>
                  <a:moveTo>
                    <a:pt x="92624" y="132787"/>
                  </a:moveTo>
                  <a:lnTo>
                    <a:pt x="65324" y="132787"/>
                  </a:lnTo>
                  <a:cubicBezTo>
                    <a:pt x="63876" y="132787"/>
                    <a:pt x="62703" y="133960"/>
                    <a:pt x="62703" y="135408"/>
                  </a:cubicBezTo>
                  <a:cubicBezTo>
                    <a:pt x="62703" y="136855"/>
                    <a:pt x="63876" y="138029"/>
                    <a:pt x="65324" y="138029"/>
                  </a:cubicBezTo>
                  <a:lnTo>
                    <a:pt x="92624" y="138029"/>
                  </a:lnTo>
                  <a:cubicBezTo>
                    <a:pt x="94071" y="138029"/>
                    <a:pt x="95244" y="136855"/>
                    <a:pt x="95244" y="135408"/>
                  </a:cubicBezTo>
                  <a:cubicBezTo>
                    <a:pt x="95244" y="133960"/>
                    <a:pt x="94071" y="132787"/>
                    <a:pt x="92624" y="132787"/>
                  </a:cubicBezTo>
                  <a:close/>
                  <a:moveTo>
                    <a:pt x="196996" y="113568"/>
                  </a:moveTo>
                  <a:lnTo>
                    <a:pt x="196996" y="123614"/>
                  </a:lnTo>
                  <a:lnTo>
                    <a:pt x="134971" y="123614"/>
                  </a:lnTo>
                  <a:lnTo>
                    <a:pt x="134971" y="113568"/>
                  </a:lnTo>
                  <a:close/>
                  <a:moveTo>
                    <a:pt x="200053" y="108326"/>
                  </a:moveTo>
                  <a:lnTo>
                    <a:pt x="132350" y="108326"/>
                  </a:lnTo>
                  <a:cubicBezTo>
                    <a:pt x="130902" y="108326"/>
                    <a:pt x="129729" y="109499"/>
                    <a:pt x="129729" y="110947"/>
                  </a:cubicBezTo>
                  <a:lnTo>
                    <a:pt x="129729" y="126235"/>
                  </a:lnTo>
                  <a:cubicBezTo>
                    <a:pt x="129729" y="127682"/>
                    <a:pt x="130902" y="128855"/>
                    <a:pt x="132350" y="128855"/>
                  </a:cubicBezTo>
                  <a:lnTo>
                    <a:pt x="200053" y="128855"/>
                  </a:lnTo>
                  <a:cubicBezTo>
                    <a:pt x="201501" y="128855"/>
                    <a:pt x="202674" y="127682"/>
                    <a:pt x="202674" y="126235"/>
                  </a:cubicBezTo>
                  <a:lnTo>
                    <a:pt x="202674" y="110947"/>
                  </a:lnTo>
                  <a:cubicBezTo>
                    <a:pt x="202674" y="109499"/>
                    <a:pt x="201501" y="108326"/>
                    <a:pt x="200053" y="108326"/>
                  </a:cubicBezTo>
                  <a:close/>
                  <a:moveTo>
                    <a:pt x="201577" y="102647"/>
                  </a:moveTo>
                  <a:cubicBezTo>
                    <a:pt x="206024" y="102653"/>
                    <a:pt x="209634" y="106243"/>
                    <a:pt x="209663" y="110690"/>
                  </a:cubicBezTo>
                  <a:lnTo>
                    <a:pt x="209663" y="132786"/>
                  </a:lnTo>
                  <a:lnTo>
                    <a:pt x="122303" y="132786"/>
                  </a:lnTo>
                  <a:lnTo>
                    <a:pt x="122303" y="110690"/>
                  </a:lnTo>
                  <a:cubicBezTo>
                    <a:pt x="122303" y="106260"/>
                    <a:pt x="126118" y="102647"/>
                    <a:pt x="130547" y="102647"/>
                  </a:cubicBezTo>
                  <a:close/>
                  <a:moveTo>
                    <a:pt x="121761" y="43121"/>
                  </a:moveTo>
                  <a:cubicBezTo>
                    <a:pt x="126515" y="48661"/>
                    <a:pt x="129315" y="55611"/>
                    <a:pt x="129730" y="62900"/>
                  </a:cubicBezTo>
                  <a:lnTo>
                    <a:pt x="101982" y="62900"/>
                  </a:lnTo>
                  <a:close/>
                  <a:moveTo>
                    <a:pt x="75024" y="39101"/>
                  </a:moveTo>
                  <a:lnTo>
                    <a:pt x="94049" y="66997"/>
                  </a:lnTo>
                  <a:cubicBezTo>
                    <a:pt x="94538" y="67713"/>
                    <a:pt x="95348" y="68141"/>
                    <a:pt x="96215" y="68141"/>
                  </a:cubicBezTo>
                  <a:lnTo>
                    <a:pt x="129623" y="68141"/>
                  </a:lnTo>
                  <a:cubicBezTo>
                    <a:pt x="127895" y="85222"/>
                    <a:pt x="113526" y="98226"/>
                    <a:pt x="96358" y="98248"/>
                  </a:cubicBezTo>
                  <a:cubicBezTo>
                    <a:pt x="77904" y="98257"/>
                    <a:pt x="62936" y="83303"/>
                    <a:pt x="62927" y="64849"/>
                  </a:cubicBezTo>
                  <a:cubicBezTo>
                    <a:pt x="62922" y="54893"/>
                    <a:pt x="67357" y="45453"/>
                    <a:pt x="75024" y="39101"/>
                  </a:cubicBezTo>
                  <a:close/>
                  <a:moveTo>
                    <a:pt x="96358" y="31387"/>
                  </a:moveTo>
                  <a:cubicBezTo>
                    <a:pt x="104318" y="31382"/>
                    <a:pt x="112016" y="34230"/>
                    <a:pt x="118055" y="39414"/>
                  </a:cubicBezTo>
                  <a:lnTo>
                    <a:pt x="96371" y="61098"/>
                  </a:lnTo>
                  <a:lnTo>
                    <a:pt x="79306" y="36080"/>
                  </a:lnTo>
                  <a:cubicBezTo>
                    <a:pt x="84462" y="33004"/>
                    <a:pt x="90354" y="31382"/>
                    <a:pt x="96358" y="31387"/>
                  </a:cubicBezTo>
                  <a:close/>
                  <a:moveTo>
                    <a:pt x="12667" y="31013"/>
                  </a:moveTo>
                  <a:lnTo>
                    <a:pt x="12667" y="195185"/>
                  </a:lnTo>
                  <a:cubicBezTo>
                    <a:pt x="12710" y="199287"/>
                    <a:pt x="16013" y="202608"/>
                    <a:pt x="20114" y="202674"/>
                  </a:cubicBezTo>
                  <a:lnTo>
                    <a:pt x="117062" y="202674"/>
                  </a:lnTo>
                  <a:lnTo>
                    <a:pt x="117062" y="205997"/>
                  </a:lnTo>
                  <a:cubicBezTo>
                    <a:pt x="117061" y="207086"/>
                    <a:pt x="117195" y="208170"/>
                    <a:pt x="117459" y="209226"/>
                  </a:cubicBezTo>
                  <a:lnTo>
                    <a:pt x="7388" y="209226"/>
                  </a:lnTo>
                  <a:cubicBezTo>
                    <a:pt x="6819" y="209210"/>
                    <a:pt x="6278" y="208974"/>
                    <a:pt x="5881" y="208566"/>
                  </a:cubicBezTo>
                  <a:cubicBezTo>
                    <a:pt x="5477" y="208158"/>
                    <a:pt x="5248" y="207608"/>
                    <a:pt x="5242" y="207034"/>
                  </a:cubicBezTo>
                  <a:lnTo>
                    <a:pt x="5242" y="32934"/>
                  </a:lnTo>
                  <a:cubicBezTo>
                    <a:pt x="5251" y="32401"/>
                    <a:pt x="5482" y="31895"/>
                    <a:pt x="5880" y="31539"/>
                  </a:cubicBezTo>
                  <a:cubicBezTo>
                    <a:pt x="6291" y="31169"/>
                    <a:pt x="6834" y="30979"/>
                    <a:pt x="7387" y="31013"/>
                  </a:cubicBezTo>
                  <a:close/>
                  <a:moveTo>
                    <a:pt x="42370" y="29549"/>
                  </a:moveTo>
                  <a:cubicBezTo>
                    <a:pt x="40922" y="29549"/>
                    <a:pt x="39749" y="30722"/>
                    <a:pt x="39749" y="32170"/>
                  </a:cubicBezTo>
                  <a:lnTo>
                    <a:pt x="39749" y="66886"/>
                  </a:lnTo>
                  <a:cubicBezTo>
                    <a:pt x="39749" y="68333"/>
                    <a:pt x="40922" y="69506"/>
                    <a:pt x="42370" y="69506"/>
                  </a:cubicBezTo>
                  <a:cubicBezTo>
                    <a:pt x="43817" y="69506"/>
                    <a:pt x="44991" y="68333"/>
                    <a:pt x="44991" y="66886"/>
                  </a:cubicBezTo>
                  <a:lnTo>
                    <a:pt x="44991" y="32170"/>
                  </a:lnTo>
                  <a:cubicBezTo>
                    <a:pt x="44991" y="30722"/>
                    <a:pt x="43817" y="29549"/>
                    <a:pt x="42370" y="29549"/>
                  </a:cubicBezTo>
                  <a:close/>
                  <a:moveTo>
                    <a:pt x="96358" y="26145"/>
                  </a:moveTo>
                  <a:cubicBezTo>
                    <a:pt x="75000" y="26145"/>
                    <a:pt x="57686" y="43459"/>
                    <a:pt x="57686" y="64817"/>
                  </a:cubicBezTo>
                  <a:cubicBezTo>
                    <a:pt x="57686" y="86175"/>
                    <a:pt x="75000" y="103489"/>
                    <a:pt x="96358" y="103489"/>
                  </a:cubicBezTo>
                  <a:cubicBezTo>
                    <a:pt x="117716" y="103489"/>
                    <a:pt x="135030" y="86175"/>
                    <a:pt x="135030" y="64817"/>
                  </a:cubicBezTo>
                  <a:cubicBezTo>
                    <a:pt x="135006" y="43469"/>
                    <a:pt x="117706" y="26169"/>
                    <a:pt x="96358" y="26145"/>
                  </a:cubicBezTo>
                  <a:close/>
                  <a:moveTo>
                    <a:pt x="27081" y="19656"/>
                  </a:moveTo>
                  <a:lnTo>
                    <a:pt x="27081" y="181914"/>
                  </a:lnTo>
                  <a:cubicBezTo>
                    <a:pt x="27014" y="185833"/>
                    <a:pt x="30137" y="189065"/>
                    <a:pt x="34056" y="189133"/>
                  </a:cubicBezTo>
                  <a:cubicBezTo>
                    <a:pt x="34123" y="189133"/>
                    <a:pt x="34189" y="189134"/>
                    <a:pt x="34255" y="189133"/>
                  </a:cubicBezTo>
                  <a:lnTo>
                    <a:pt x="117062" y="189133"/>
                  </a:lnTo>
                  <a:lnTo>
                    <a:pt x="117062" y="197432"/>
                  </a:lnTo>
                  <a:lnTo>
                    <a:pt x="20116" y="197432"/>
                  </a:lnTo>
                  <a:cubicBezTo>
                    <a:pt x="18908" y="197371"/>
                    <a:pt x="17948" y="196393"/>
                    <a:pt x="17909" y="195184"/>
                  </a:cubicBezTo>
                  <a:lnTo>
                    <a:pt x="17909" y="21560"/>
                  </a:lnTo>
                  <a:cubicBezTo>
                    <a:pt x="17929" y="21025"/>
                    <a:pt x="18172" y="20523"/>
                    <a:pt x="18577" y="20174"/>
                  </a:cubicBezTo>
                  <a:cubicBezTo>
                    <a:pt x="19001" y="19806"/>
                    <a:pt x="19554" y="19619"/>
                    <a:pt x="20114" y="19656"/>
                  </a:cubicBezTo>
                  <a:close/>
                  <a:moveTo>
                    <a:pt x="42370" y="18261"/>
                  </a:moveTo>
                  <a:cubicBezTo>
                    <a:pt x="40922" y="18261"/>
                    <a:pt x="39749" y="19434"/>
                    <a:pt x="39749" y="20882"/>
                  </a:cubicBezTo>
                  <a:lnTo>
                    <a:pt x="39749" y="21936"/>
                  </a:lnTo>
                  <a:cubicBezTo>
                    <a:pt x="39749" y="23383"/>
                    <a:pt x="40922" y="24557"/>
                    <a:pt x="42370" y="24557"/>
                  </a:cubicBezTo>
                  <a:cubicBezTo>
                    <a:pt x="43817" y="24557"/>
                    <a:pt x="44991" y="23383"/>
                    <a:pt x="44991" y="21936"/>
                  </a:cubicBezTo>
                  <a:lnTo>
                    <a:pt x="44991" y="20882"/>
                  </a:lnTo>
                  <a:cubicBezTo>
                    <a:pt x="44991" y="19434"/>
                    <a:pt x="43817" y="18261"/>
                    <a:pt x="42370" y="18261"/>
                  </a:cubicBezTo>
                  <a:close/>
                  <a:moveTo>
                    <a:pt x="129729" y="8259"/>
                  </a:moveTo>
                  <a:lnTo>
                    <a:pt x="157287" y="36691"/>
                  </a:lnTo>
                  <a:lnTo>
                    <a:pt x="142996" y="36691"/>
                  </a:lnTo>
                  <a:cubicBezTo>
                    <a:pt x="139461" y="36663"/>
                    <a:pt x="136083" y="35226"/>
                    <a:pt x="133611" y="32699"/>
                  </a:cubicBezTo>
                  <a:cubicBezTo>
                    <a:pt x="131113" y="30174"/>
                    <a:pt x="129717" y="26763"/>
                    <a:pt x="129729" y="23211"/>
                  </a:cubicBezTo>
                  <a:close/>
                  <a:moveTo>
                    <a:pt x="124487" y="5242"/>
                  </a:moveTo>
                  <a:lnTo>
                    <a:pt x="124487" y="23210"/>
                  </a:lnTo>
                  <a:cubicBezTo>
                    <a:pt x="124466" y="33474"/>
                    <a:pt x="132729" y="41834"/>
                    <a:pt x="142994" y="41933"/>
                  </a:cubicBezTo>
                  <a:lnTo>
                    <a:pt x="160741" y="41933"/>
                  </a:lnTo>
                  <a:lnTo>
                    <a:pt x="160741" y="97406"/>
                  </a:lnTo>
                  <a:lnTo>
                    <a:pt x="130336" y="97406"/>
                  </a:lnTo>
                  <a:cubicBezTo>
                    <a:pt x="123005" y="97406"/>
                    <a:pt x="117062" y="103349"/>
                    <a:pt x="117062" y="110680"/>
                  </a:cubicBezTo>
                  <a:lnTo>
                    <a:pt x="117062" y="133989"/>
                  </a:lnTo>
                  <a:cubicBezTo>
                    <a:pt x="116580" y="133240"/>
                    <a:pt x="115751" y="132786"/>
                    <a:pt x="114860" y="132786"/>
                  </a:cubicBezTo>
                  <a:lnTo>
                    <a:pt x="105053" y="132786"/>
                  </a:lnTo>
                  <a:cubicBezTo>
                    <a:pt x="103605" y="132786"/>
                    <a:pt x="102432" y="133959"/>
                    <a:pt x="102432" y="135407"/>
                  </a:cubicBezTo>
                  <a:cubicBezTo>
                    <a:pt x="102432" y="136855"/>
                    <a:pt x="103605" y="138028"/>
                    <a:pt x="105053" y="138028"/>
                  </a:cubicBezTo>
                  <a:lnTo>
                    <a:pt x="114860" y="138028"/>
                  </a:lnTo>
                  <a:cubicBezTo>
                    <a:pt x="115751" y="138028"/>
                    <a:pt x="116580" y="137574"/>
                    <a:pt x="117062" y="136825"/>
                  </a:cubicBezTo>
                  <a:lnTo>
                    <a:pt x="117062" y="155063"/>
                  </a:lnTo>
                  <a:lnTo>
                    <a:pt x="98810" y="155063"/>
                  </a:lnTo>
                  <a:cubicBezTo>
                    <a:pt x="97363" y="155063"/>
                    <a:pt x="96190" y="156236"/>
                    <a:pt x="96190" y="157684"/>
                  </a:cubicBezTo>
                  <a:cubicBezTo>
                    <a:pt x="96190" y="159131"/>
                    <a:pt x="97363" y="160304"/>
                    <a:pt x="98810" y="160304"/>
                  </a:cubicBezTo>
                  <a:lnTo>
                    <a:pt x="117062" y="160304"/>
                  </a:lnTo>
                  <a:lnTo>
                    <a:pt x="117062" y="183891"/>
                  </a:lnTo>
                  <a:lnTo>
                    <a:pt x="34257" y="183891"/>
                  </a:lnTo>
                  <a:cubicBezTo>
                    <a:pt x="33732" y="183915"/>
                    <a:pt x="33223" y="183713"/>
                    <a:pt x="32855" y="183338"/>
                  </a:cubicBezTo>
                  <a:cubicBezTo>
                    <a:pt x="32485" y="182959"/>
                    <a:pt x="32291" y="182442"/>
                    <a:pt x="32323" y="181913"/>
                  </a:cubicBezTo>
                  <a:lnTo>
                    <a:pt x="32323" y="7338"/>
                  </a:lnTo>
                  <a:cubicBezTo>
                    <a:pt x="32252" y="6253"/>
                    <a:pt x="33074" y="5317"/>
                    <a:pt x="34158" y="5246"/>
                  </a:cubicBezTo>
                  <a:cubicBezTo>
                    <a:pt x="34191" y="5243"/>
                    <a:pt x="34223" y="5242"/>
                    <a:pt x="34255" y="5242"/>
                  </a:cubicBezTo>
                  <a:close/>
                  <a:moveTo>
                    <a:pt x="125914" y="0"/>
                  </a:moveTo>
                  <a:lnTo>
                    <a:pt x="34250" y="0"/>
                  </a:lnTo>
                  <a:cubicBezTo>
                    <a:pt x="30267" y="24"/>
                    <a:pt x="27057" y="3272"/>
                    <a:pt x="27080" y="7256"/>
                  </a:cubicBezTo>
                  <a:cubicBezTo>
                    <a:pt x="27081" y="7285"/>
                    <a:pt x="27081" y="7314"/>
                    <a:pt x="27081" y="7343"/>
                  </a:cubicBezTo>
                  <a:lnTo>
                    <a:pt x="27081" y="14414"/>
                  </a:lnTo>
                  <a:lnTo>
                    <a:pt x="20109" y="14414"/>
                  </a:lnTo>
                  <a:cubicBezTo>
                    <a:pt x="18158" y="14374"/>
                    <a:pt x="16271" y="15115"/>
                    <a:pt x="14868" y="16472"/>
                  </a:cubicBezTo>
                  <a:cubicBezTo>
                    <a:pt x="13477" y="17802"/>
                    <a:pt x="12684" y="19639"/>
                    <a:pt x="12667" y="21563"/>
                  </a:cubicBezTo>
                  <a:lnTo>
                    <a:pt x="12667" y="25771"/>
                  </a:lnTo>
                  <a:lnTo>
                    <a:pt x="7382" y="25771"/>
                  </a:lnTo>
                  <a:cubicBezTo>
                    <a:pt x="5438" y="25734"/>
                    <a:pt x="3560" y="26479"/>
                    <a:pt x="2170" y="27838"/>
                  </a:cubicBezTo>
                  <a:cubicBezTo>
                    <a:pt x="787" y="29176"/>
                    <a:pt x="5" y="31015"/>
                    <a:pt x="0" y="32938"/>
                  </a:cubicBezTo>
                  <a:lnTo>
                    <a:pt x="0" y="207036"/>
                  </a:lnTo>
                  <a:cubicBezTo>
                    <a:pt x="15" y="211117"/>
                    <a:pt x="3306" y="214428"/>
                    <a:pt x="7387" y="214467"/>
                  </a:cubicBezTo>
                  <a:lnTo>
                    <a:pt x="120115" y="214467"/>
                  </a:lnTo>
                  <a:cubicBezTo>
                    <a:pt x="122635" y="217513"/>
                    <a:pt x="126383" y="219276"/>
                    <a:pt x="130336" y="219272"/>
                  </a:cubicBezTo>
                  <a:lnTo>
                    <a:pt x="201193" y="219272"/>
                  </a:lnTo>
                  <a:cubicBezTo>
                    <a:pt x="208524" y="219272"/>
                    <a:pt x="214467" y="213329"/>
                    <a:pt x="214467" y="205997"/>
                  </a:cubicBezTo>
                  <a:lnTo>
                    <a:pt x="214467" y="110680"/>
                  </a:lnTo>
                  <a:cubicBezTo>
                    <a:pt x="214467" y="103349"/>
                    <a:pt x="208524" y="97406"/>
                    <a:pt x="201193" y="97406"/>
                  </a:cubicBezTo>
                  <a:lnTo>
                    <a:pt x="165983" y="97406"/>
                  </a:lnTo>
                  <a:lnTo>
                    <a:pt x="165983" y="40945"/>
                  </a:lnTo>
                  <a:cubicBezTo>
                    <a:pt x="165996" y="39030"/>
                    <a:pt x="165255" y="37187"/>
                    <a:pt x="163919" y="35814"/>
                  </a:cubicBezTo>
                  <a:lnTo>
                    <a:pt x="131150" y="2216"/>
                  </a:lnTo>
                  <a:cubicBezTo>
                    <a:pt x="129773" y="805"/>
                    <a:pt x="127886" y="6"/>
                    <a:pt x="125914" y="0"/>
                  </a:cubicBezTo>
                  <a:close/>
                </a:path>
              </a:pathLst>
            </a:custGeom>
            <a:gradFill>
              <a:gsLst>
                <a:gs pos="0">
                  <a:srgbClr val="FE813A"/>
                </a:gs>
                <a:gs pos="100000">
                  <a:srgbClr val="FFAF48"/>
                </a:gs>
              </a:gsLst>
              <a:lin ang="0" scaled="0"/>
            </a:gradFill>
            <a:ln>
              <a:noFill/>
            </a:ln>
            <a:effectLst>
              <a:outerShdw blurRad="381000" sx="123000" sy="123000" algn="c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lt1"/>
                </a:solidFill>
              </a:endParaRP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EF1A1A28-5366-AA8F-D3D7-4C05BB022CEF}"/>
              </a:ext>
            </a:extLst>
          </p:cNvPr>
          <p:cNvGrpSpPr/>
          <p:nvPr/>
        </p:nvGrpSpPr>
        <p:grpSpPr>
          <a:xfrm>
            <a:off x="8702389" y="3662925"/>
            <a:ext cx="2443131" cy="1974004"/>
            <a:chOff x="8702389" y="3662925"/>
            <a:chExt cx="2443131" cy="1974004"/>
          </a:xfrm>
        </p:grpSpPr>
        <p:grpSp>
          <p:nvGrpSpPr>
            <p:cNvPr id="38" name="Groupe 23">
              <a:extLst>
                <a:ext uri="{FF2B5EF4-FFF2-40B4-BE49-F238E27FC236}">
                  <a16:creationId xmlns:a16="http://schemas.microsoft.com/office/drawing/2014/main" id="{C9AF87AF-47E1-4777-2D5D-6DC11B9C3F77}"/>
                </a:ext>
              </a:extLst>
            </p:cNvPr>
            <p:cNvGrpSpPr/>
            <p:nvPr/>
          </p:nvGrpSpPr>
          <p:grpSpPr>
            <a:xfrm>
              <a:off x="8702389" y="3662925"/>
              <a:ext cx="2443131" cy="1974004"/>
              <a:chOff x="8702389" y="3227916"/>
              <a:chExt cx="2443131" cy="1974004"/>
            </a:xfrm>
          </p:grpSpPr>
          <p:sp>
            <p:nvSpPr>
              <p:cNvPr id="39" name="Rectangle : coins arrondis 24">
                <a:extLst>
                  <a:ext uri="{FF2B5EF4-FFF2-40B4-BE49-F238E27FC236}">
                    <a16:creationId xmlns:a16="http://schemas.microsoft.com/office/drawing/2014/main" id="{6F04053C-4ED7-2971-67F6-13F339861D55}"/>
                  </a:ext>
                </a:extLst>
              </p:cNvPr>
              <p:cNvSpPr/>
              <p:nvPr/>
            </p:nvSpPr>
            <p:spPr>
              <a:xfrm>
                <a:off x="8702389" y="3227916"/>
                <a:ext cx="2443131" cy="1974004"/>
              </a:xfrm>
              <a:prstGeom prst="roundRect">
                <a:avLst>
                  <a:gd name="adj" fmla="val 2433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0" name="ZoneTexte 25">
                <a:extLst>
                  <a:ext uri="{FF2B5EF4-FFF2-40B4-BE49-F238E27FC236}">
                    <a16:creationId xmlns:a16="http://schemas.microsoft.com/office/drawing/2014/main" id="{C180530D-96E0-8C1F-9E95-62DF62976567}"/>
                  </a:ext>
                </a:extLst>
              </p:cNvPr>
              <p:cNvSpPr txBox="1"/>
              <p:nvPr/>
            </p:nvSpPr>
            <p:spPr>
              <a:xfrm>
                <a:off x="8999299" y="4165139"/>
                <a:ext cx="1993821" cy="67775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ts val="1800"/>
                  </a:lnSpc>
                </a:pPr>
                <a:r>
                  <a:rPr lang="en-US" sz="1400" dirty="0">
                    <a:solidFill>
                      <a:srgbClr val="1F2937"/>
                    </a:solidFill>
                    <a:ea typeface="Inter" panose="02000503000000020004" pitchFamily="50" charset="0"/>
                    <a:cs typeface="Inter" panose="02000503000000020004" pitchFamily="50" charset="0"/>
                  </a:rPr>
                  <a:t>The use </a:t>
                </a:r>
                <a:r>
                  <a:rPr lang="en-US" sz="1400">
                    <a:solidFill>
                      <a:srgbClr val="1F2937"/>
                    </a:solidFill>
                    <a:ea typeface="Inter" panose="02000503000000020004" pitchFamily="50" charset="0"/>
                    <a:cs typeface="Inter" panose="02000503000000020004" pitchFamily="50" charset="0"/>
                  </a:rPr>
                  <a:t>of the Internet </a:t>
                </a:r>
                <a:r>
                  <a:rPr lang="en-US" sz="1400" dirty="0">
                    <a:solidFill>
                      <a:srgbClr val="1F2937"/>
                    </a:solidFill>
                    <a:ea typeface="Inter" panose="02000503000000020004" pitchFamily="50" charset="0"/>
                    <a:cs typeface="Inter" panose="02000503000000020004" pitchFamily="50" charset="0"/>
                  </a:rPr>
                  <a:t>increases insecurities and cyberthreats </a:t>
                </a:r>
              </a:p>
            </p:txBody>
          </p:sp>
          <p:sp>
            <p:nvSpPr>
              <p:cNvPr id="42" name="Rectangle : coins arrondis 28">
                <a:extLst>
                  <a:ext uri="{FF2B5EF4-FFF2-40B4-BE49-F238E27FC236}">
                    <a16:creationId xmlns:a16="http://schemas.microsoft.com/office/drawing/2014/main" id="{B530E3E2-6687-0EE8-4A22-A4D42506704F}"/>
                  </a:ext>
                </a:extLst>
              </p:cNvPr>
              <p:cNvSpPr/>
              <p:nvPr/>
            </p:nvSpPr>
            <p:spPr>
              <a:xfrm>
                <a:off x="9003033" y="3531310"/>
                <a:ext cx="358483" cy="358483"/>
              </a:xfrm>
              <a:prstGeom prst="roundRect">
                <a:avLst>
                  <a:gd name="adj" fmla="val 7258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381000" sx="123000" sy="123000" algn="ctr" rotWithShape="0">
                  <a:prstClr val="black">
                    <a:alpha val="1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25" name="Graphic 123">
              <a:extLst>
                <a:ext uri="{FF2B5EF4-FFF2-40B4-BE49-F238E27FC236}">
                  <a16:creationId xmlns:a16="http://schemas.microsoft.com/office/drawing/2014/main" id="{2998FB11-EC8B-B379-6FBB-A8D282B8B614}"/>
                </a:ext>
              </a:extLst>
            </p:cNvPr>
            <p:cNvSpPr/>
            <p:nvPr/>
          </p:nvSpPr>
          <p:spPr>
            <a:xfrm>
              <a:off x="9065274" y="4029086"/>
              <a:ext cx="234216" cy="234195"/>
            </a:xfrm>
            <a:custGeom>
              <a:avLst/>
              <a:gdLst>
                <a:gd name="connsiteX0" fmla="*/ 116973 w 234216"/>
                <a:gd name="connsiteY0" fmla="*/ 0 h 234195"/>
                <a:gd name="connsiteX1" fmla="*/ 104405 w 234216"/>
                <a:gd name="connsiteY1" fmla="*/ 676 h 234195"/>
                <a:gd name="connsiteX2" fmla="*/ 93071 w 234216"/>
                <a:gd name="connsiteY2" fmla="*/ 2485 h 234195"/>
                <a:gd name="connsiteX3" fmla="*/ 90906 w 234216"/>
                <a:gd name="connsiteY3" fmla="*/ 2962 h 234195"/>
                <a:gd name="connsiteX4" fmla="*/ 33137 w 234216"/>
                <a:gd name="connsiteY4" fmla="*/ 35309 h 234195"/>
                <a:gd name="connsiteX5" fmla="*/ 28838 w 234216"/>
                <a:gd name="connsiteY5" fmla="*/ 39944 h 234195"/>
                <a:gd name="connsiteX6" fmla="*/ 40238 w 234216"/>
                <a:gd name="connsiteY6" fmla="*/ 205359 h 234195"/>
                <a:gd name="connsiteX7" fmla="*/ 200822 w 234216"/>
                <a:gd name="connsiteY7" fmla="*/ 199176 h 234195"/>
                <a:gd name="connsiteX8" fmla="*/ 205121 w 234216"/>
                <a:gd name="connsiteY8" fmla="*/ 194541 h 234195"/>
                <a:gd name="connsiteX9" fmla="*/ 234217 w 234216"/>
                <a:gd name="connsiteY9" fmla="*/ 117243 h 234195"/>
                <a:gd name="connsiteX10" fmla="*/ 116973 w 234216"/>
                <a:gd name="connsiteY10" fmla="*/ 0 h 234195"/>
                <a:gd name="connsiteX11" fmla="*/ 38346 w 234216"/>
                <a:gd name="connsiteY11" fmla="*/ 41171 h 234195"/>
                <a:gd name="connsiteX12" fmla="*/ 40234 w 234216"/>
                <a:gd name="connsiteY12" fmla="*/ 39296 h 234195"/>
                <a:gd name="connsiteX13" fmla="*/ 42426 w 234216"/>
                <a:gd name="connsiteY13" fmla="*/ 37170 h 234195"/>
                <a:gd name="connsiteX14" fmla="*/ 44419 w 234216"/>
                <a:gd name="connsiteY14" fmla="*/ 35380 h 234195"/>
                <a:gd name="connsiteX15" fmla="*/ 46698 w 234216"/>
                <a:gd name="connsiteY15" fmla="*/ 33398 h 234195"/>
                <a:gd name="connsiteX16" fmla="*/ 48773 w 234216"/>
                <a:gd name="connsiteY16" fmla="*/ 31718 h 234195"/>
                <a:gd name="connsiteX17" fmla="*/ 51141 w 234216"/>
                <a:gd name="connsiteY17" fmla="*/ 29865 h 234195"/>
                <a:gd name="connsiteX18" fmla="*/ 53302 w 234216"/>
                <a:gd name="connsiteY18" fmla="*/ 28302 h 234195"/>
                <a:gd name="connsiteX19" fmla="*/ 55749 w 234216"/>
                <a:gd name="connsiteY19" fmla="*/ 26590 h 234195"/>
                <a:gd name="connsiteX20" fmla="*/ 57984 w 234216"/>
                <a:gd name="connsiteY20" fmla="*/ 25125 h 234195"/>
                <a:gd name="connsiteX21" fmla="*/ 60509 w 234216"/>
                <a:gd name="connsiteY21" fmla="*/ 23561 h 234195"/>
                <a:gd name="connsiteX22" fmla="*/ 62815 w 234216"/>
                <a:gd name="connsiteY22" fmla="*/ 22217 h 234195"/>
                <a:gd name="connsiteX23" fmla="*/ 65421 w 234216"/>
                <a:gd name="connsiteY23" fmla="*/ 20775 h 234195"/>
                <a:gd name="connsiteX24" fmla="*/ 67766 w 234216"/>
                <a:gd name="connsiteY24" fmla="*/ 19552 h 234195"/>
                <a:gd name="connsiteX25" fmla="*/ 70459 w 234216"/>
                <a:gd name="connsiteY25" fmla="*/ 18243 h 234195"/>
                <a:gd name="connsiteX26" fmla="*/ 72859 w 234216"/>
                <a:gd name="connsiteY26" fmla="*/ 17148 h 234195"/>
                <a:gd name="connsiteX27" fmla="*/ 75637 w 234216"/>
                <a:gd name="connsiteY27" fmla="*/ 15976 h 234195"/>
                <a:gd name="connsiteX28" fmla="*/ 78068 w 234216"/>
                <a:gd name="connsiteY28" fmla="*/ 15007 h 234195"/>
                <a:gd name="connsiteX29" fmla="*/ 80929 w 234216"/>
                <a:gd name="connsiteY29" fmla="*/ 13975 h 234195"/>
                <a:gd name="connsiteX30" fmla="*/ 83391 w 234216"/>
                <a:gd name="connsiteY30" fmla="*/ 13135 h 234195"/>
                <a:gd name="connsiteX31" fmla="*/ 86330 w 234216"/>
                <a:gd name="connsiteY31" fmla="*/ 12248 h 234195"/>
                <a:gd name="connsiteX32" fmla="*/ 88800 w 234216"/>
                <a:gd name="connsiteY32" fmla="*/ 11540 h 234195"/>
                <a:gd name="connsiteX33" fmla="*/ 89749 w 234216"/>
                <a:gd name="connsiteY33" fmla="*/ 11310 h 234195"/>
                <a:gd name="connsiteX34" fmla="*/ 64773 w 234216"/>
                <a:gd name="connsiteY34" fmla="*/ 51868 h 234195"/>
                <a:gd name="connsiteX35" fmla="*/ 37994 w 234216"/>
                <a:gd name="connsiteY35" fmla="*/ 41562 h 234195"/>
                <a:gd name="connsiteX36" fmla="*/ 38346 w 234216"/>
                <a:gd name="connsiteY36" fmla="*/ 41171 h 234195"/>
                <a:gd name="connsiteX37" fmla="*/ 32726 w 234216"/>
                <a:gd name="connsiteY37" fmla="*/ 47463 h 234195"/>
                <a:gd name="connsiteX38" fmla="*/ 62385 w 234216"/>
                <a:gd name="connsiteY38" fmla="*/ 59266 h 234195"/>
                <a:gd name="connsiteX39" fmla="*/ 54494 w 234216"/>
                <a:gd name="connsiteY39" fmla="*/ 113335 h 234195"/>
                <a:gd name="connsiteX40" fmla="*/ 7636 w 234216"/>
                <a:gd name="connsiteY40" fmla="*/ 113335 h 234195"/>
                <a:gd name="connsiteX41" fmla="*/ 32726 w 234216"/>
                <a:gd name="connsiteY41" fmla="*/ 47463 h 234195"/>
                <a:gd name="connsiteX42" fmla="*/ 32726 w 234216"/>
                <a:gd name="connsiteY42" fmla="*/ 187022 h 234195"/>
                <a:gd name="connsiteX43" fmla="*/ 7636 w 234216"/>
                <a:gd name="connsiteY43" fmla="*/ 121151 h 234195"/>
                <a:gd name="connsiteX44" fmla="*/ 54494 w 234216"/>
                <a:gd name="connsiteY44" fmla="*/ 121151 h 234195"/>
                <a:gd name="connsiteX45" fmla="*/ 62385 w 234216"/>
                <a:gd name="connsiteY45" fmla="*/ 175220 h 234195"/>
                <a:gd name="connsiteX46" fmla="*/ 32726 w 234216"/>
                <a:gd name="connsiteY46" fmla="*/ 187022 h 234195"/>
                <a:gd name="connsiteX47" fmla="*/ 88776 w 234216"/>
                <a:gd name="connsiteY47" fmla="*/ 222961 h 234195"/>
                <a:gd name="connsiteX48" fmla="*/ 86357 w 234216"/>
                <a:gd name="connsiteY48" fmla="*/ 222265 h 234195"/>
                <a:gd name="connsiteX49" fmla="*/ 83399 w 234216"/>
                <a:gd name="connsiteY49" fmla="*/ 221370 h 234195"/>
                <a:gd name="connsiteX50" fmla="*/ 80948 w 234216"/>
                <a:gd name="connsiteY50" fmla="*/ 220534 h 234195"/>
                <a:gd name="connsiteX51" fmla="*/ 78076 w 234216"/>
                <a:gd name="connsiteY51" fmla="*/ 219498 h 234195"/>
                <a:gd name="connsiteX52" fmla="*/ 75657 w 234216"/>
                <a:gd name="connsiteY52" fmla="*/ 218537 h 234195"/>
                <a:gd name="connsiteX53" fmla="*/ 72862 w 234216"/>
                <a:gd name="connsiteY53" fmla="*/ 217365 h 234195"/>
                <a:gd name="connsiteX54" fmla="*/ 70482 w 234216"/>
                <a:gd name="connsiteY54" fmla="*/ 216278 h 234195"/>
                <a:gd name="connsiteX55" fmla="*/ 67747 w 234216"/>
                <a:gd name="connsiteY55" fmla="*/ 214957 h 234195"/>
                <a:gd name="connsiteX56" fmla="*/ 65402 w 234216"/>
                <a:gd name="connsiteY56" fmla="*/ 213750 h 234195"/>
                <a:gd name="connsiteX57" fmla="*/ 62768 w 234216"/>
                <a:gd name="connsiteY57" fmla="*/ 212292 h 234195"/>
                <a:gd name="connsiteX58" fmla="*/ 60489 w 234216"/>
                <a:gd name="connsiteY58" fmla="*/ 210959 h 234195"/>
                <a:gd name="connsiteX59" fmla="*/ 57941 w 234216"/>
                <a:gd name="connsiteY59" fmla="*/ 209369 h 234195"/>
                <a:gd name="connsiteX60" fmla="*/ 55725 w 234216"/>
                <a:gd name="connsiteY60" fmla="*/ 207923 h 234195"/>
                <a:gd name="connsiteX61" fmla="*/ 53252 w 234216"/>
                <a:gd name="connsiteY61" fmla="*/ 206187 h 234195"/>
                <a:gd name="connsiteX62" fmla="*/ 51118 w 234216"/>
                <a:gd name="connsiteY62" fmla="*/ 204624 h 234195"/>
                <a:gd name="connsiteX63" fmla="*/ 48726 w 234216"/>
                <a:gd name="connsiteY63" fmla="*/ 202752 h 234195"/>
                <a:gd name="connsiteX64" fmla="*/ 46670 w 234216"/>
                <a:gd name="connsiteY64" fmla="*/ 201087 h 234195"/>
                <a:gd name="connsiteX65" fmla="*/ 44376 w 234216"/>
                <a:gd name="connsiteY65" fmla="*/ 199090 h 234195"/>
                <a:gd name="connsiteX66" fmla="*/ 42395 w 234216"/>
                <a:gd name="connsiteY66" fmla="*/ 197316 h 234195"/>
                <a:gd name="connsiteX67" fmla="*/ 40198 w 234216"/>
                <a:gd name="connsiteY67" fmla="*/ 195182 h 234195"/>
                <a:gd name="connsiteX68" fmla="*/ 38311 w 234216"/>
                <a:gd name="connsiteY68" fmla="*/ 193310 h 234195"/>
                <a:gd name="connsiteX69" fmla="*/ 37975 w 234216"/>
                <a:gd name="connsiteY69" fmla="*/ 192947 h 234195"/>
                <a:gd name="connsiteX70" fmla="*/ 64753 w 234216"/>
                <a:gd name="connsiteY70" fmla="*/ 182637 h 234195"/>
                <a:gd name="connsiteX71" fmla="*/ 89730 w 234216"/>
                <a:gd name="connsiteY71" fmla="*/ 223196 h 234195"/>
                <a:gd name="connsiteX72" fmla="*/ 88776 w 234216"/>
                <a:gd name="connsiteY72" fmla="*/ 222961 h 234195"/>
                <a:gd name="connsiteX73" fmla="*/ 113065 w 234216"/>
                <a:gd name="connsiteY73" fmla="*/ 226361 h 234195"/>
                <a:gd name="connsiteX74" fmla="*/ 72460 w 234216"/>
                <a:gd name="connsiteY74" fmla="*/ 180757 h 234195"/>
                <a:gd name="connsiteX75" fmla="*/ 113065 w 234216"/>
                <a:gd name="connsiteY75" fmla="*/ 175978 h 234195"/>
                <a:gd name="connsiteX76" fmla="*/ 113065 w 234216"/>
                <a:gd name="connsiteY76" fmla="*/ 226361 h 234195"/>
                <a:gd name="connsiteX77" fmla="*/ 113065 w 234216"/>
                <a:gd name="connsiteY77" fmla="*/ 168162 h 234195"/>
                <a:gd name="connsiteX78" fmla="*/ 70006 w 234216"/>
                <a:gd name="connsiteY78" fmla="*/ 173297 h 234195"/>
                <a:gd name="connsiteX79" fmla="*/ 62311 w 234216"/>
                <a:gd name="connsiteY79" fmla="*/ 121151 h 234195"/>
                <a:gd name="connsiteX80" fmla="*/ 113065 w 234216"/>
                <a:gd name="connsiteY80" fmla="*/ 121151 h 234195"/>
                <a:gd name="connsiteX81" fmla="*/ 113065 w 234216"/>
                <a:gd name="connsiteY81" fmla="*/ 168162 h 234195"/>
                <a:gd name="connsiteX82" fmla="*/ 113065 w 234216"/>
                <a:gd name="connsiteY82" fmla="*/ 113335 h 234195"/>
                <a:gd name="connsiteX83" fmla="*/ 62311 w 234216"/>
                <a:gd name="connsiteY83" fmla="*/ 113335 h 234195"/>
                <a:gd name="connsiteX84" fmla="*/ 70006 w 234216"/>
                <a:gd name="connsiteY84" fmla="*/ 61189 h 234195"/>
                <a:gd name="connsiteX85" fmla="*/ 113065 w 234216"/>
                <a:gd name="connsiteY85" fmla="*/ 66324 h 234195"/>
                <a:gd name="connsiteX86" fmla="*/ 113065 w 234216"/>
                <a:gd name="connsiteY86" fmla="*/ 113335 h 234195"/>
                <a:gd name="connsiteX87" fmla="*/ 113065 w 234216"/>
                <a:gd name="connsiteY87" fmla="*/ 58508 h 234195"/>
                <a:gd name="connsiteX88" fmla="*/ 72460 w 234216"/>
                <a:gd name="connsiteY88" fmla="*/ 53728 h 234195"/>
                <a:gd name="connsiteX89" fmla="*/ 113065 w 234216"/>
                <a:gd name="connsiteY89" fmla="*/ 8124 h 234195"/>
                <a:gd name="connsiteX90" fmla="*/ 113065 w 234216"/>
                <a:gd name="connsiteY90" fmla="*/ 58508 h 234195"/>
                <a:gd name="connsiteX91" fmla="*/ 201220 w 234216"/>
                <a:gd name="connsiteY91" fmla="*/ 47463 h 234195"/>
                <a:gd name="connsiteX92" fmla="*/ 226310 w 234216"/>
                <a:gd name="connsiteY92" fmla="*/ 113335 h 234195"/>
                <a:gd name="connsiteX93" fmla="*/ 179452 w 234216"/>
                <a:gd name="connsiteY93" fmla="*/ 113335 h 234195"/>
                <a:gd name="connsiteX94" fmla="*/ 171562 w 234216"/>
                <a:gd name="connsiteY94" fmla="*/ 59266 h 234195"/>
                <a:gd name="connsiteX95" fmla="*/ 201220 w 234216"/>
                <a:gd name="connsiteY95" fmla="*/ 47463 h 234195"/>
                <a:gd name="connsiteX96" fmla="*/ 145139 w 234216"/>
                <a:gd name="connsiteY96" fmla="*/ 11521 h 234195"/>
                <a:gd name="connsiteX97" fmla="*/ 147589 w 234216"/>
                <a:gd name="connsiteY97" fmla="*/ 12220 h 234195"/>
                <a:gd name="connsiteX98" fmla="*/ 150548 w 234216"/>
                <a:gd name="connsiteY98" fmla="*/ 13115 h 234195"/>
                <a:gd name="connsiteX99" fmla="*/ 152998 w 234216"/>
                <a:gd name="connsiteY99" fmla="*/ 13951 h 234195"/>
                <a:gd name="connsiteX100" fmla="*/ 155871 w 234216"/>
                <a:gd name="connsiteY100" fmla="*/ 14987 h 234195"/>
                <a:gd name="connsiteX101" fmla="*/ 158290 w 234216"/>
                <a:gd name="connsiteY101" fmla="*/ 15949 h 234195"/>
                <a:gd name="connsiteX102" fmla="*/ 161084 w 234216"/>
                <a:gd name="connsiteY102" fmla="*/ 17121 h 234195"/>
                <a:gd name="connsiteX103" fmla="*/ 163464 w 234216"/>
                <a:gd name="connsiteY103" fmla="*/ 18207 h 234195"/>
                <a:gd name="connsiteX104" fmla="*/ 166200 w 234216"/>
                <a:gd name="connsiteY104" fmla="*/ 19528 h 234195"/>
                <a:gd name="connsiteX105" fmla="*/ 168545 w 234216"/>
                <a:gd name="connsiteY105" fmla="*/ 20736 h 234195"/>
                <a:gd name="connsiteX106" fmla="*/ 171179 w 234216"/>
                <a:gd name="connsiteY106" fmla="*/ 22194 h 234195"/>
                <a:gd name="connsiteX107" fmla="*/ 173457 w 234216"/>
                <a:gd name="connsiteY107" fmla="*/ 23526 h 234195"/>
                <a:gd name="connsiteX108" fmla="*/ 176005 w 234216"/>
                <a:gd name="connsiteY108" fmla="*/ 25117 h 234195"/>
                <a:gd name="connsiteX109" fmla="*/ 178221 w 234216"/>
                <a:gd name="connsiteY109" fmla="*/ 26563 h 234195"/>
                <a:gd name="connsiteX110" fmla="*/ 180691 w 234216"/>
                <a:gd name="connsiteY110" fmla="*/ 28294 h 234195"/>
                <a:gd name="connsiteX111" fmla="*/ 182833 w 234216"/>
                <a:gd name="connsiteY111" fmla="*/ 29857 h 234195"/>
                <a:gd name="connsiteX112" fmla="*/ 185221 w 234216"/>
                <a:gd name="connsiteY112" fmla="*/ 31726 h 234195"/>
                <a:gd name="connsiteX113" fmla="*/ 187276 w 234216"/>
                <a:gd name="connsiteY113" fmla="*/ 33390 h 234195"/>
                <a:gd name="connsiteX114" fmla="*/ 189570 w 234216"/>
                <a:gd name="connsiteY114" fmla="*/ 35387 h 234195"/>
                <a:gd name="connsiteX115" fmla="*/ 191552 w 234216"/>
                <a:gd name="connsiteY115" fmla="*/ 37162 h 234195"/>
                <a:gd name="connsiteX116" fmla="*/ 193748 w 234216"/>
                <a:gd name="connsiteY116" fmla="*/ 39296 h 234195"/>
                <a:gd name="connsiteX117" fmla="*/ 195636 w 234216"/>
                <a:gd name="connsiteY117" fmla="*/ 41168 h 234195"/>
                <a:gd name="connsiteX118" fmla="*/ 195972 w 234216"/>
                <a:gd name="connsiteY118" fmla="*/ 41531 h 234195"/>
                <a:gd name="connsiteX119" fmla="*/ 169193 w 234216"/>
                <a:gd name="connsiteY119" fmla="*/ 51841 h 234195"/>
                <a:gd name="connsiteX120" fmla="*/ 144185 w 234216"/>
                <a:gd name="connsiteY120" fmla="*/ 11286 h 234195"/>
                <a:gd name="connsiteX121" fmla="*/ 145139 w 234216"/>
                <a:gd name="connsiteY121" fmla="*/ 11521 h 234195"/>
                <a:gd name="connsiteX122" fmla="*/ 120881 w 234216"/>
                <a:gd name="connsiteY122" fmla="*/ 8124 h 234195"/>
                <a:gd name="connsiteX123" fmla="*/ 161487 w 234216"/>
                <a:gd name="connsiteY123" fmla="*/ 53728 h 234195"/>
                <a:gd name="connsiteX124" fmla="*/ 120881 w 234216"/>
                <a:gd name="connsiteY124" fmla="*/ 58508 h 234195"/>
                <a:gd name="connsiteX125" fmla="*/ 120881 w 234216"/>
                <a:gd name="connsiteY125" fmla="*/ 8124 h 234195"/>
                <a:gd name="connsiteX126" fmla="*/ 120881 w 234216"/>
                <a:gd name="connsiteY126" fmla="*/ 66324 h 234195"/>
                <a:gd name="connsiteX127" fmla="*/ 163941 w 234216"/>
                <a:gd name="connsiteY127" fmla="*/ 61189 h 234195"/>
                <a:gd name="connsiteX128" fmla="*/ 171636 w 234216"/>
                <a:gd name="connsiteY128" fmla="*/ 113335 h 234195"/>
                <a:gd name="connsiteX129" fmla="*/ 120881 w 234216"/>
                <a:gd name="connsiteY129" fmla="*/ 113335 h 234195"/>
                <a:gd name="connsiteX130" fmla="*/ 120881 w 234216"/>
                <a:gd name="connsiteY130" fmla="*/ 66324 h 234195"/>
                <a:gd name="connsiteX131" fmla="*/ 120881 w 234216"/>
                <a:gd name="connsiteY131" fmla="*/ 121151 h 234195"/>
                <a:gd name="connsiteX132" fmla="*/ 171636 w 234216"/>
                <a:gd name="connsiteY132" fmla="*/ 121151 h 234195"/>
                <a:gd name="connsiteX133" fmla="*/ 163941 w 234216"/>
                <a:gd name="connsiteY133" fmla="*/ 173297 h 234195"/>
                <a:gd name="connsiteX134" fmla="*/ 163941 w 234216"/>
                <a:gd name="connsiteY134" fmla="*/ 173297 h 234195"/>
                <a:gd name="connsiteX135" fmla="*/ 120881 w 234216"/>
                <a:gd name="connsiteY135" fmla="*/ 168162 h 234195"/>
                <a:gd name="connsiteX136" fmla="*/ 120881 w 234216"/>
                <a:gd name="connsiteY136" fmla="*/ 121151 h 234195"/>
                <a:gd name="connsiteX137" fmla="*/ 120881 w 234216"/>
                <a:gd name="connsiteY137" fmla="*/ 226361 h 234195"/>
                <a:gd name="connsiteX138" fmla="*/ 120881 w 234216"/>
                <a:gd name="connsiteY138" fmla="*/ 175978 h 234195"/>
                <a:gd name="connsiteX139" fmla="*/ 161487 w 234216"/>
                <a:gd name="connsiteY139" fmla="*/ 180757 h 234195"/>
                <a:gd name="connsiteX140" fmla="*/ 120881 w 234216"/>
                <a:gd name="connsiteY140" fmla="*/ 226361 h 234195"/>
                <a:gd name="connsiteX141" fmla="*/ 195601 w 234216"/>
                <a:gd name="connsiteY141" fmla="*/ 193314 h 234195"/>
                <a:gd name="connsiteX142" fmla="*/ 193717 w 234216"/>
                <a:gd name="connsiteY142" fmla="*/ 195186 h 234195"/>
                <a:gd name="connsiteX143" fmla="*/ 191517 w 234216"/>
                <a:gd name="connsiteY143" fmla="*/ 197320 h 234195"/>
                <a:gd name="connsiteX144" fmla="*/ 189535 w 234216"/>
                <a:gd name="connsiteY144" fmla="*/ 199098 h 234195"/>
                <a:gd name="connsiteX145" fmla="*/ 187249 w 234216"/>
                <a:gd name="connsiteY145" fmla="*/ 201091 h 234195"/>
                <a:gd name="connsiteX146" fmla="*/ 185174 w 234216"/>
                <a:gd name="connsiteY146" fmla="*/ 202768 h 234195"/>
                <a:gd name="connsiteX147" fmla="*/ 182805 w 234216"/>
                <a:gd name="connsiteY147" fmla="*/ 204620 h 234195"/>
                <a:gd name="connsiteX148" fmla="*/ 180644 w 234216"/>
                <a:gd name="connsiteY148" fmla="*/ 206184 h 234195"/>
                <a:gd name="connsiteX149" fmla="*/ 178198 w 234216"/>
                <a:gd name="connsiteY149" fmla="*/ 207895 h 234195"/>
                <a:gd name="connsiteX150" fmla="*/ 175962 w 234216"/>
                <a:gd name="connsiteY150" fmla="*/ 209357 h 234195"/>
                <a:gd name="connsiteX151" fmla="*/ 173434 w 234216"/>
                <a:gd name="connsiteY151" fmla="*/ 210920 h 234195"/>
                <a:gd name="connsiteX152" fmla="*/ 171136 w 234216"/>
                <a:gd name="connsiteY152" fmla="*/ 212265 h 234195"/>
                <a:gd name="connsiteX153" fmla="*/ 168525 w 234216"/>
                <a:gd name="connsiteY153" fmla="*/ 213707 h 234195"/>
                <a:gd name="connsiteX154" fmla="*/ 166180 w 234216"/>
                <a:gd name="connsiteY154" fmla="*/ 214930 h 234195"/>
                <a:gd name="connsiteX155" fmla="*/ 163488 w 234216"/>
                <a:gd name="connsiteY155" fmla="*/ 216239 h 234195"/>
                <a:gd name="connsiteX156" fmla="*/ 161088 w 234216"/>
                <a:gd name="connsiteY156" fmla="*/ 217333 h 234195"/>
                <a:gd name="connsiteX157" fmla="*/ 158309 w 234216"/>
                <a:gd name="connsiteY157" fmla="*/ 218506 h 234195"/>
                <a:gd name="connsiteX158" fmla="*/ 155882 w 234216"/>
                <a:gd name="connsiteY158" fmla="*/ 219471 h 234195"/>
                <a:gd name="connsiteX159" fmla="*/ 153010 w 234216"/>
                <a:gd name="connsiteY159" fmla="*/ 220507 h 234195"/>
                <a:gd name="connsiteX160" fmla="*/ 150560 w 234216"/>
                <a:gd name="connsiteY160" fmla="*/ 221343 h 234195"/>
                <a:gd name="connsiteX161" fmla="*/ 147609 w 234216"/>
                <a:gd name="connsiteY161" fmla="*/ 222234 h 234195"/>
                <a:gd name="connsiteX162" fmla="*/ 145147 w 234216"/>
                <a:gd name="connsiteY162" fmla="*/ 222941 h 234195"/>
                <a:gd name="connsiteX163" fmla="*/ 144197 w 234216"/>
                <a:gd name="connsiteY163" fmla="*/ 223172 h 234195"/>
                <a:gd name="connsiteX164" fmla="*/ 169174 w 234216"/>
                <a:gd name="connsiteY164" fmla="*/ 182614 h 234195"/>
                <a:gd name="connsiteX165" fmla="*/ 195952 w 234216"/>
                <a:gd name="connsiteY165" fmla="*/ 192919 h 234195"/>
                <a:gd name="connsiteX166" fmla="*/ 195601 w 234216"/>
                <a:gd name="connsiteY166" fmla="*/ 193314 h 234195"/>
                <a:gd name="connsiteX167" fmla="*/ 201220 w 234216"/>
                <a:gd name="connsiteY167" fmla="*/ 187022 h 234195"/>
                <a:gd name="connsiteX168" fmla="*/ 171562 w 234216"/>
                <a:gd name="connsiteY168" fmla="*/ 175220 h 234195"/>
                <a:gd name="connsiteX169" fmla="*/ 179452 w 234216"/>
                <a:gd name="connsiteY169" fmla="*/ 121151 h 234195"/>
                <a:gd name="connsiteX170" fmla="*/ 226310 w 234216"/>
                <a:gd name="connsiteY170" fmla="*/ 121151 h 234195"/>
                <a:gd name="connsiteX171" fmla="*/ 201220 w 234216"/>
                <a:gd name="connsiteY171" fmla="*/ 187022 h 234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234216" h="234195">
                  <a:moveTo>
                    <a:pt x="116973" y="0"/>
                  </a:moveTo>
                  <a:cubicBezTo>
                    <a:pt x="112775" y="0"/>
                    <a:pt x="108579" y="226"/>
                    <a:pt x="104405" y="676"/>
                  </a:cubicBezTo>
                  <a:cubicBezTo>
                    <a:pt x="100579" y="1066"/>
                    <a:pt x="96800" y="1707"/>
                    <a:pt x="93071" y="2485"/>
                  </a:cubicBezTo>
                  <a:cubicBezTo>
                    <a:pt x="92350" y="2636"/>
                    <a:pt x="91628" y="2795"/>
                    <a:pt x="90906" y="2962"/>
                  </a:cubicBezTo>
                  <a:cubicBezTo>
                    <a:pt x="68939" y="7963"/>
                    <a:pt x="48881" y="19195"/>
                    <a:pt x="33137" y="35309"/>
                  </a:cubicBezTo>
                  <a:cubicBezTo>
                    <a:pt x="31672" y="36810"/>
                    <a:pt x="30239" y="38355"/>
                    <a:pt x="28838" y="39944"/>
                  </a:cubicBezTo>
                  <a:cubicBezTo>
                    <a:pt x="-13692" y="88770"/>
                    <a:pt x="-8588" y="162829"/>
                    <a:pt x="40238" y="205359"/>
                  </a:cubicBezTo>
                  <a:cubicBezTo>
                    <a:pt x="86983" y="246076"/>
                    <a:pt x="157346" y="243367"/>
                    <a:pt x="200822" y="199176"/>
                  </a:cubicBezTo>
                  <a:cubicBezTo>
                    <a:pt x="202289" y="197676"/>
                    <a:pt x="203722" y="196130"/>
                    <a:pt x="205121" y="194541"/>
                  </a:cubicBezTo>
                  <a:cubicBezTo>
                    <a:pt x="223890" y="173167"/>
                    <a:pt x="234233" y="145688"/>
                    <a:pt x="234217" y="117243"/>
                  </a:cubicBezTo>
                  <a:cubicBezTo>
                    <a:pt x="234217" y="52491"/>
                    <a:pt x="181725" y="0"/>
                    <a:pt x="116973" y="0"/>
                  </a:cubicBezTo>
                  <a:close/>
                  <a:moveTo>
                    <a:pt x="38346" y="41171"/>
                  </a:moveTo>
                  <a:cubicBezTo>
                    <a:pt x="38964" y="40531"/>
                    <a:pt x="39604" y="39917"/>
                    <a:pt x="40234" y="39296"/>
                  </a:cubicBezTo>
                  <a:cubicBezTo>
                    <a:pt x="40961" y="38580"/>
                    <a:pt x="41684" y="37861"/>
                    <a:pt x="42426" y="37170"/>
                  </a:cubicBezTo>
                  <a:cubicBezTo>
                    <a:pt x="43079" y="36560"/>
                    <a:pt x="43751" y="35974"/>
                    <a:pt x="44419" y="35380"/>
                  </a:cubicBezTo>
                  <a:cubicBezTo>
                    <a:pt x="45174" y="34711"/>
                    <a:pt x="45924" y="34043"/>
                    <a:pt x="46698" y="33398"/>
                  </a:cubicBezTo>
                  <a:cubicBezTo>
                    <a:pt x="47378" y="32824"/>
                    <a:pt x="48077" y="32273"/>
                    <a:pt x="48773" y="31718"/>
                  </a:cubicBezTo>
                  <a:cubicBezTo>
                    <a:pt x="49555" y="31092"/>
                    <a:pt x="50336" y="30467"/>
                    <a:pt x="51141" y="29865"/>
                  </a:cubicBezTo>
                  <a:cubicBezTo>
                    <a:pt x="51852" y="29330"/>
                    <a:pt x="52575" y="28810"/>
                    <a:pt x="53302" y="28302"/>
                  </a:cubicBezTo>
                  <a:cubicBezTo>
                    <a:pt x="54111" y="27724"/>
                    <a:pt x="54924" y="27130"/>
                    <a:pt x="55749" y="26590"/>
                  </a:cubicBezTo>
                  <a:cubicBezTo>
                    <a:pt x="56487" y="26090"/>
                    <a:pt x="57234" y="25605"/>
                    <a:pt x="57984" y="25125"/>
                  </a:cubicBezTo>
                  <a:cubicBezTo>
                    <a:pt x="58821" y="24589"/>
                    <a:pt x="59661" y="24062"/>
                    <a:pt x="60509" y="23561"/>
                  </a:cubicBezTo>
                  <a:cubicBezTo>
                    <a:pt x="61272" y="23106"/>
                    <a:pt x="62041" y="22657"/>
                    <a:pt x="62815" y="22217"/>
                  </a:cubicBezTo>
                  <a:cubicBezTo>
                    <a:pt x="63680" y="21725"/>
                    <a:pt x="64548" y="21244"/>
                    <a:pt x="65421" y="20775"/>
                  </a:cubicBezTo>
                  <a:cubicBezTo>
                    <a:pt x="66203" y="20358"/>
                    <a:pt x="66985" y="19950"/>
                    <a:pt x="67766" y="19552"/>
                  </a:cubicBezTo>
                  <a:cubicBezTo>
                    <a:pt x="68657" y="19102"/>
                    <a:pt x="69556" y="18669"/>
                    <a:pt x="70459" y="18243"/>
                  </a:cubicBezTo>
                  <a:cubicBezTo>
                    <a:pt x="71241" y="17871"/>
                    <a:pt x="72053" y="17500"/>
                    <a:pt x="72859" y="17148"/>
                  </a:cubicBezTo>
                  <a:cubicBezTo>
                    <a:pt x="73777" y="16757"/>
                    <a:pt x="74707" y="16367"/>
                    <a:pt x="75637" y="15976"/>
                  </a:cubicBezTo>
                  <a:cubicBezTo>
                    <a:pt x="76446" y="15644"/>
                    <a:pt x="77251" y="15319"/>
                    <a:pt x="78068" y="15007"/>
                  </a:cubicBezTo>
                  <a:cubicBezTo>
                    <a:pt x="79014" y="14647"/>
                    <a:pt x="79971" y="14311"/>
                    <a:pt x="80929" y="13975"/>
                  </a:cubicBezTo>
                  <a:cubicBezTo>
                    <a:pt x="81746" y="13690"/>
                    <a:pt x="82562" y="13404"/>
                    <a:pt x="83391" y="13135"/>
                  </a:cubicBezTo>
                  <a:cubicBezTo>
                    <a:pt x="84364" y="12822"/>
                    <a:pt x="85345" y="12533"/>
                    <a:pt x="86330" y="12248"/>
                  </a:cubicBezTo>
                  <a:cubicBezTo>
                    <a:pt x="87154" y="12009"/>
                    <a:pt x="87971" y="11763"/>
                    <a:pt x="88800" y="11540"/>
                  </a:cubicBezTo>
                  <a:cubicBezTo>
                    <a:pt x="89116" y="11458"/>
                    <a:pt x="89433" y="11392"/>
                    <a:pt x="89749" y="11310"/>
                  </a:cubicBezTo>
                  <a:cubicBezTo>
                    <a:pt x="78181" y="22542"/>
                    <a:pt x="69597" y="36482"/>
                    <a:pt x="64773" y="51868"/>
                  </a:cubicBezTo>
                  <a:cubicBezTo>
                    <a:pt x="55497" y="49421"/>
                    <a:pt x="46517" y="45966"/>
                    <a:pt x="37994" y="41562"/>
                  </a:cubicBezTo>
                  <a:cubicBezTo>
                    <a:pt x="38123" y="41425"/>
                    <a:pt x="38233" y="41289"/>
                    <a:pt x="38346" y="41171"/>
                  </a:cubicBezTo>
                  <a:close/>
                  <a:moveTo>
                    <a:pt x="32726" y="47463"/>
                  </a:moveTo>
                  <a:cubicBezTo>
                    <a:pt x="42114" y="52550"/>
                    <a:pt x="52069" y="56512"/>
                    <a:pt x="62385" y="59266"/>
                  </a:cubicBezTo>
                  <a:cubicBezTo>
                    <a:pt x="57328" y="76851"/>
                    <a:pt x="54673" y="95038"/>
                    <a:pt x="54494" y="113335"/>
                  </a:cubicBezTo>
                  <a:lnTo>
                    <a:pt x="7636" y="113335"/>
                  </a:lnTo>
                  <a:cubicBezTo>
                    <a:pt x="8488" y="89207"/>
                    <a:pt x="17311" y="66043"/>
                    <a:pt x="32726" y="47463"/>
                  </a:cubicBezTo>
                  <a:close/>
                  <a:moveTo>
                    <a:pt x="32726" y="187022"/>
                  </a:moveTo>
                  <a:cubicBezTo>
                    <a:pt x="17312" y="168442"/>
                    <a:pt x="8489" y="145278"/>
                    <a:pt x="7636" y="121151"/>
                  </a:cubicBezTo>
                  <a:lnTo>
                    <a:pt x="54494" y="121151"/>
                  </a:lnTo>
                  <a:cubicBezTo>
                    <a:pt x="54673" y="139447"/>
                    <a:pt x="57327" y="157635"/>
                    <a:pt x="62385" y="175220"/>
                  </a:cubicBezTo>
                  <a:cubicBezTo>
                    <a:pt x="52069" y="177975"/>
                    <a:pt x="42114" y="181936"/>
                    <a:pt x="32726" y="187022"/>
                  </a:cubicBezTo>
                  <a:close/>
                  <a:moveTo>
                    <a:pt x="88776" y="222961"/>
                  </a:moveTo>
                  <a:cubicBezTo>
                    <a:pt x="87987" y="222762"/>
                    <a:pt x="87170" y="222504"/>
                    <a:pt x="86357" y="222265"/>
                  </a:cubicBezTo>
                  <a:cubicBezTo>
                    <a:pt x="85368" y="221976"/>
                    <a:pt x="84376" y="221687"/>
                    <a:pt x="83399" y="221370"/>
                  </a:cubicBezTo>
                  <a:cubicBezTo>
                    <a:pt x="82574" y="221105"/>
                    <a:pt x="81761" y="220819"/>
                    <a:pt x="80948" y="220534"/>
                  </a:cubicBezTo>
                  <a:cubicBezTo>
                    <a:pt x="79987" y="220202"/>
                    <a:pt x="79026" y="219862"/>
                    <a:pt x="78076" y="219498"/>
                  </a:cubicBezTo>
                  <a:cubicBezTo>
                    <a:pt x="77263" y="219190"/>
                    <a:pt x="76462" y="218865"/>
                    <a:pt x="75657" y="218537"/>
                  </a:cubicBezTo>
                  <a:cubicBezTo>
                    <a:pt x="74723" y="218146"/>
                    <a:pt x="73789" y="217755"/>
                    <a:pt x="72862" y="217365"/>
                  </a:cubicBezTo>
                  <a:cubicBezTo>
                    <a:pt x="72065" y="217013"/>
                    <a:pt x="71272" y="216651"/>
                    <a:pt x="70482" y="216278"/>
                  </a:cubicBezTo>
                  <a:cubicBezTo>
                    <a:pt x="69572" y="215848"/>
                    <a:pt x="68665" y="215411"/>
                    <a:pt x="67747" y="214957"/>
                  </a:cubicBezTo>
                  <a:cubicBezTo>
                    <a:pt x="66965" y="214566"/>
                    <a:pt x="66184" y="214176"/>
                    <a:pt x="65402" y="213750"/>
                  </a:cubicBezTo>
                  <a:cubicBezTo>
                    <a:pt x="64519" y="213277"/>
                    <a:pt x="63643" y="212792"/>
                    <a:pt x="62768" y="212292"/>
                  </a:cubicBezTo>
                  <a:cubicBezTo>
                    <a:pt x="61986" y="211858"/>
                    <a:pt x="61244" y="211413"/>
                    <a:pt x="60489" y="210959"/>
                  </a:cubicBezTo>
                  <a:cubicBezTo>
                    <a:pt x="59630" y="210443"/>
                    <a:pt x="58785" y="209912"/>
                    <a:pt x="57941" y="209369"/>
                  </a:cubicBezTo>
                  <a:cubicBezTo>
                    <a:pt x="57199" y="208896"/>
                    <a:pt x="56456" y="208415"/>
                    <a:pt x="55725" y="207923"/>
                  </a:cubicBezTo>
                  <a:cubicBezTo>
                    <a:pt x="54893" y="207360"/>
                    <a:pt x="54068" y="206774"/>
                    <a:pt x="53252" y="206187"/>
                  </a:cubicBezTo>
                  <a:cubicBezTo>
                    <a:pt x="52536" y="205675"/>
                    <a:pt x="51821" y="205163"/>
                    <a:pt x="51118" y="204624"/>
                  </a:cubicBezTo>
                  <a:cubicBezTo>
                    <a:pt x="50309" y="204015"/>
                    <a:pt x="49515" y="203385"/>
                    <a:pt x="48726" y="202752"/>
                  </a:cubicBezTo>
                  <a:cubicBezTo>
                    <a:pt x="48034" y="202201"/>
                    <a:pt x="47346" y="201654"/>
                    <a:pt x="46670" y="201087"/>
                  </a:cubicBezTo>
                  <a:cubicBezTo>
                    <a:pt x="45889" y="200439"/>
                    <a:pt x="45134" y="199762"/>
                    <a:pt x="44376" y="199090"/>
                  </a:cubicBezTo>
                  <a:cubicBezTo>
                    <a:pt x="43712" y="198500"/>
                    <a:pt x="43044" y="197918"/>
                    <a:pt x="42395" y="197316"/>
                  </a:cubicBezTo>
                  <a:cubicBezTo>
                    <a:pt x="41648" y="196620"/>
                    <a:pt x="40925" y="195897"/>
                    <a:pt x="40198" y="195182"/>
                  </a:cubicBezTo>
                  <a:cubicBezTo>
                    <a:pt x="39569" y="194561"/>
                    <a:pt x="38928" y="193947"/>
                    <a:pt x="38311" y="193310"/>
                  </a:cubicBezTo>
                  <a:cubicBezTo>
                    <a:pt x="38198" y="193189"/>
                    <a:pt x="38088" y="193064"/>
                    <a:pt x="37975" y="192947"/>
                  </a:cubicBezTo>
                  <a:cubicBezTo>
                    <a:pt x="46497" y="188541"/>
                    <a:pt x="55477" y="185084"/>
                    <a:pt x="64753" y="182637"/>
                  </a:cubicBezTo>
                  <a:cubicBezTo>
                    <a:pt x="69578" y="198022"/>
                    <a:pt x="78162" y="211962"/>
                    <a:pt x="89730" y="223196"/>
                  </a:cubicBezTo>
                  <a:cubicBezTo>
                    <a:pt x="89413" y="223113"/>
                    <a:pt x="89093" y="223047"/>
                    <a:pt x="88776" y="222961"/>
                  </a:cubicBezTo>
                  <a:close/>
                  <a:moveTo>
                    <a:pt x="113065" y="226361"/>
                  </a:moveTo>
                  <a:cubicBezTo>
                    <a:pt x="96342" y="223985"/>
                    <a:pt x="81683" y="206531"/>
                    <a:pt x="72460" y="180757"/>
                  </a:cubicBezTo>
                  <a:cubicBezTo>
                    <a:pt x="85794" y="177772"/>
                    <a:pt x="99402" y="176170"/>
                    <a:pt x="113065" y="175978"/>
                  </a:cubicBezTo>
                  <a:lnTo>
                    <a:pt x="113065" y="226361"/>
                  </a:lnTo>
                  <a:close/>
                  <a:moveTo>
                    <a:pt x="113065" y="168162"/>
                  </a:moveTo>
                  <a:cubicBezTo>
                    <a:pt x="98571" y="168352"/>
                    <a:pt x="84138" y="170074"/>
                    <a:pt x="70006" y="173297"/>
                  </a:cubicBezTo>
                  <a:cubicBezTo>
                    <a:pt x="65099" y="156342"/>
                    <a:pt x="62510" y="138800"/>
                    <a:pt x="62311" y="121151"/>
                  </a:cubicBezTo>
                  <a:lnTo>
                    <a:pt x="113065" y="121151"/>
                  </a:lnTo>
                  <a:lnTo>
                    <a:pt x="113065" y="168162"/>
                  </a:lnTo>
                  <a:close/>
                  <a:moveTo>
                    <a:pt x="113065" y="113335"/>
                  </a:moveTo>
                  <a:lnTo>
                    <a:pt x="62311" y="113335"/>
                  </a:lnTo>
                  <a:cubicBezTo>
                    <a:pt x="62509" y="95685"/>
                    <a:pt x="65098" y="78144"/>
                    <a:pt x="70006" y="61189"/>
                  </a:cubicBezTo>
                  <a:cubicBezTo>
                    <a:pt x="84138" y="64411"/>
                    <a:pt x="98571" y="66133"/>
                    <a:pt x="113065" y="66324"/>
                  </a:cubicBezTo>
                  <a:lnTo>
                    <a:pt x="113065" y="113335"/>
                  </a:lnTo>
                  <a:close/>
                  <a:moveTo>
                    <a:pt x="113065" y="58508"/>
                  </a:moveTo>
                  <a:cubicBezTo>
                    <a:pt x="99401" y="58317"/>
                    <a:pt x="85794" y="56715"/>
                    <a:pt x="72460" y="53728"/>
                  </a:cubicBezTo>
                  <a:cubicBezTo>
                    <a:pt x="81683" y="27954"/>
                    <a:pt x="96342" y="10501"/>
                    <a:pt x="113065" y="8124"/>
                  </a:cubicBezTo>
                  <a:lnTo>
                    <a:pt x="113065" y="58508"/>
                  </a:lnTo>
                  <a:close/>
                  <a:moveTo>
                    <a:pt x="201220" y="47463"/>
                  </a:moveTo>
                  <a:cubicBezTo>
                    <a:pt x="216635" y="66044"/>
                    <a:pt x="225458" y="89208"/>
                    <a:pt x="226310" y="113335"/>
                  </a:cubicBezTo>
                  <a:lnTo>
                    <a:pt x="179452" y="113335"/>
                  </a:lnTo>
                  <a:cubicBezTo>
                    <a:pt x="179273" y="95038"/>
                    <a:pt x="176619" y="76851"/>
                    <a:pt x="171562" y="59266"/>
                  </a:cubicBezTo>
                  <a:cubicBezTo>
                    <a:pt x="181877" y="56510"/>
                    <a:pt x="191832" y="52549"/>
                    <a:pt x="201220" y="47463"/>
                  </a:cubicBezTo>
                  <a:close/>
                  <a:moveTo>
                    <a:pt x="145139" y="11521"/>
                  </a:moveTo>
                  <a:cubicBezTo>
                    <a:pt x="145960" y="11724"/>
                    <a:pt x="146777" y="11982"/>
                    <a:pt x="147589" y="12220"/>
                  </a:cubicBezTo>
                  <a:cubicBezTo>
                    <a:pt x="148578" y="12509"/>
                    <a:pt x="149571" y="12799"/>
                    <a:pt x="150548" y="13115"/>
                  </a:cubicBezTo>
                  <a:cubicBezTo>
                    <a:pt x="151372" y="13381"/>
                    <a:pt x="152185" y="13666"/>
                    <a:pt x="152998" y="13951"/>
                  </a:cubicBezTo>
                  <a:cubicBezTo>
                    <a:pt x="153960" y="14284"/>
                    <a:pt x="154921" y="14624"/>
                    <a:pt x="155871" y="14987"/>
                  </a:cubicBezTo>
                  <a:cubicBezTo>
                    <a:pt x="156684" y="15296"/>
                    <a:pt x="157485" y="15620"/>
                    <a:pt x="158290" y="15949"/>
                  </a:cubicBezTo>
                  <a:cubicBezTo>
                    <a:pt x="159224" y="16339"/>
                    <a:pt x="160158" y="16730"/>
                    <a:pt x="161084" y="17121"/>
                  </a:cubicBezTo>
                  <a:cubicBezTo>
                    <a:pt x="161881" y="17473"/>
                    <a:pt x="162675" y="17835"/>
                    <a:pt x="163464" y="18207"/>
                  </a:cubicBezTo>
                  <a:cubicBezTo>
                    <a:pt x="164375" y="18637"/>
                    <a:pt x="165281" y="19075"/>
                    <a:pt x="166200" y="19528"/>
                  </a:cubicBezTo>
                  <a:cubicBezTo>
                    <a:pt x="166981" y="19919"/>
                    <a:pt x="167763" y="20310"/>
                    <a:pt x="168545" y="20736"/>
                  </a:cubicBezTo>
                  <a:cubicBezTo>
                    <a:pt x="169428" y="21209"/>
                    <a:pt x="170303" y="21693"/>
                    <a:pt x="171179" y="22194"/>
                  </a:cubicBezTo>
                  <a:cubicBezTo>
                    <a:pt x="171960" y="22627"/>
                    <a:pt x="172703" y="23073"/>
                    <a:pt x="173457" y="23526"/>
                  </a:cubicBezTo>
                  <a:cubicBezTo>
                    <a:pt x="174317" y="24042"/>
                    <a:pt x="175161" y="24574"/>
                    <a:pt x="176005" y="25117"/>
                  </a:cubicBezTo>
                  <a:cubicBezTo>
                    <a:pt x="176748" y="25590"/>
                    <a:pt x="177490" y="26071"/>
                    <a:pt x="178221" y="26563"/>
                  </a:cubicBezTo>
                  <a:cubicBezTo>
                    <a:pt x="179054" y="27126"/>
                    <a:pt x="179874" y="27708"/>
                    <a:pt x="180691" y="28294"/>
                  </a:cubicBezTo>
                  <a:cubicBezTo>
                    <a:pt x="181410" y="28806"/>
                    <a:pt x="182125" y="29322"/>
                    <a:pt x="182833" y="29857"/>
                  </a:cubicBezTo>
                  <a:cubicBezTo>
                    <a:pt x="183638" y="30463"/>
                    <a:pt x="184427" y="31092"/>
                    <a:pt x="185221" y="31726"/>
                  </a:cubicBezTo>
                  <a:cubicBezTo>
                    <a:pt x="185908" y="32273"/>
                    <a:pt x="186600" y="32820"/>
                    <a:pt x="187276" y="33390"/>
                  </a:cubicBezTo>
                  <a:cubicBezTo>
                    <a:pt x="188058" y="34039"/>
                    <a:pt x="188812" y="34715"/>
                    <a:pt x="189570" y="35387"/>
                  </a:cubicBezTo>
                  <a:cubicBezTo>
                    <a:pt x="190235" y="35978"/>
                    <a:pt x="190903" y="36560"/>
                    <a:pt x="191552" y="37162"/>
                  </a:cubicBezTo>
                  <a:cubicBezTo>
                    <a:pt x="192298" y="37857"/>
                    <a:pt x="193021" y="38580"/>
                    <a:pt x="193748" y="39296"/>
                  </a:cubicBezTo>
                  <a:cubicBezTo>
                    <a:pt x="194377" y="39917"/>
                    <a:pt x="195018" y="40531"/>
                    <a:pt x="195636" y="41168"/>
                  </a:cubicBezTo>
                  <a:cubicBezTo>
                    <a:pt x="195749" y="41289"/>
                    <a:pt x="195858" y="41414"/>
                    <a:pt x="195972" y="41531"/>
                  </a:cubicBezTo>
                  <a:cubicBezTo>
                    <a:pt x="187450" y="45936"/>
                    <a:pt x="178470" y="49394"/>
                    <a:pt x="169193" y="51841"/>
                  </a:cubicBezTo>
                  <a:cubicBezTo>
                    <a:pt x="164359" y="36453"/>
                    <a:pt x="155764" y="22515"/>
                    <a:pt x="144185" y="11286"/>
                  </a:cubicBezTo>
                  <a:cubicBezTo>
                    <a:pt x="144502" y="11368"/>
                    <a:pt x="144822" y="11435"/>
                    <a:pt x="145139" y="11521"/>
                  </a:cubicBezTo>
                  <a:close/>
                  <a:moveTo>
                    <a:pt x="120881" y="8124"/>
                  </a:moveTo>
                  <a:cubicBezTo>
                    <a:pt x="137604" y="10501"/>
                    <a:pt x="152264" y="27954"/>
                    <a:pt x="161487" y="53728"/>
                  </a:cubicBezTo>
                  <a:cubicBezTo>
                    <a:pt x="148152" y="56714"/>
                    <a:pt x="134545" y="58316"/>
                    <a:pt x="120881" y="58508"/>
                  </a:cubicBezTo>
                  <a:lnTo>
                    <a:pt x="120881" y="8124"/>
                  </a:lnTo>
                  <a:close/>
                  <a:moveTo>
                    <a:pt x="120881" y="66324"/>
                  </a:moveTo>
                  <a:cubicBezTo>
                    <a:pt x="135376" y="66134"/>
                    <a:pt x="149809" y="64412"/>
                    <a:pt x="163941" y="61189"/>
                  </a:cubicBezTo>
                  <a:cubicBezTo>
                    <a:pt x="168848" y="78144"/>
                    <a:pt x="171437" y="95685"/>
                    <a:pt x="171636" y="113335"/>
                  </a:cubicBezTo>
                  <a:lnTo>
                    <a:pt x="120881" y="113335"/>
                  </a:lnTo>
                  <a:lnTo>
                    <a:pt x="120881" y="66324"/>
                  </a:lnTo>
                  <a:close/>
                  <a:moveTo>
                    <a:pt x="120881" y="121151"/>
                  </a:moveTo>
                  <a:lnTo>
                    <a:pt x="171636" y="121151"/>
                  </a:lnTo>
                  <a:cubicBezTo>
                    <a:pt x="171437" y="138800"/>
                    <a:pt x="168849" y="156342"/>
                    <a:pt x="163941" y="173297"/>
                  </a:cubicBezTo>
                  <a:lnTo>
                    <a:pt x="163941" y="173297"/>
                  </a:lnTo>
                  <a:cubicBezTo>
                    <a:pt x="149809" y="170074"/>
                    <a:pt x="135376" y="168353"/>
                    <a:pt x="120881" y="168162"/>
                  </a:cubicBezTo>
                  <a:lnTo>
                    <a:pt x="120881" y="121151"/>
                  </a:lnTo>
                  <a:close/>
                  <a:moveTo>
                    <a:pt x="120881" y="226361"/>
                  </a:moveTo>
                  <a:lnTo>
                    <a:pt x="120881" y="175978"/>
                  </a:lnTo>
                  <a:cubicBezTo>
                    <a:pt x="134545" y="176168"/>
                    <a:pt x="148152" y="177770"/>
                    <a:pt x="161487" y="180757"/>
                  </a:cubicBezTo>
                  <a:cubicBezTo>
                    <a:pt x="152264" y="206531"/>
                    <a:pt x="137604" y="223985"/>
                    <a:pt x="120881" y="226361"/>
                  </a:cubicBezTo>
                  <a:close/>
                  <a:moveTo>
                    <a:pt x="195601" y="193314"/>
                  </a:moveTo>
                  <a:cubicBezTo>
                    <a:pt x="194983" y="193951"/>
                    <a:pt x="194346" y="194565"/>
                    <a:pt x="193717" y="195186"/>
                  </a:cubicBezTo>
                  <a:cubicBezTo>
                    <a:pt x="192990" y="195901"/>
                    <a:pt x="192263" y="196624"/>
                    <a:pt x="191517" y="197320"/>
                  </a:cubicBezTo>
                  <a:cubicBezTo>
                    <a:pt x="190868" y="197926"/>
                    <a:pt x="190200" y="198492"/>
                    <a:pt x="189535" y="199098"/>
                  </a:cubicBezTo>
                  <a:cubicBezTo>
                    <a:pt x="188777" y="199770"/>
                    <a:pt x="188023" y="200443"/>
                    <a:pt x="187249" y="201091"/>
                  </a:cubicBezTo>
                  <a:cubicBezTo>
                    <a:pt x="186565" y="201662"/>
                    <a:pt x="185869" y="202213"/>
                    <a:pt x="185174" y="202768"/>
                  </a:cubicBezTo>
                  <a:cubicBezTo>
                    <a:pt x="184392" y="203393"/>
                    <a:pt x="183610" y="204018"/>
                    <a:pt x="182805" y="204620"/>
                  </a:cubicBezTo>
                  <a:cubicBezTo>
                    <a:pt x="182094" y="205156"/>
                    <a:pt x="181371" y="205675"/>
                    <a:pt x="180644" y="206184"/>
                  </a:cubicBezTo>
                  <a:cubicBezTo>
                    <a:pt x="179835" y="206762"/>
                    <a:pt x="179022" y="207356"/>
                    <a:pt x="178198" y="207895"/>
                  </a:cubicBezTo>
                  <a:cubicBezTo>
                    <a:pt x="177459" y="208396"/>
                    <a:pt x="176713" y="208880"/>
                    <a:pt x="175962" y="209357"/>
                  </a:cubicBezTo>
                  <a:cubicBezTo>
                    <a:pt x="175126" y="209896"/>
                    <a:pt x="174283" y="210417"/>
                    <a:pt x="173434" y="210920"/>
                  </a:cubicBezTo>
                  <a:cubicBezTo>
                    <a:pt x="172652" y="211377"/>
                    <a:pt x="171906" y="211823"/>
                    <a:pt x="171136" y="212265"/>
                  </a:cubicBezTo>
                  <a:cubicBezTo>
                    <a:pt x="170271" y="212757"/>
                    <a:pt x="169401" y="213238"/>
                    <a:pt x="168525" y="213707"/>
                  </a:cubicBezTo>
                  <a:cubicBezTo>
                    <a:pt x="167744" y="214123"/>
                    <a:pt x="166962" y="214531"/>
                    <a:pt x="166180" y="214930"/>
                  </a:cubicBezTo>
                  <a:cubicBezTo>
                    <a:pt x="165289" y="215379"/>
                    <a:pt x="164390" y="215813"/>
                    <a:pt x="163488" y="216239"/>
                  </a:cubicBezTo>
                  <a:cubicBezTo>
                    <a:pt x="162706" y="216610"/>
                    <a:pt x="161893" y="216982"/>
                    <a:pt x="161088" y="217333"/>
                  </a:cubicBezTo>
                  <a:cubicBezTo>
                    <a:pt x="160170" y="217724"/>
                    <a:pt x="159239" y="218115"/>
                    <a:pt x="158309" y="218506"/>
                  </a:cubicBezTo>
                  <a:cubicBezTo>
                    <a:pt x="157500" y="218834"/>
                    <a:pt x="156695" y="219162"/>
                    <a:pt x="155882" y="219471"/>
                  </a:cubicBezTo>
                  <a:cubicBezTo>
                    <a:pt x="154929" y="219835"/>
                    <a:pt x="153971" y="220175"/>
                    <a:pt x="153010" y="220507"/>
                  </a:cubicBezTo>
                  <a:cubicBezTo>
                    <a:pt x="152197" y="220792"/>
                    <a:pt x="151384" y="221077"/>
                    <a:pt x="150560" y="221343"/>
                  </a:cubicBezTo>
                  <a:cubicBezTo>
                    <a:pt x="149583" y="221660"/>
                    <a:pt x="148606" y="221949"/>
                    <a:pt x="147609" y="222234"/>
                  </a:cubicBezTo>
                  <a:cubicBezTo>
                    <a:pt x="146792" y="222476"/>
                    <a:pt x="145971" y="222719"/>
                    <a:pt x="145147" y="222941"/>
                  </a:cubicBezTo>
                  <a:cubicBezTo>
                    <a:pt x="144830" y="223024"/>
                    <a:pt x="144514" y="223090"/>
                    <a:pt x="144197" y="223172"/>
                  </a:cubicBezTo>
                  <a:cubicBezTo>
                    <a:pt x="155765" y="211940"/>
                    <a:pt x="164350" y="197999"/>
                    <a:pt x="169174" y="182614"/>
                  </a:cubicBezTo>
                  <a:cubicBezTo>
                    <a:pt x="178450" y="185060"/>
                    <a:pt x="187430" y="188516"/>
                    <a:pt x="195952" y="192919"/>
                  </a:cubicBezTo>
                  <a:cubicBezTo>
                    <a:pt x="195823" y="193060"/>
                    <a:pt x="195714" y="193197"/>
                    <a:pt x="195601" y="193314"/>
                  </a:cubicBezTo>
                  <a:close/>
                  <a:moveTo>
                    <a:pt x="201220" y="187022"/>
                  </a:moveTo>
                  <a:cubicBezTo>
                    <a:pt x="191833" y="181936"/>
                    <a:pt x="181878" y="177974"/>
                    <a:pt x="171562" y="175220"/>
                  </a:cubicBezTo>
                  <a:cubicBezTo>
                    <a:pt x="176619" y="157635"/>
                    <a:pt x="179273" y="139447"/>
                    <a:pt x="179452" y="121151"/>
                  </a:cubicBezTo>
                  <a:lnTo>
                    <a:pt x="226310" y="121151"/>
                  </a:lnTo>
                  <a:cubicBezTo>
                    <a:pt x="225459" y="145278"/>
                    <a:pt x="216636" y="168442"/>
                    <a:pt x="201220" y="187022"/>
                  </a:cubicBezTo>
                  <a:close/>
                </a:path>
              </a:pathLst>
            </a:custGeom>
            <a:gradFill>
              <a:gsLst>
                <a:gs pos="0">
                  <a:srgbClr val="FE813A"/>
                </a:gs>
                <a:gs pos="100000">
                  <a:srgbClr val="FFAF48"/>
                </a:gs>
              </a:gsLst>
              <a:lin ang="0" scaled="0"/>
            </a:gradFill>
            <a:ln w="4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125CF0B3-27FC-A24C-33D7-FAB719ED7F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39" y="554601"/>
            <a:ext cx="733461" cy="13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3626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-0.00052 0.06782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338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-4.44444E-6 L -0.00052 0.06783 " pathEditMode="relative" rAng="0" ptsTypes="AA">
                                      <p:cBhvr>
                                        <p:cTn id="14" dur="15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338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3.95833E-6 7.40741E-7 L -0.00052 0.06782 " pathEditMode="relative" rAng="0" ptsTypes="AA">
                                      <p:cBhvr>
                                        <p:cTn id="19" dur="1500" spd="-100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338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1.45833E-6 7.40741E-7 L -0.00052 0.06782 " pathEditMode="relative" rAng="0" ptsTypes="AA">
                                      <p:cBhvr>
                                        <p:cTn id="24" dur="1500" spd="-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338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3.125E-6 7.40741E-7 L -0.00052 0.06782 " pathEditMode="relative" rAng="0" ptsTypes="AA">
                                      <p:cBhvr>
                                        <p:cTn id="29" dur="1500" spd="-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338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29167E-6 7.40741E-7 L -0.00052 0.06782 " pathEditMode="relative" rAng="0" ptsTypes="AA">
                                      <p:cBhvr>
                                        <p:cTn id="34" dur="1500" spd="-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orme libre : forme 8">
            <a:extLst>
              <a:ext uri="{FF2B5EF4-FFF2-40B4-BE49-F238E27FC236}">
                <a16:creationId xmlns:a16="http://schemas.microsoft.com/office/drawing/2014/main" id="{E1B87B2D-0636-3D36-6811-E33769306E7D}"/>
              </a:ext>
            </a:extLst>
          </p:cNvPr>
          <p:cNvSpPr/>
          <p:nvPr/>
        </p:nvSpPr>
        <p:spPr>
          <a:xfrm>
            <a:off x="4514730" y="53923"/>
            <a:ext cx="3177470" cy="185202"/>
          </a:xfrm>
          <a:custGeom>
            <a:avLst/>
            <a:gdLst/>
            <a:ahLst/>
            <a:cxnLst/>
            <a:rect l="l" t="t" r="r" b="b"/>
            <a:pathLst>
              <a:path w="5493305" h="320183">
                <a:moveTo>
                  <a:pt x="4496800" y="139304"/>
                </a:moveTo>
                <a:lnTo>
                  <a:pt x="4654534" y="139304"/>
                </a:lnTo>
                <a:lnTo>
                  <a:pt x="4654534" y="186881"/>
                </a:lnTo>
                <a:lnTo>
                  <a:pt x="4496800" y="186881"/>
                </a:lnTo>
                <a:close/>
                <a:moveTo>
                  <a:pt x="3620500" y="134589"/>
                </a:moveTo>
                <a:lnTo>
                  <a:pt x="3793236" y="134589"/>
                </a:lnTo>
                <a:lnTo>
                  <a:pt x="3793236" y="180452"/>
                </a:lnTo>
                <a:lnTo>
                  <a:pt x="3620500" y="180452"/>
                </a:lnTo>
                <a:close/>
                <a:moveTo>
                  <a:pt x="4850034" y="58722"/>
                </a:moveTo>
                <a:cubicBezTo>
                  <a:pt x="4836033" y="58722"/>
                  <a:pt x="4823103" y="61222"/>
                  <a:pt x="4811244" y="66223"/>
                </a:cubicBezTo>
                <a:cubicBezTo>
                  <a:pt x="4799386" y="71224"/>
                  <a:pt x="4789169" y="78153"/>
                  <a:pt x="4780597" y="87011"/>
                </a:cubicBezTo>
                <a:cubicBezTo>
                  <a:pt x="4772025" y="95870"/>
                  <a:pt x="4765310" y="106442"/>
                  <a:pt x="4760452" y="118730"/>
                </a:cubicBezTo>
                <a:cubicBezTo>
                  <a:pt x="4755594" y="131017"/>
                  <a:pt x="4753165" y="144590"/>
                  <a:pt x="4753165" y="159449"/>
                </a:cubicBezTo>
                <a:cubicBezTo>
                  <a:pt x="4753165" y="174022"/>
                  <a:pt x="4755594" y="187595"/>
                  <a:pt x="4760452" y="200168"/>
                </a:cubicBezTo>
                <a:cubicBezTo>
                  <a:pt x="4765310" y="212741"/>
                  <a:pt x="4772025" y="223528"/>
                  <a:pt x="4780597" y="232530"/>
                </a:cubicBezTo>
                <a:cubicBezTo>
                  <a:pt x="4789169" y="241531"/>
                  <a:pt x="4799386" y="248603"/>
                  <a:pt x="4811244" y="253747"/>
                </a:cubicBezTo>
                <a:cubicBezTo>
                  <a:pt x="4823103" y="258890"/>
                  <a:pt x="4836033" y="261462"/>
                  <a:pt x="4850034" y="261462"/>
                </a:cubicBezTo>
                <a:lnTo>
                  <a:pt x="4925901" y="261462"/>
                </a:lnTo>
                <a:cubicBezTo>
                  <a:pt x="4940189" y="261462"/>
                  <a:pt x="4953333" y="258890"/>
                  <a:pt x="4965335" y="253747"/>
                </a:cubicBezTo>
                <a:cubicBezTo>
                  <a:pt x="4977337" y="248603"/>
                  <a:pt x="4987695" y="241531"/>
                  <a:pt x="4996410" y="232530"/>
                </a:cubicBezTo>
                <a:cubicBezTo>
                  <a:pt x="5005126" y="223528"/>
                  <a:pt x="5011912" y="212741"/>
                  <a:pt x="5016770" y="200168"/>
                </a:cubicBezTo>
                <a:cubicBezTo>
                  <a:pt x="5021628" y="187595"/>
                  <a:pt x="5024056" y="174022"/>
                  <a:pt x="5024056" y="159449"/>
                </a:cubicBezTo>
                <a:cubicBezTo>
                  <a:pt x="5024056" y="144876"/>
                  <a:pt x="5021628" y="131374"/>
                  <a:pt x="5016770" y="118944"/>
                </a:cubicBezTo>
                <a:cubicBezTo>
                  <a:pt x="5011912" y="106514"/>
                  <a:pt x="5005126" y="95870"/>
                  <a:pt x="4996410" y="87011"/>
                </a:cubicBezTo>
                <a:cubicBezTo>
                  <a:pt x="4987695" y="78153"/>
                  <a:pt x="4977337" y="71224"/>
                  <a:pt x="4965335" y="66223"/>
                </a:cubicBezTo>
                <a:cubicBezTo>
                  <a:pt x="4953333" y="61222"/>
                  <a:pt x="4940189" y="58722"/>
                  <a:pt x="4925901" y="58722"/>
                </a:cubicBezTo>
                <a:close/>
                <a:moveTo>
                  <a:pt x="525685" y="58722"/>
                </a:moveTo>
                <a:cubicBezTo>
                  <a:pt x="511683" y="58722"/>
                  <a:pt x="498753" y="61222"/>
                  <a:pt x="486894" y="66223"/>
                </a:cubicBezTo>
                <a:cubicBezTo>
                  <a:pt x="475035" y="71224"/>
                  <a:pt x="464820" y="78153"/>
                  <a:pt x="456247" y="87011"/>
                </a:cubicBezTo>
                <a:cubicBezTo>
                  <a:pt x="447675" y="95870"/>
                  <a:pt x="440960" y="106442"/>
                  <a:pt x="436102" y="118730"/>
                </a:cubicBezTo>
                <a:cubicBezTo>
                  <a:pt x="431244" y="131017"/>
                  <a:pt x="428815" y="144590"/>
                  <a:pt x="428815" y="159449"/>
                </a:cubicBezTo>
                <a:cubicBezTo>
                  <a:pt x="428815" y="174022"/>
                  <a:pt x="431244" y="187595"/>
                  <a:pt x="436102" y="200168"/>
                </a:cubicBezTo>
                <a:cubicBezTo>
                  <a:pt x="440960" y="212741"/>
                  <a:pt x="447675" y="223528"/>
                  <a:pt x="456247" y="232530"/>
                </a:cubicBezTo>
                <a:cubicBezTo>
                  <a:pt x="464820" y="241531"/>
                  <a:pt x="475035" y="248603"/>
                  <a:pt x="486894" y="253747"/>
                </a:cubicBezTo>
                <a:cubicBezTo>
                  <a:pt x="498753" y="258890"/>
                  <a:pt x="511683" y="261462"/>
                  <a:pt x="525685" y="261462"/>
                </a:cubicBezTo>
                <a:lnTo>
                  <a:pt x="601551" y="261462"/>
                </a:lnTo>
                <a:cubicBezTo>
                  <a:pt x="615839" y="261462"/>
                  <a:pt x="628983" y="258890"/>
                  <a:pt x="640985" y="253747"/>
                </a:cubicBezTo>
                <a:cubicBezTo>
                  <a:pt x="652986" y="248603"/>
                  <a:pt x="663345" y="241531"/>
                  <a:pt x="672060" y="232530"/>
                </a:cubicBezTo>
                <a:cubicBezTo>
                  <a:pt x="680775" y="223528"/>
                  <a:pt x="687562" y="212741"/>
                  <a:pt x="692420" y="200168"/>
                </a:cubicBezTo>
                <a:cubicBezTo>
                  <a:pt x="697278" y="187595"/>
                  <a:pt x="699706" y="174022"/>
                  <a:pt x="699706" y="159449"/>
                </a:cubicBezTo>
                <a:cubicBezTo>
                  <a:pt x="699706" y="144876"/>
                  <a:pt x="697278" y="131374"/>
                  <a:pt x="692420" y="118944"/>
                </a:cubicBezTo>
                <a:cubicBezTo>
                  <a:pt x="687562" y="106514"/>
                  <a:pt x="680775" y="95870"/>
                  <a:pt x="672060" y="87011"/>
                </a:cubicBezTo>
                <a:cubicBezTo>
                  <a:pt x="663345" y="78153"/>
                  <a:pt x="652986" y="71224"/>
                  <a:pt x="640985" y="66223"/>
                </a:cubicBezTo>
                <a:cubicBezTo>
                  <a:pt x="628983" y="61222"/>
                  <a:pt x="615839" y="58722"/>
                  <a:pt x="601551" y="58722"/>
                </a:cubicBezTo>
                <a:close/>
                <a:moveTo>
                  <a:pt x="5126831" y="4287"/>
                </a:moveTo>
                <a:lnTo>
                  <a:pt x="5350573" y="4287"/>
                </a:lnTo>
                <a:cubicBezTo>
                  <a:pt x="5368290" y="4287"/>
                  <a:pt x="5384149" y="6930"/>
                  <a:pt x="5398151" y="12216"/>
                </a:cubicBezTo>
                <a:cubicBezTo>
                  <a:pt x="5412153" y="17503"/>
                  <a:pt x="5424011" y="25075"/>
                  <a:pt x="5433726" y="34933"/>
                </a:cubicBezTo>
                <a:cubicBezTo>
                  <a:pt x="5443442" y="44792"/>
                  <a:pt x="5450871" y="56722"/>
                  <a:pt x="5456015" y="70724"/>
                </a:cubicBezTo>
                <a:cubicBezTo>
                  <a:pt x="5461158" y="84725"/>
                  <a:pt x="5463730" y="100442"/>
                  <a:pt x="5463730" y="117872"/>
                </a:cubicBezTo>
                <a:cubicBezTo>
                  <a:pt x="5463730" y="143876"/>
                  <a:pt x="5458087" y="165664"/>
                  <a:pt x="5446799" y="183238"/>
                </a:cubicBezTo>
                <a:cubicBezTo>
                  <a:pt x="5435513" y="200811"/>
                  <a:pt x="5419725" y="213456"/>
                  <a:pt x="5399437" y="221171"/>
                </a:cubicBezTo>
                <a:lnTo>
                  <a:pt x="5493305" y="315897"/>
                </a:lnTo>
                <a:lnTo>
                  <a:pt x="5416153" y="315897"/>
                </a:lnTo>
                <a:lnTo>
                  <a:pt x="5337286" y="229315"/>
                </a:lnTo>
                <a:lnTo>
                  <a:pt x="5220700" y="229315"/>
                </a:lnTo>
                <a:lnTo>
                  <a:pt x="5220700" y="181309"/>
                </a:lnTo>
                <a:lnTo>
                  <a:pt x="5350573" y="181309"/>
                </a:lnTo>
                <a:cubicBezTo>
                  <a:pt x="5370290" y="181309"/>
                  <a:pt x="5385149" y="175951"/>
                  <a:pt x="5395150" y="165235"/>
                </a:cubicBezTo>
                <a:cubicBezTo>
                  <a:pt x="5405151" y="154520"/>
                  <a:pt x="5410152" y="139018"/>
                  <a:pt x="5410152" y="118730"/>
                </a:cubicBezTo>
                <a:cubicBezTo>
                  <a:pt x="5410152" y="98441"/>
                  <a:pt x="5404937" y="83368"/>
                  <a:pt x="5394507" y="73510"/>
                </a:cubicBezTo>
                <a:cubicBezTo>
                  <a:pt x="5384078" y="63651"/>
                  <a:pt x="5369433" y="58722"/>
                  <a:pt x="5350573" y="58722"/>
                </a:cubicBezTo>
                <a:lnTo>
                  <a:pt x="5180838" y="58722"/>
                </a:lnTo>
                <a:lnTo>
                  <a:pt x="5180838" y="315897"/>
                </a:lnTo>
                <a:lnTo>
                  <a:pt x="5126831" y="315897"/>
                </a:lnTo>
                <a:close/>
                <a:moveTo>
                  <a:pt x="4850034" y="4287"/>
                </a:moveTo>
                <a:lnTo>
                  <a:pt x="4925901" y="4287"/>
                </a:lnTo>
                <a:cubicBezTo>
                  <a:pt x="4948475" y="4287"/>
                  <a:pt x="4969121" y="8001"/>
                  <a:pt x="4987838" y="15431"/>
                </a:cubicBezTo>
                <a:cubicBezTo>
                  <a:pt x="5006554" y="22860"/>
                  <a:pt x="5022628" y="33290"/>
                  <a:pt x="5036058" y="46721"/>
                </a:cubicBezTo>
                <a:cubicBezTo>
                  <a:pt x="5049488" y="60151"/>
                  <a:pt x="5059918" y="76224"/>
                  <a:pt x="5067347" y="94941"/>
                </a:cubicBezTo>
                <a:cubicBezTo>
                  <a:pt x="5074777" y="113658"/>
                  <a:pt x="5078492" y="134303"/>
                  <a:pt x="5078492" y="156877"/>
                </a:cubicBezTo>
                <a:cubicBezTo>
                  <a:pt x="5078492" y="179452"/>
                  <a:pt x="5074705" y="200454"/>
                  <a:pt x="5067133" y="219885"/>
                </a:cubicBezTo>
                <a:cubicBezTo>
                  <a:pt x="5059561" y="239316"/>
                  <a:pt x="5048988" y="256104"/>
                  <a:pt x="5035415" y="270249"/>
                </a:cubicBezTo>
                <a:cubicBezTo>
                  <a:pt x="5021842" y="284393"/>
                  <a:pt x="5005768" y="295537"/>
                  <a:pt x="4987195" y="303681"/>
                </a:cubicBezTo>
                <a:cubicBezTo>
                  <a:pt x="4968621" y="311825"/>
                  <a:pt x="4948189" y="315897"/>
                  <a:pt x="4925901" y="315897"/>
                </a:cubicBezTo>
                <a:lnTo>
                  <a:pt x="4850034" y="315897"/>
                </a:lnTo>
                <a:cubicBezTo>
                  <a:pt x="4828318" y="315897"/>
                  <a:pt x="4808243" y="311825"/>
                  <a:pt x="4789812" y="303681"/>
                </a:cubicBezTo>
                <a:cubicBezTo>
                  <a:pt x="4771382" y="295537"/>
                  <a:pt x="4755380" y="284393"/>
                  <a:pt x="4741807" y="270249"/>
                </a:cubicBezTo>
                <a:cubicBezTo>
                  <a:pt x="4728234" y="256104"/>
                  <a:pt x="4717661" y="239316"/>
                  <a:pt x="4710088" y="219885"/>
                </a:cubicBezTo>
                <a:cubicBezTo>
                  <a:pt x="4702516" y="200454"/>
                  <a:pt x="4698730" y="179452"/>
                  <a:pt x="4698730" y="156877"/>
                </a:cubicBezTo>
                <a:cubicBezTo>
                  <a:pt x="4698730" y="134017"/>
                  <a:pt x="4702516" y="113158"/>
                  <a:pt x="4710088" y="94298"/>
                </a:cubicBezTo>
                <a:cubicBezTo>
                  <a:pt x="4717661" y="75438"/>
                  <a:pt x="4728234" y="59365"/>
                  <a:pt x="4741807" y="46078"/>
                </a:cubicBezTo>
                <a:cubicBezTo>
                  <a:pt x="4755380" y="32790"/>
                  <a:pt x="4771382" y="22503"/>
                  <a:pt x="4789812" y="15217"/>
                </a:cubicBezTo>
                <a:cubicBezTo>
                  <a:pt x="4808243" y="7930"/>
                  <a:pt x="4828318" y="4287"/>
                  <a:pt x="4850034" y="4287"/>
                </a:cubicBezTo>
                <a:close/>
                <a:moveTo>
                  <a:pt x="4402931" y="4287"/>
                </a:moveTo>
                <a:lnTo>
                  <a:pt x="4667393" y="4287"/>
                </a:lnTo>
                <a:lnTo>
                  <a:pt x="4667393" y="58722"/>
                </a:lnTo>
                <a:lnTo>
                  <a:pt x="4456938" y="58722"/>
                </a:lnTo>
                <a:lnTo>
                  <a:pt x="4456938" y="315897"/>
                </a:lnTo>
                <a:lnTo>
                  <a:pt x="4402931" y="315897"/>
                </a:lnTo>
                <a:close/>
                <a:moveTo>
                  <a:pt x="3850481" y="4287"/>
                </a:moveTo>
                <a:lnTo>
                  <a:pt x="4074223" y="4287"/>
                </a:lnTo>
                <a:cubicBezTo>
                  <a:pt x="4091940" y="4287"/>
                  <a:pt x="4107799" y="6930"/>
                  <a:pt x="4121800" y="12216"/>
                </a:cubicBezTo>
                <a:cubicBezTo>
                  <a:pt x="4135802" y="17503"/>
                  <a:pt x="4147661" y="25075"/>
                  <a:pt x="4157377" y="34933"/>
                </a:cubicBezTo>
                <a:cubicBezTo>
                  <a:pt x="4167092" y="44792"/>
                  <a:pt x="4174522" y="56722"/>
                  <a:pt x="4179665" y="70724"/>
                </a:cubicBezTo>
                <a:cubicBezTo>
                  <a:pt x="4184809" y="84725"/>
                  <a:pt x="4187380" y="100442"/>
                  <a:pt x="4187380" y="117872"/>
                </a:cubicBezTo>
                <a:cubicBezTo>
                  <a:pt x="4187380" y="143876"/>
                  <a:pt x="4181737" y="165664"/>
                  <a:pt x="4170450" y="183238"/>
                </a:cubicBezTo>
                <a:cubicBezTo>
                  <a:pt x="4159163" y="200811"/>
                  <a:pt x="4143375" y="213456"/>
                  <a:pt x="4123086" y="221171"/>
                </a:cubicBezTo>
                <a:lnTo>
                  <a:pt x="4216956" y="315897"/>
                </a:lnTo>
                <a:lnTo>
                  <a:pt x="4139803" y="315897"/>
                </a:lnTo>
                <a:lnTo>
                  <a:pt x="4060936" y="229315"/>
                </a:lnTo>
                <a:lnTo>
                  <a:pt x="3944350" y="229315"/>
                </a:lnTo>
                <a:lnTo>
                  <a:pt x="3944350" y="181309"/>
                </a:lnTo>
                <a:lnTo>
                  <a:pt x="4074223" y="181309"/>
                </a:lnTo>
                <a:cubicBezTo>
                  <a:pt x="4093940" y="181309"/>
                  <a:pt x="4108799" y="175951"/>
                  <a:pt x="4118800" y="165235"/>
                </a:cubicBezTo>
                <a:cubicBezTo>
                  <a:pt x="4128802" y="154520"/>
                  <a:pt x="4133802" y="139018"/>
                  <a:pt x="4133802" y="118730"/>
                </a:cubicBezTo>
                <a:cubicBezTo>
                  <a:pt x="4133802" y="98441"/>
                  <a:pt x="4128587" y="83368"/>
                  <a:pt x="4118158" y="73510"/>
                </a:cubicBezTo>
                <a:cubicBezTo>
                  <a:pt x="4107727" y="63651"/>
                  <a:pt x="4093083" y="58722"/>
                  <a:pt x="4074223" y="58722"/>
                </a:cubicBezTo>
                <a:lnTo>
                  <a:pt x="3904487" y="58722"/>
                </a:lnTo>
                <a:lnTo>
                  <a:pt x="3904487" y="315897"/>
                </a:lnTo>
                <a:lnTo>
                  <a:pt x="3850481" y="315897"/>
                </a:lnTo>
                <a:close/>
                <a:moveTo>
                  <a:pt x="3526631" y="4287"/>
                </a:moveTo>
                <a:lnTo>
                  <a:pt x="3804809" y="4287"/>
                </a:lnTo>
                <a:lnTo>
                  <a:pt x="3804809" y="58722"/>
                </a:lnTo>
                <a:lnTo>
                  <a:pt x="3580637" y="58722"/>
                </a:lnTo>
                <a:lnTo>
                  <a:pt x="3580637" y="261462"/>
                </a:lnTo>
                <a:lnTo>
                  <a:pt x="3805237" y="261462"/>
                </a:lnTo>
                <a:lnTo>
                  <a:pt x="3805237" y="315897"/>
                </a:lnTo>
                <a:lnTo>
                  <a:pt x="3526631" y="315897"/>
                </a:lnTo>
                <a:close/>
                <a:moveTo>
                  <a:pt x="2831925" y="4287"/>
                </a:moveTo>
                <a:lnTo>
                  <a:pt x="3122961" y="4287"/>
                </a:lnTo>
                <a:lnTo>
                  <a:pt x="3122961" y="58722"/>
                </a:lnTo>
                <a:lnTo>
                  <a:pt x="3004661" y="58722"/>
                </a:lnTo>
                <a:lnTo>
                  <a:pt x="3004661" y="315897"/>
                </a:lnTo>
                <a:lnTo>
                  <a:pt x="2950226" y="315897"/>
                </a:lnTo>
                <a:lnTo>
                  <a:pt x="2950226" y="58722"/>
                </a:lnTo>
                <a:lnTo>
                  <a:pt x="2831925" y="58722"/>
                </a:lnTo>
                <a:close/>
                <a:moveTo>
                  <a:pt x="2459831" y="4287"/>
                </a:moveTo>
                <a:lnTo>
                  <a:pt x="2683573" y="4287"/>
                </a:lnTo>
                <a:cubicBezTo>
                  <a:pt x="2701290" y="4287"/>
                  <a:pt x="2717149" y="6930"/>
                  <a:pt x="2731150" y="12216"/>
                </a:cubicBezTo>
                <a:cubicBezTo>
                  <a:pt x="2745152" y="17503"/>
                  <a:pt x="2757011" y="25075"/>
                  <a:pt x="2766727" y="34933"/>
                </a:cubicBezTo>
                <a:cubicBezTo>
                  <a:pt x="2776442" y="44792"/>
                  <a:pt x="2783872" y="56722"/>
                  <a:pt x="2789015" y="70724"/>
                </a:cubicBezTo>
                <a:cubicBezTo>
                  <a:pt x="2794159" y="84725"/>
                  <a:pt x="2796730" y="100442"/>
                  <a:pt x="2796730" y="117872"/>
                </a:cubicBezTo>
                <a:cubicBezTo>
                  <a:pt x="2796730" y="143876"/>
                  <a:pt x="2791087" y="165664"/>
                  <a:pt x="2779800" y="183238"/>
                </a:cubicBezTo>
                <a:cubicBezTo>
                  <a:pt x="2768513" y="200811"/>
                  <a:pt x="2752725" y="213456"/>
                  <a:pt x="2732436" y="221171"/>
                </a:cubicBezTo>
                <a:lnTo>
                  <a:pt x="2826306" y="315897"/>
                </a:lnTo>
                <a:lnTo>
                  <a:pt x="2749153" y="315897"/>
                </a:lnTo>
                <a:lnTo>
                  <a:pt x="2670286" y="229315"/>
                </a:lnTo>
                <a:lnTo>
                  <a:pt x="2553700" y="229315"/>
                </a:lnTo>
                <a:lnTo>
                  <a:pt x="2553700" y="181309"/>
                </a:lnTo>
                <a:lnTo>
                  <a:pt x="2683573" y="181309"/>
                </a:lnTo>
                <a:cubicBezTo>
                  <a:pt x="2703290" y="181309"/>
                  <a:pt x="2718149" y="175951"/>
                  <a:pt x="2728151" y="165235"/>
                </a:cubicBezTo>
                <a:cubicBezTo>
                  <a:pt x="2738152" y="154520"/>
                  <a:pt x="2743152" y="139018"/>
                  <a:pt x="2743152" y="118730"/>
                </a:cubicBezTo>
                <a:cubicBezTo>
                  <a:pt x="2743152" y="98441"/>
                  <a:pt x="2737937" y="83368"/>
                  <a:pt x="2727508" y="73510"/>
                </a:cubicBezTo>
                <a:cubicBezTo>
                  <a:pt x="2717077" y="63651"/>
                  <a:pt x="2702433" y="58722"/>
                  <a:pt x="2683573" y="58722"/>
                </a:cubicBezTo>
                <a:lnTo>
                  <a:pt x="2513838" y="58722"/>
                </a:lnTo>
                <a:lnTo>
                  <a:pt x="2513838" y="315897"/>
                </a:lnTo>
                <a:lnTo>
                  <a:pt x="2459831" y="315897"/>
                </a:lnTo>
                <a:close/>
                <a:moveTo>
                  <a:pt x="1707356" y="4287"/>
                </a:moveTo>
                <a:lnTo>
                  <a:pt x="1926384" y="4287"/>
                </a:lnTo>
                <a:cubicBezTo>
                  <a:pt x="1944386" y="4287"/>
                  <a:pt x="1960460" y="6930"/>
                  <a:pt x="1974604" y="12216"/>
                </a:cubicBezTo>
                <a:cubicBezTo>
                  <a:pt x="1988749" y="17503"/>
                  <a:pt x="2000679" y="24932"/>
                  <a:pt x="2010394" y="34505"/>
                </a:cubicBezTo>
                <a:cubicBezTo>
                  <a:pt x="2020109" y="44077"/>
                  <a:pt x="2027539" y="55722"/>
                  <a:pt x="2032683" y="69438"/>
                </a:cubicBezTo>
                <a:cubicBezTo>
                  <a:pt x="2037826" y="83154"/>
                  <a:pt x="2040398" y="98584"/>
                  <a:pt x="2040398" y="115729"/>
                </a:cubicBezTo>
                <a:cubicBezTo>
                  <a:pt x="2040398" y="132589"/>
                  <a:pt x="2037826" y="147948"/>
                  <a:pt x="2032683" y="161806"/>
                </a:cubicBezTo>
                <a:cubicBezTo>
                  <a:pt x="2027539" y="175665"/>
                  <a:pt x="2020109" y="187595"/>
                  <a:pt x="2010394" y="197597"/>
                </a:cubicBezTo>
                <a:cubicBezTo>
                  <a:pt x="2000679" y="207598"/>
                  <a:pt x="1988749" y="215385"/>
                  <a:pt x="1974604" y="220957"/>
                </a:cubicBezTo>
                <a:cubicBezTo>
                  <a:pt x="1960460" y="226529"/>
                  <a:pt x="1944386" y="229315"/>
                  <a:pt x="1926384" y="229315"/>
                </a:cubicBezTo>
                <a:lnTo>
                  <a:pt x="1801225" y="229315"/>
                </a:lnTo>
                <a:lnTo>
                  <a:pt x="1801225" y="176594"/>
                </a:lnTo>
                <a:lnTo>
                  <a:pt x="1926384" y="176594"/>
                </a:lnTo>
                <a:cubicBezTo>
                  <a:pt x="1945529" y="176594"/>
                  <a:pt x="1960460" y="171165"/>
                  <a:pt x="1971175" y="160306"/>
                </a:cubicBezTo>
                <a:cubicBezTo>
                  <a:pt x="1981890" y="149448"/>
                  <a:pt x="1987249" y="135160"/>
                  <a:pt x="1987249" y="117444"/>
                </a:cubicBezTo>
                <a:cubicBezTo>
                  <a:pt x="1987249" y="99441"/>
                  <a:pt x="1981890" y="85154"/>
                  <a:pt x="1971175" y="74581"/>
                </a:cubicBezTo>
                <a:cubicBezTo>
                  <a:pt x="1960460" y="64008"/>
                  <a:pt x="1945529" y="58722"/>
                  <a:pt x="1926384" y="58722"/>
                </a:cubicBezTo>
                <a:lnTo>
                  <a:pt x="1761363" y="58722"/>
                </a:lnTo>
                <a:lnTo>
                  <a:pt x="1761363" y="315897"/>
                </a:lnTo>
                <a:lnTo>
                  <a:pt x="1707356" y="315897"/>
                </a:lnTo>
                <a:close/>
                <a:moveTo>
                  <a:pt x="1183481" y="4287"/>
                </a:moveTo>
                <a:lnTo>
                  <a:pt x="1407224" y="4287"/>
                </a:lnTo>
                <a:cubicBezTo>
                  <a:pt x="1424940" y="4287"/>
                  <a:pt x="1440799" y="6930"/>
                  <a:pt x="1454801" y="12216"/>
                </a:cubicBezTo>
                <a:cubicBezTo>
                  <a:pt x="1468803" y="17503"/>
                  <a:pt x="1480661" y="25075"/>
                  <a:pt x="1490377" y="34933"/>
                </a:cubicBezTo>
                <a:cubicBezTo>
                  <a:pt x="1500092" y="44792"/>
                  <a:pt x="1507522" y="56722"/>
                  <a:pt x="1512665" y="70724"/>
                </a:cubicBezTo>
                <a:cubicBezTo>
                  <a:pt x="1517809" y="84725"/>
                  <a:pt x="1520381" y="100442"/>
                  <a:pt x="1520381" y="117872"/>
                </a:cubicBezTo>
                <a:cubicBezTo>
                  <a:pt x="1520381" y="143876"/>
                  <a:pt x="1514737" y="165664"/>
                  <a:pt x="1503450" y="183238"/>
                </a:cubicBezTo>
                <a:cubicBezTo>
                  <a:pt x="1492163" y="200811"/>
                  <a:pt x="1476375" y="213456"/>
                  <a:pt x="1456087" y="221171"/>
                </a:cubicBezTo>
                <a:lnTo>
                  <a:pt x="1549956" y="315897"/>
                </a:lnTo>
                <a:lnTo>
                  <a:pt x="1472803" y="315897"/>
                </a:lnTo>
                <a:lnTo>
                  <a:pt x="1393936" y="229315"/>
                </a:lnTo>
                <a:lnTo>
                  <a:pt x="1277350" y="229315"/>
                </a:lnTo>
                <a:lnTo>
                  <a:pt x="1277350" y="181309"/>
                </a:lnTo>
                <a:lnTo>
                  <a:pt x="1407224" y="181309"/>
                </a:lnTo>
                <a:cubicBezTo>
                  <a:pt x="1426940" y="181309"/>
                  <a:pt x="1441799" y="175951"/>
                  <a:pt x="1451801" y="165235"/>
                </a:cubicBezTo>
                <a:cubicBezTo>
                  <a:pt x="1461802" y="154520"/>
                  <a:pt x="1466802" y="139018"/>
                  <a:pt x="1466802" y="118730"/>
                </a:cubicBezTo>
                <a:cubicBezTo>
                  <a:pt x="1466802" y="98441"/>
                  <a:pt x="1461587" y="83368"/>
                  <a:pt x="1451158" y="73510"/>
                </a:cubicBezTo>
                <a:cubicBezTo>
                  <a:pt x="1440728" y="63651"/>
                  <a:pt x="1426083" y="58722"/>
                  <a:pt x="1407224" y="58722"/>
                </a:cubicBezTo>
                <a:lnTo>
                  <a:pt x="1237488" y="58722"/>
                </a:lnTo>
                <a:lnTo>
                  <a:pt x="1237488" y="315897"/>
                </a:lnTo>
                <a:lnTo>
                  <a:pt x="1183481" y="315897"/>
                </a:lnTo>
                <a:close/>
                <a:moveTo>
                  <a:pt x="797766" y="4287"/>
                </a:moveTo>
                <a:lnTo>
                  <a:pt x="853916" y="4287"/>
                </a:lnTo>
                <a:lnTo>
                  <a:pt x="853916" y="178309"/>
                </a:lnTo>
                <a:cubicBezTo>
                  <a:pt x="853916" y="194025"/>
                  <a:pt x="855845" y="207455"/>
                  <a:pt x="859703" y="218599"/>
                </a:cubicBezTo>
                <a:cubicBezTo>
                  <a:pt x="863560" y="229744"/>
                  <a:pt x="869847" y="238888"/>
                  <a:pt x="878562" y="246031"/>
                </a:cubicBezTo>
                <a:cubicBezTo>
                  <a:pt x="887277" y="253175"/>
                  <a:pt x="898922" y="258390"/>
                  <a:pt x="913495" y="261676"/>
                </a:cubicBezTo>
                <a:cubicBezTo>
                  <a:pt x="928068" y="264962"/>
                  <a:pt x="946071" y="266605"/>
                  <a:pt x="967502" y="266605"/>
                </a:cubicBezTo>
                <a:cubicBezTo>
                  <a:pt x="988933" y="266605"/>
                  <a:pt x="1006935" y="264962"/>
                  <a:pt x="1021508" y="261676"/>
                </a:cubicBezTo>
                <a:cubicBezTo>
                  <a:pt x="1036082" y="258390"/>
                  <a:pt x="1047726" y="253175"/>
                  <a:pt x="1056442" y="246031"/>
                </a:cubicBezTo>
                <a:cubicBezTo>
                  <a:pt x="1065157" y="238888"/>
                  <a:pt x="1071444" y="229744"/>
                  <a:pt x="1075301" y="218599"/>
                </a:cubicBezTo>
                <a:cubicBezTo>
                  <a:pt x="1079159" y="207455"/>
                  <a:pt x="1081087" y="194025"/>
                  <a:pt x="1081087" y="178309"/>
                </a:cubicBezTo>
                <a:lnTo>
                  <a:pt x="1081087" y="4287"/>
                </a:lnTo>
                <a:lnTo>
                  <a:pt x="1134237" y="4287"/>
                </a:lnTo>
                <a:lnTo>
                  <a:pt x="1134237" y="178309"/>
                </a:lnTo>
                <a:cubicBezTo>
                  <a:pt x="1134237" y="202312"/>
                  <a:pt x="1131094" y="223243"/>
                  <a:pt x="1124807" y="241102"/>
                </a:cubicBezTo>
                <a:cubicBezTo>
                  <a:pt x="1118521" y="258961"/>
                  <a:pt x="1108662" y="273749"/>
                  <a:pt x="1095232" y="285465"/>
                </a:cubicBezTo>
                <a:cubicBezTo>
                  <a:pt x="1081802" y="297181"/>
                  <a:pt x="1064442" y="305896"/>
                  <a:pt x="1043154" y="311611"/>
                </a:cubicBezTo>
                <a:cubicBezTo>
                  <a:pt x="1021866" y="317326"/>
                  <a:pt x="996077" y="320183"/>
                  <a:pt x="965787" y="320183"/>
                </a:cubicBezTo>
                <a:cubicBezTo>
                  <a:pt x="935783" y="320183"/>
                  <a:pt x="910138" y="317326"/>
                  <a:pt x="888849" y="311611"/>
                </a:cubicBezTo>
                <a:cubicBezTo>
                  <a:pt x="867561" y="305896"/>
                  <a:pt x="850201" y="297181"/>
                  <a:pt x="836771" y="285465"/>
                </a:cubicBezTo>
                <a:cubicBezTo>
                  <a:pt x="823341" y="273749"/>
                  <a:pt x="813482" y="258961"/>
                  <a:pt x="807196" y="241102"/>
                </a:cubicBezTo>
                <a:cubicBezTo>
                  <a:pt x="800909" y="223243"/>
                  <a:pt x="797766" y="202312"/>
                  <a:pt x="797766" y="178309"/>
                </a:cubicBezTo>
                <a:close/>
                <a:moveTo>
                  <a:pt x="525685" y="4287"/>
                </a:moveTo>
                <a:lnTo>
                  <a:pt x="601551" y="4287"/>
                </a:lnTo>
                <a:cubicBezTo>
                  <a:pt x="624125" y="4287"/>
                  <a:pt x="644771" y="8001"/>
                  <a:pt x="663488" y="15431"/>
                </a:cubicBezTo>
                <a:cubicBezTo>
                  <a:pt x="682204" y="22860"/>
                  <a:pt x="698278" y="33290"/>
                  <a:pt x="711708" y="46721"/>
                </a:cubicBezTo>
                <a:cubicBezTo>
                  <a:pt x="725138" y="60151"/>
                  <a:pt x="735568" y="76224"/>
                  <a:pt x="742997" y="94941"/>
                </a:cubicBezTo>
                <a:cubicBezTo>
                  <a:pt x="750427" y="113658"/>
                  <a:pt x="754142" y="134303"/>
                  <a:pt x="754142" y="156877"/>
                </a:cubicBezTo>
                <a:cubicBezTo>
                  <a:pt x="754142" y="179452"/>
                  <a:pt x="750355" y="200454"/>
                  <a:pt x="742783" y="219885"/>
                </a:cubicBezTo>
                <a:cubicBezTo>
                  <a:pt x="735211" y="239316"/>
                  <a:pt x="724638" y="256104"/>
                  <a:pt x="711065" y="270249"/>
                </a:cubicBezTo>
                <a:cubicBezTo>
                  <a:pt x="697492" y="284393"/>
                  <a:pt x="681418" y="295537"/>
                  <a:pt x="662844" y="303681"/>
                </a:cubicBezTo>
                <a:cubicBezTo>
                  <a:pt x="644271" y="311825"/>
                  <a:pt x="623840" y="315897"/>
                  <a:pt x="601551" y="315897"/>
                </a:cubicBezTo>
                <a:lnTo>
                  <a:pt x="525685" y="315897"/>
                </a:lnTo>
                <a:cubicBezTo>
                  <a:pt x="503968" y="315897"/>
                  <a:pt x="483894" y="311825"/>
                  <a:pt x="465463" y="303681"/>
                </a:cubicBezTo>
                <a:cubicBezTo>
                  <a:pt x="447032" y="295537"/>
                  <a:pt x="431030" y="284393"/>
                  <a:pt x="417457" y="270249"/>
                </a:cubicBezTo>
                <a:cubicBezTo>
                  <a:pt x="403884" y="256104"/>
                  <a:pt x="393311" y="239316"/>
                  <a:pt x="385738" y="219885"/>
                </a:cubicBezTo>
                <a:cubicBezTo>
                  <a:pt x="378166" y="200454"/>
                  <a:pt x="374380" y="179452"/>
                  <a:pt x="374380" y="156877"/>
                </a:cubicBezTo>
                <a:cubicBezTo>
                  <a:pt x="374380" y="134017"/>
                  <a:pt x="378166" y="113158"/>
                  <a:pt x="385738" y="94298"/>
                </a:cubicBezTo>
                <a:cubicBezTo>
                  <a:pt x="393311" y="75438"/>
                  <a:pt x="403884" y="59365"/>
                  <a:pt x="417457" y="46078"/>
                </a:cubicBezTo>
                <a:cubicBezTo>
                  <a:pt x="431030" y="32790"/>
                  <a:pt x="447032" y="22503"/>
                  <a:pt x="465463" y="15217"/>
                </a:cubicBezTo>
                <a:cubicBezTo>
                  <a:pt x="483894" y="7930"/>
                  <a:pt x="503968" y="4287"/>
                  <a:pt x="525685" y="4287"/>
                </a:cubicBezTo>
                <a:close/>
                <a:moveTo>
                  <a:pt x="0" y="4287"/>
                </a:moveTo>
                <a:lnTo>
                  <a:pt x="73295" y="4287"/>
                </a:lnTo>
                <a:lnTo>
                  <a:pt x="194595" y="147876"/>
                </a:lnTo>
                <a:lnTo>
                  <a:pt x="316325" y="4287"/>
                </a:lnTo>
                <a:lnTo>
                  <a:pt x="385762" y="4287"/>
                </a:lnTo>
                <a:lnTo>
                  <a:pt x="219884" y="197597"/>
                </a:lnTo>
                <a:lnTo>
                  <a:pt x="219884" y="315897"/>
                </a:lnTo>
                <a:lnTo>
                  <a:pt x="165449" y="315897"/>
                </a:lnTo>
                <a:lnTo>
                  <a:pt x="165449" y="197597"/>
                </a:lnTo>
                <a:close/>
                <a:moveTo>
                  <a:pt x="3181731" y="429"/>
                </a:moveTo>
                <a:cubicBezTo>
                  <a:pt x="3185731" y="429"/>
                  <a:pt x="3189589" y="1286"/>
                  <a:pt x="3193304" y="3001"/>
                </a:cubicBezTo>
                <a:cubicBezTo>
                  <a:pt x="3197018" y="4715"/>
                  <a:pt x="3200876" y="7573"/>
                  <a:pt x="3204877" y="11573"/>
                </a:cubicBezTo>
                <a:lnTo>
                  <a:pt x="3424762" y="229744"/>
                </a:lnTo>
                <a:lnTo>
                  <a:pt x="3424762" y="1715"/>
                </a:lnTo>
                <a:lnTo>
                  <a:pt x="3476625" y="1715"/>
                </a:lnTo>
                <a:lnTo>
                  <a:pt x="3476625" y="287179"/>
                </a:lnTo>
                <a:cubicBezTo>
                  <a:pt x="3476625" y="297466"/>
                  <a:pt x="3474125" y="305467"/>
                  <a:pt x="3469124" y="311182"/>
                </a:cubicBezTo>
                <a:cubicBezTo>
                  <a:pt x="3464123" y="316897"/>
                  <a:pt x="3457622" y="319755"/>
                  <a:pt x="3449622" y="319755"/>
                </a:cubicBezTo>
                <a:cubicBezTo>
                  <a:pt x="3440763" y="319755"/>
                  <a:pt x="3432477" y="315897"/>
                  <a:pt x="3424762" y="308182"/>
                </a:cubicBezTo>
                <a:lnTo>
                  <a:pt x="3205734" y="87869"/>
                </a:lnTo>
                <a:lnTo>
                  <a:pt x="3205734" y="315897"/>
                </a:lnTo>
                <a:lnTo>
                  <a:pt x="3153870" y="315897"/>
                </a:lnTo>
                <a:lnTo>
                  <a:pt x="3153870" y="33005"/>
                </a:lnTo>
                <a:cubicBezTo>
                  <a:pt x="3153870" y="23003"/>
                  <a:pt x="3156370" y="15074"/>
                  <a:pt x="3161371" y="9216"/>
                </a:cubicBezTo>
                <a:cubicBezTo>
                  <a:pt x="3166372" y="3358"/>
                  <a:pt x="3173158" y="429"/>
                  <a:pt x="3181731" y="429"/>
                </a:cubicBezTo>
                <a:close/>
                <a:moveTo>
                  <a:pt x="2215943" y="0"/>
                </a:moveTo>
                <a:cubicBezTo>
                  <a:pt x="2221944" y="0"/>
                  <a:pt x="2227017" y="1572"/>
                  <a:pt x="2231160" y="4715"/>
                </a:cubicBezTo>
                <a:cubicBezTo>
                  <a:pt x="2235303" y="7859"/>
                  <a:pt x="2238947" y="12145"/>
                  <a:pt x="2242090" y="17574"/>
                </a:cubicBezTo>
                <a:lnTo>
                  <a:pt x="2421683" y="315897"/>
                </a:lnTo>
                <a:lnTo>
                  <a:pt x="2356104" y="315897"/>
                </a:lnTo>
                <a:lnTo>
                  <a:pt x="2309384" y="237459"/>
                </a:lnTo>
                <a:lnTo>
                  <a:pt x="2161937" y="237459"/>
                </a:lnTo>
                <a:lnTo>
                  <a:pt x="2187654" y="193310"/>
                </a:lnTo>
                <a:lnTo>
                  <a:pt x="2283238" y="193310"/>
                </a:lnTo>
                <a:lnTo>
                  <a:pt x="2213801" y="76724"/>
                </a:lnTo>
                <a:lnTo>
                  <a:pt x="2072354" y="315897"/>
                </a:lnTo>
                <a:lnTo>
                  <a:pt x="2010204" y="315897"/>
                </a:lnTo>
                <a:lnTo>
                  <a:pt x="2189369" y="17574"/>
                </a:lnTo>
                <a:cubicBezTo>
                  <a:pt x="2192512" y="12145"/>
                  <a:pt x="2196227" y="7859"/>
                  <a:pt x="2200513" y="4715"/>
                </a:cubicBezTo>
                <a:cubicBezTo>
                  <a:pt x="2204799" y="1572"/>
                  <a:pt x="2209943" y="0"/>
                  <a:pt x="2215943" y="0"/>
                </a:cubicBezTo>
                <a:close/>
              </a:path>
            </a:pathLst>
          </a:custGeom>
          <a:solidFill>
            <a:srgbClr val="1F2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E4100CA-B2BC-AC84-3F80-F6A94FA1BD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78"/>
            <a:ext cx="12192000" cy="6858000"/>
          </a:xfrm>
          <a:prstGeom prst="rect">
            <a:avLst/>
          </a:prstGeom>
        </p:spPr>
      </p:pic>
      <p:pic>
        <p:nvPicPr>
          <p:cNvPr id="6" name="Image 74">
            <a:extLst>
              <a:ext uri="{FF2B5EF4-FFF2-40B4-BE49-F238E27FC236}">
                <a16:creationId xmlns:a16="http://schemas.microsoft.com/office/drawing/2014/main" id="{E8D37F73-DE23-DEC2-52E2-7BCF8E434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25439" y="554601"/>
            <a:ext cx="733461" cy="132022"/>
          </a:xfrm>
          <a:prstGeom prst="rect">
            <a:avLst/>
          </a:prstGeom>
        </p:spPr>
      </p:pic>
      <p:grpSp>
        <p:nvGrpSpPr>
          <p:cNvPr id="188" name="Groupe 50">
            <a:extLst>
              <a:ext uri="{FF2B5EF4-FFF2-40B4-BE49-F238E27FC236}">
                <a16:creationId xmlns:a16="http://schemas.microsoft.com/office/drawing/2014/main" id="{E5EFB476-20B5-89D5-5518-C677CEC4A8C5}"/>
              </a:ext>
            </a:extLst>
          </p:cNvPr>
          <p:cNvGrpSpPr/>
          <p:nvPr/>
        </p:nvGrpSpPr>
        <p:grpSpPr>
          <a:xfrm>
            <a:off x="4342219" y="2908262"/>
            <a:ext cx="1731144" cy="1716840"/>
            <a:chOff x="633412" y="4755734"/>
            <a:chExt cx="2491788" cy="2471199"/>
          </a:xfrm>
          <a:solidFill>
            <a:srgbClr val="32455D"/>
          </a:solidFill>
        </p:grpSpPr>
        <p:sp>
          <p:nvSpPr>
            <p:cNvPr id="189" name="Forme libre : forme 51">
              <a:extLst>
                <a:ext uri="{FF2B5EF4-FFF2-40B4-BE49-F238E27FC236}">
                  <a16:creationId xmlns:a16="http://schemas.microsoft.com/office/drawing/2014/main" id="{832DFE5A-7155-DF0C-2A5A-AA4AECEDB3D7}"/>
                </a:ext>
              </a:extLst>
            </p:cNvPr>
            <p:cNvSpPr/>
            <p:nvPr/>
          </p:nvSpPr>
          <p:spPr>
            <a:xfrm>
              <a:off x="633412" y="4755734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0" name="Forme libre : forme 52">
              <a:extLst>
                <a:ext uri="{FF2B5EF4-FFF2-40B4-BE49-F238E27FC236}">
                  <a16:creationId xmlns:a16="http://schemas.microsoft.com/office/drawing/2014/main" id="{DD3AA75A-B790-D6F3-BC09-7A708C56826E}"/>
                </a:ext>
              </a:extLst>
            </p:cNvPr>
            <p:cNvSpPr/>
            <p:nvPr/>
          </p:nvSpPr>
          <p:spPr>
            <a:xfrm>
              <a:off x="1423531" y="4755734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1" name="Forme libre : forme 53">
              <a:extLst>
                <a:ext uri="{FF2B5EF4-FFF2-40B4-BE49-F238E27FC236}">
                  <a16:creationId xmlns:a16="http://schemas.microsoft.com/office/drawing/2014/main" id="{04A83F70-FDA7-9F82-F83A-BC953C89B31A}"/>
                </a:ext>
              </a:extLst>
            </p:cNvPr>
            <p:cNvSpPr/>
            <p:nvPr/>
          </p:nvSpPr>
          <p:spPr>
            <a:xfrm>
              <a:off x="2213651" y="4755734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2" name="Forme libre : forme 54">
              <a:extLst>
                <a:ext uri="{FF2B5EF4-FFF2-40B4-BE49-F238E27FC236}">
                  <a16:creationId xmlns:a16="http://schemas.microsoft.com/office/drawing/2014/main" id="{03B4FF5E-E472-A842-C411-DF2B38847912}"/>
                </a:ext>
              </a:extLst>
            </p:cNvPr>
            <p:cNvSpPr/>
            <p:nvPr/>
          </p:nvSpPr>
          <p:spPr>
            <a:xfrm>
              <a:off x="3004004" y="4755734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9 w 121196"/>
                <a:gd name="connsiteY1" fmla="*/ 121197 h 121196"/>
                <a:gd name="connsiteX2" fmla="*/ 0 w 121196"/>
                <a:gd name="connsiteY2" fmla="*/ 60598 h 121196"/>
                <a:gd name="connsiteX3" fmla="*/ 60599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9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9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3" name="Forme libre : forme 55">
              <a:extLst>
                <a:ext uri="{FF2B5EF4-FFF2-40B4-BE49-F238E27FC236}">
                  <a16:creationId xmlns:a16="http://schemas.microsoft.com/office/drawing/2014/main" id="{81010433-E657-DB21-200F-C0C4DA7695F4}"/>
                </a:ext>
              </a:extLst>
            </p:cNvPr>
            <p:cNvSpPr/>
            <p:nvPr/>
          </p:nvSpPr>
          <p:spPr>
            <a:xfrm>
              <a:off x="633412" y="5539068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4" name="Forme libre : forme 56">
              <a:extLst>
                <a:ext uri="{FF2B5EF4-FFF2-40B4-BE49-F238E27FC236}">
                  <a16:creationId xmlns:a16="http://schemas.microsoft.com/office/drawing/2014/main" id="{0FDCED42-6ED1-2D76-02B2-D8B5F8264C8D}"/>
                </a:ext>
              </a:extLst>
            </p:cNvPr>
            <p:cNvSpPr/>
            <p:nvPr/>
          </p:nvSpPr>
          <p:spPr>
            <a:xfrm>
              <a:off x="1423531" y="5539068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5" name="Forme libre : forme 57">
              <a:extLst>
                <a:ext uri="{FF2B5EF4-FFF2-40B4-BE49-F238E27FC236}">
                  <a16:creationId xmlns:a16="http://schemas.microsoft.com/office/drawing/2014/main" id="{268772B7-E856-F651-D8E8-FD3A5E80D983}"/>
                </a:ext>
              </a:extLst>
            </p:cNvPr>
            <p:cNvSpPr/>
            <p:nvPr/>
          </p:nvSpPr>
          <p:spPr>
            <a:xfrm>
              <a:off x="2213651" y="5539068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6" name="Forme libre : forme 58">
              <a:extLst>
                <a:ext uri="{FF2B5EF4-FFF2-40B4-BE49-F238E27FC236}">
                  <a16:creationId xmlns:a16="http://schemas.microsoft.com/office/drawing/2014/main" id="{CFCEEA1D-8DA3-1939-2567-41FE5EEB576D}"/>
                </a:ext>
              </a:extLst>
            </p:cNvPr>
            <p:cNvSpPr/>
            <p:nvPr/>
          </p:nvSpPr>
          <p:spPr>
            <a:xfrm>
              <a:off x="3004004" y="5539068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9 w 121196"/>
                <a:gd name="connsiteY1" fmla="*/ 121197 h 121196"/>
                <a:gd name="connsiteX2" fmla="*/ 0 w 121196"/>
                <a:gd name="connsiteY2" fmla="*/ 60598 h 121196"/>
                <a:gd name="connsiteX3" fmla="*/ 60599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9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9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7" name="Forme libre : forme 59">
              <a:extLst>
                <a:ext uri="{FF2B5EF4-FFF2-40B4-BE49-F238E27FC236}">
                  <a16:creationId xmlns:a16="http://schemas.microsoft.com/office/drawing/2014/main" id="{E90C02F9-E840-C213-E047-2839E6F2E316}"/>
                </a:ext>
              </a:extLst>
            </p:cNvPr>
            <p:cNvSpPr/>
            <p:nvPr/>
          </p:nvSpPr>
          <p:spPr>
            <a:xfrm>
              <a:off x="633412" y="6322402"/>
              <a:ext cx="121196" cy="121196"/>
            </a:xfrm>
            <a:custGeom>
              <a:avLst/>
              <a:gdLst>
                <a:gd name="connsiteX0" fmla="*/ 121197 w 121196"/>
                <a:gd name="connsiteY0" fmla="*/ 60599 h 121196"/>
                <a:gd name="connsiteX1" fmla="*/ 60598 w 121196"/>
                <a:gd name="connsiteY1" fmla="*/ 121197 h 121196"/>
                <a:gd name="connsiteX2" fmla="*/ 0 w 121196"/>
                <a:gd name="connsiteY2" fmla="*/ 60599 h 121196"/>
                <a:gd name="connsiteX3" fmla="*/ 60598 w 121196"/>
                <a:gd name="connsiteY3" fmla="*/ 0 h 121196"/>
                <a:gd name="connsiteX4" fmla="*/ 121197 w 121196"/>
                <a:gd name="connsiteY4" fmla="*/ 60599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9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9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9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8" name="Forme libre : forme 60">
              <a:extLst>
                <a:ext uri="{FF2B5EF4-FFF2-40B4-BE49-F238E27FC236}">
                  <a16:creationId xmlns:a16="http://schemas.microsoft.com/office/drawing/2014/main" id="{8A91848A-9A45-447E-04F8-8AF68B8C17D2}"/>
                </a:ext>
              </a:extLst>
            </p:cNvPr>
            <p:cNvSpPr/>
            <p:nvPr/>
          </p:nvSpPr>
          <p:spPr>
            <a:xfrm>
              <a:off x="1423531" y="6322402"/>
              <a:ext cx="121196" cy="121196"/>
            </a:xfrm>
            <a:custGeom>
              <a:avLst/>
              <a:gdLst>
                <a:gd name="connsiteX0" fmla="*/ 121197 w 121196"/>
                <a:gd name="connsiteY0" fmla="*/ 60599 h 121196"/>
                <a:gd name="connsiteX1" fmla="*/ 60598 w 121196"/>
                <a:gd name="connsiteY1" fmla="*/ 121197 h 121196"/>
                <a:gd name="connsiteX2" fmla="*/ 0 w 121196"/>
                <a:gd name="connsiteY2" fmla="*/ 60599 h 121196"/>
                <a:gd name="connsiteX3" fmla="*/ 60598 w 121196"/>
                <a:gd name="connsiteY3" fmla="*/ 0 h 121196"/>
                <a:gd name="connsiteX4" fmla="*/ 121197 w 121196"/>
                <a:gd name="connsiteY4" fmla="*/ 60599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9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9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9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9" name="Forme libre : forme 61">
              <a:extLst>
                <a:ext uri="{FF2B5EF4-FFF2-40B4-BE49-F238E27FC236}">
                  <a16:creationId xmlns:a16="http://schemas.microsoft.com/office/drawing/2014/main" id="{557F83C1-9920-D67F-F012-97A77F31B59B}"/>
                </a:ext>
              </a:extLst>
            </p:cNvPr>
            <p:cNvSpPr/>
            <p:nvPr/>
          </p:nvSpPr>
          <p:spPr>
            <a:xfrm>
              <a:off x="2213651" y="6322402"/>
              <a:ext cx="121196" cy="121196"/>
            </a:xfrm>
            <a:custGeom>
              <a:avLst/>
              <a:gdLst>
                <a:gd name="connsiteX0" fmla="*/ 121197 w 121196"/>
                <a:gd name="connsiteY0" fmla="*/ 60599 h 121196"/>
                <a:gd name="connsiteX1" fmla="*/ 60598 w 121196"/>
                <a:gd name="connsiteY1" fmla="*/ 121197 h 121196"/>
                <a:gd name="connsiteX2" fmla="*/ 0 w 121196"/>
                <a:gd name="connsiteY2" fmla="*/ 60599 h 121196"/>
                <a:gd name="connsiteX3" fmla="*/ 60598 w 121196"/>
                <a:gd name="connsiteY3" fmla="*/ 0 h 121196"/>
                <a:gd name="connsiteX4" fmla="*/ 121197 w 121196"/>
                <a:gd name="connsiteY4" fmla="*/ 60599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9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9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9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0" name="Forme libre : forme 62">
              <a:extLst>
                <a:ext uri="{FF2B5EF4-FFF2-40B4-BE49-F238E27FC236}">
                  <a16:creationId xmlns:a16="http://schemas.microsoft.com/office/drawing/2014/main" id="{ADC99A29-CE65-1985-147E-96B631533CF9}"/>
                </a:ext>
              </a:extLst>
            </p:cNvPr>
            <p:cNvSpPr/>
            <p:nvPr/>
          </p:nvSpPr>
          <p:spPr>
            <a:xfrm>
              <a:off x="3004004" y="6322402"/>
              <a:ext cx="121196" cy="121196"/>
            </a:xfrm>
            <a:custGeom>
              <a:avLst/>
              <a:gdLst>
                <a:gd name="connsiteX0" fmla="*/ 121197 w 121196"/>
                <a:gd name="connsiteY0" fmla="*/ 60599 h 121196"/>
                <a:gd name="connsiteX1" fmla="*/ 60599 w 121196"/>
                <a:gd name="connsiteY1" fmla="*/ 121197 h 121196"/>
                <a:gd name="connsiteX2" fmla="*/ 0 w 121196"/>
                <a:gd name="connsiteY2" fmla="*/ 60599 h 121196"/>
                <a:gd name="connsiteX3" fmla="*/ 60599 w 121196"/>
                <a:gd name="connsiteY3" fmla="*/ 0 h 121196"/>
                <a:gd name="connsiteX4" fmla="*/ 121197 w 121196"/>
                <a:gd name="connsiteY4" fmla="*/ 60599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9"/>
                  </a:moveTo>
                  <a:cubicBezTo>
                    <a:pt x="121197" y="94056"/>
                    <a:pt x="94056" y="121197"/>
                    <a:pt x="60599" y="121197"/>
                  </a:cubicBezTo>
                  <a:cubicBezTo>
                    <a:pt x="27141" y="121197"/>
                    <a:pt x="0" y="94056"/>
                    <a:pt x="0" y="60599"/>
                  </a:cubicBezTo>
                  <a:cubicBezTo>
                    <a:pt x="0" y="27141"/>
                    <a:pt x="27141" y="0"/>
                    <a:pt x="60599" y="0"/>
                  </a:cubicBezTo>
                  <a:cubicBezTo>
                    <a:pt x="94056" y="0"/>
                    <a:pt x="121197" y="27141"/>
                    <a:pt x="121197" y="60599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1" name="Forme libre : forme 63">
              <a:extLst>
                <a:ext uri="{FF2B5EF4-FFF2-40B4-BE49-F238E27FC236}">
                  <a16:creationId xmlns:a16="http://schemas.microsoft.com/office/drawing/2014/main" id="{36CCB231-DB1B-40FA-A8B4-67D961571F74}"/>
                </a:ext>
              </a:extLst>
            </p:cNvPr>
            <p:cNvSpPr/>
            <p:nvPr/>
          </p:nvSpPr>
          <p:spPr>
            <a:xfrm>
              <a:off x="633412" y="7105737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2" name="Forme libre : forme 64">
              <a:extLst>
                <a:ext uri="{FF2B5EF4-FFF2-40B4-BE49-F238E27FC236}">
                  <a16:creationId xmlns:a16="http://schemas.microsoft.com/office/drawing/2014/main" id="{ECB3216A-43A8-3E1C-A045-00F838F0CEDF}"/>
                </a:ext>
              </a:extLst>
            </p:cNvPr>
            <p:cNvSpPr/>
            <p:nvPr/>
          </p:nvSpPr>
          <p:spPr>
            <a:xfrm>
              <a:off x="1423531" y="7105737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3" name="Forme libre : forme 65">
              <a:extLst>
                <a:ext uri="{FF2B5EF4-FFF2-40B4-BE49-F238E27FC236}">
                  <a16:creationId xmlns:a16="http://schemas.microsoft.com/office/drawing/2014/main" id="{1DE61194-ADDA-04D0-AEFE-DDF25E887AA7}"/>
                </a:ext>
              </a:extLst>
            </p:cNvPr>
            <p:cNvSpPr/>
            <p:nvPr/>
          </p:nvSpPr>
          <p:spPr>
            <a:xfrm>
              <a:off x="2213651" y="7105737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4" name="Forme libre : forme 66">
              <a:extLst>
                <a:ext uri="{FF2B5EF4-FFF2-40B4-BE49-F238E27FC236}">
                  <a16:creationId xmlns:a16="http://schemas.microsoft.com/office/drawing/2014/main" id="{DDA05AFC-F743-0165-4E8E-28501D748525}"/>
                </a:ext>
              </a:extLst>
            </p:cNvPr>
            <p:cNvSpPr/>
            <p:nvPr/>
          </p:nvSpPr>
          <p:spPr>
            <a:xfrm>
              <a:off x="3004004" y="7105737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9 w 121196"/>
                <a:gd name="connsiteY1" fmla="*/ 121197 h 121196"/>
                <a:gd name="connsiteX2" fmla="*/ 0 w 121196"/>
                <a:gd name="connsiteY2" fmla="*/ 60598 h 121196"/>
                <a:gd name="connsiteX3" fmla="*/ 60599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9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9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3299237-686C-245A-8832-A68E68253AA7}"/>
              </a:ext>
            </a:extLst>
          </p:cNvPr>
          <p:cNvSpPr txBox="1"/>
          <p:nvPr/>
        </p:nvSpPr>
        <p:spPr>
          <a:xfrm>
            <a:off x="5379583" y="1947920"/>
            <a:ext cx="2278517" cy="184171"/>
          </a:xfrm>
          <a:custGeom>
            <a:avLst/>
            <a:gdLst/>
            <a:ahLst/>
            <a:cxnLst/>
            <a:rect l="l" t="t" r="r" b="b"/>
            <a:pathLst>
              <a:path w="4219651" h="341071">
                <a:moveTo>
                  <a:pt x="3590391" y="62179"/>
                </a:moveTo>
                <a:cubicBezTo>
                  <a:pt x="3575456" y="62179"/>
                  <a:pt x="3561664" y="64846"/>
                  <a:pt x="3549014" y="70180"/>
                </a:cubicBezTo>
                <a:cubicBezTo>
                  <a:pt x="3536365" y="75514"/>
                  <a:pt x="3525469" y="82906"/>
                  <a:pt x="3516325" y="92354"/>
                </a:cubicBezTo>
                <a:cubicBezTo>
                  <a:pt x="3507181" y="101803"/>
                  <a:pt x="3500018" y="113081"/>
                  <a:pt x="3494836" y="126187"/>
                </a:cubicBezTo>
                <a:cubicBezTo>
                  <a:pt x="3489655" y="139294"/>
                  <a:pt x="3487064" y="153772"/>
                  <a:pt x="3487064" y="169621"/>
                </a:cubicBezTo>
                <a:cubicBezTo>
                  <a:pt x="3487064" y="185166"/>
                  <a:pt x="3489655" y="199644"/>
                  <a:pt x="3494836" y="213055"/>
                </a:cubicBezTo>
                <a:cubicBezTo>
                  <a:pt x="3500018" y="226466"/>
                  <a:pt x="3507181" y="237973"/>
                  <a:pt x="3516325" y="247574"/>
                </a:cubicBezTo>
                <a:cubicBezTo>
                  <a:pt x="3525469" y="257175"/>
                  <a:pt x="3536365" y="264719"/>
                  <a:pt x="3549014" y="270205"/>
                </a:cubicBezTo>
                <a:cubicBezTo>
                  <a:pt x="3561664" y="275692"/>
                  <a:pt x="3575456" y="278435"/>
                  <a:pt x="3590391" y="278435"/>
                </a:cubicBezTo>
                <a:lnTo>
                  <a:pt x="3671315" y="278435"/>
                </a:lnTo>
                <a:cubicBezTo>
                  <a:pt x="3686556" y="278435"/>
                  <a:pt x="3700576" y="275692"/>
                  <a:pt x="3713378" y="270205"/>
                </a:cubicBezTo>
                <a:cubicBezTo>
                  <a:pt x="3726180" y="264719"/>
                  <a:pt x="3737229" y="257175"/>
                  <a:pt x="3746525" y="247574"/>
                </a:cubicBezTo>
                <a:cubicBezTo>
                  <a:pt x="3755821" y="237973"/>
                  <a:pt x="3763060" y="226466"/>
                  <a:pt x="3768242" y="213055"/>
                </a:cubicBezTo>
                <a:cubicBezTo>
                  <a:pt x="3773423" y="199644"/>
                  <a:pt x="3776014" y="185166"/>
                  <a:pt x="3776014" y="169621"/>
                </a:cubicBezTo>
                <a:cubicBezTo>
                  <a:pt x="3776014" y="154076"/>
                  <a:pt x="3773423" y="139675"/>
                  <a:pt x="3768242" y="126416"/>
                </a:cubicBezTo>
                <a:cubicBezTo>
                  <a:pt x="3763060" y="113157"/>
                  <a:pt x="3755821" y="101803"/>
                  <a:pt x="3746525" y="92354"/>
                </a:cubicBezTo>
                <a:cubicBezTo>
                  <a:pt x="3737229" y="82906"/>
                  <a:pt x="3726180" y="75514"/>
                  <a:pt x="3713378" y="70180"/>
                </a:cubicBezTo>
                <a:cubicBezTo>
                  <a:pt x="3700576" y="64846"/>
                  <a:pt x="3686556" y="62179"/>
                  <a:pt x="3671315" y="62179"/>
                </a:cubicBezTo>
                <a:close/>
                <a:moveTo>
                  <a:pt x="1961616" y="62179"/>
                </a:moveTo>
                <a:cubicBezTo>
                  <a:pt x="1946681" y="62179"/>
                  <a:pt x="1932889" y="64846"/>
                  <a:pt x="1920240" y="70180"/>
                </a:cubicBezTo>
                <a:cubicBezTo>
                  <a:pt x="1907590" y="75514"/>
                  <a:pt x="1896694" y="82906"/>
                  <a:pt x="1887550" y="92354"/>
                </a:cubicBezTo>
                <a:cubicBezTo>
                  <a:pt x="1878406" y="101803"/>
                  <a:pt x="1871243" y="113081"/>
                  <a:pt x="1866061" y="126187"/>
                </a:cubicBezTo>
                <a:cubicBezTo>
                  <a:pt x="1860880" y="139294"/>
                  <a:pt x="1858289" y="153772"/>
                  <a:pt x="1858289" y="169621"/>
                </a:cubicBezTo>
                <a:cubicBezTo>
                  <a:pt x="1858289" y="185166"/>
                  <a:pt x="1860880" y="199644"/>
                  <a:pt x="1866061" y="213055"/>
                </a:cubicBezTo>
                <a:cubicBezTo>
                  <a:pt x="1871243" y="226466"/>
                  <a:pt x="1878406" y="237973"/>
                  <a:pt x="1887550" y="247574"/>
                </a:cubicBezTo>
                <a:cubicBezTo>
                  <a:pt x="1896694" y="257175"/>
                  <a:pt x="1907590" y="264719"/>
                  <a:pt x="1920240" y="270205"/>
                </a:cubicBezTo>
                <a:cubicBezTo>
                  <a:pt x="1932889" y="275692"/>
                  <a:pt x="1946681" y="278435"/>
                  <a:pt x="1961616" y="278435"/>
                </a:cubicBezTo>
                <a:lnTo>
                  <a:pt x="2042541" y="278435"/>
                </a:lnTo>
                <a:cubicBezTo>
                  <a:pt x="2057781" y="278435"/>
                  <a:pt x="2071802" y="275692"/>
                  <a:pt x="2084603" y="270205"/>
                </a:cubicBezTo>
                <a:cubicBezTo>
                  <a:pt x="2097405" y="264719"/>
                  <a:pt x="2108454" y="257175"/>
                  <a:pt x="2117750" y="247574"/>
                </a:cubicBezTo>
                <a:cubicBezTo>
                  <a:pt x="2127046" y="237973"/>
                  <a:pt x="2134285" y="226466"/>
                  <a:pt x="2139467" y="213055"/>
                </a:cubicBezTo>
                <a:cubicBezTo>
                  <a:pt x="2144649" y="199644"/>
                  <a:pt x="2147239" y="185166"/>
                  <a:pt x="2147239" y="169621"/>
                </a:cubicBezTo>
                <a:cubicBezTo>
                  <a:pt x="2147239" y="154076"/>
                  <a:pt x="2144649" y="139675"/>
                  <a:pt x="2139467" y="126416"/>
                </a:cubicBezTo>
                <a:cubicBezTo>
                  <a:pt x="2134285" y="113157"/>
                  <a:pt x="2127046" y="101803"/>
                  <a:pt x="2117750" y="92354"/>
                </a:cubicBezTo>
                <a:cubicBezTo>
                  <a:pt x="2108454" y="82906"/>
                  <a:pt x="2097405" y="75514"/>
                  <a:pt x="2084603" y="70180"/>
                </a:cubicBezTo>
                <a:cubicBezTo>
                  <a:pt x="2071802" y="64846"/>
                  <a:pt x="2057781" y="62179"/>
                  <a:pt x="2042541" y="62179"/>
                </a:cubicBezTo>
                <a:close/>
                <a:moveTo>
                  <a:pt x="161391" y="62179"/>
                </a:moveTo>
                <a:cubicBezTo>
                  <a:pt x="146456" y="62179"/>
                  <a:pt x="132664" y="64846"/>
                  <a:pt x="120015" y="70180"/>
                </a:cubicBezTo>
                <a:cubicBezTo>
                  <a:pt x="107365" y="75514"/>
                  <a:pt x="96469" y="82906"/>
                  <a:pt x="87325" y="92354"/>
                </a:cubicBezTo>
                <a:cubicBezTo>
                  <a:pt x="78181" y="101803"/>
                  <a:pt x="71018" y="113081"/>
                  <a:pt x="65836" y="126187"/>
                </a:cubicBezTo>
                <a:cubicBezTo>
                  <a:pt x="60655" y="139294"/>
                  <a:pt x="58064" y="153772"/>
                  <a:pt x="58064" y="169621"/>
                </a:cubicBezTo>
                <a:cubicBezTo>
                  <a:pt x="58064" y="185166"/>
                  <a:pt x="60655" y="199644"/>
                  <a:pt x="65836" y="213055"/>
                </a:cubicBezTo>
                <a:cubicBezTo>
                  <a:pt x="71018" y="226466"/>
                  <a:pt x="78181" y="237973"/>
                  <a:pt x="87325" y="247574"/>
                </a:cubicBezTo>
                <a:cubicBezTo>
                  <a:pt x="96469" y="257175"/>
                  <a:pt x="107365" y="264719"/>
                  <a:pt x="120015" y="270205"/>
                </a:cubicBezTo>
                <a:cubicBezTo>
                  <a:pt x="132664" y="275692"/>
                  <a:pt x="146456" y="278435"/>
                  <a:pt x="161391" y="278435"/>
                </a:cubicBezTo>
                <a:lnTo>
                  <a:pt x="242316" y="278435"/>
                </a:lnTo>
                <a:cubicBezTo>
                  <a:pt x="257556" y="278435"/>
                  <a:pt x="271576" y="275692"/>
                  <a:pt x="284378" y="270205"/>
                </a:cubicBezTo>
                <a:cubicBezTo>
                  <a:pt x="297180" y="264719"/>
                  <a:pt x="308229" y="257175"/>
                  <a:pt x="317525" y="247574"/>
                </a:cubicBezTo>
                <a:cubicBezTo>
                  <a:pt x="326821" y="237973"/>
                  <a:pt x="334060" y="226466"/>
                  <a:pt x="339242" y="213055"/>
                </a:cubicBezTo>
                <a:cubicBezTo>
                  <a:pt x="344424" y="199644"/>
                  <a:pt x="347014" y="185166"/>
                  <a:pt x="347014" y="169621"/>
                </a:cubicBezTo>
                <a:cubicBezTo>
                  <a:pt x="347014" y="154076"/>
                  <a:pt x="344424" y="139675"/>
                  <a:pt x="339242" y="126416"/>
                </a:cubicBezTo>
                <a:cubicBezTo>
                  <a:pt x="334060" y="113157"/>
                  <a:pt x="326821" y="101803"/>
                  <a:pt x="317525" y="92354"/>
                </a:cubicBezTo>
                <a:cubicBezTo>
                  <a:pt x="308229" y="82906"/>
                  <a:pt x="297180" y="75514"/>
                  <a:pt x="284378" y="70180"/>
                </a:cubicBezTo>
                <a:cubicBezTo>
                  <a:pt x="271576" y="64846"/>
                  <a:pt x="257556" y="62179"/>
                  <a:pt x="242316" y="62179"/>
                </a:cubicBezTo>
                <a:close/>
                <a:moveTo>
                  <a:pt x="3590391" y="4115"/>
                </a:moveTo>
                <a:lnTo>
                  <a:pt x="3671315" y="4115"/>
                </a:lnTo>
                <a:cubicBezTo>
                  <a:pt x="3695395" y="4115"/>
                  <a:pt x="3717417" y="8077"/>
                  <a:pt x="3737381" y="16002"/>
                </a:cubicBezTo>
                <a:cubicBezTo>
                  <a:pt x="3757345" y="23927"/>
                  <a:pt x="3774491" y="35052"/>
                  <a:pt x="3788816" y="49378"/>
                </a:cubicBezTo>
                <a:cubicBezTo>
                  <a:pt x="3803141" y="63703"/>
                  <a:pt x="3814267" y="80848"/>
                  <a:pt x="3822191" y="100813"/>
                </a:cubicBezTo>
                <a:cubicBezTo>
                  <a:pt x="3830116" y="120777"/>
                  <a:pt x="3834079" y="142799"/>
                  <a:pt x="3834079" y="166878"/>
                </a:cubicBezTo>
                <a:cubicBezTo>
                  <a:pt x="3834079" y="190957"/>
                  <a:pt x="3830040" y="213360"/>
                  <a:pt x="3821963" y="234086"/>
                </a:cubicBezTo>
                <a:cubicBezTo>
                  <a:pt x="3813886" y="254813"/>
                  <a:pt x="3802608" y="272720"/>
                  <a:pt x="3788130" y="287807"/>
                </a:cubicBezTo>
                <a:cubicBezTo>
                  <a:pt x="3773652" y="302895"/>
                  <a:pt x="3756507" y="314782"/>
                  <a:pt x="3736695" y="323469"/>
                </a:cubicBezTo>
                <a:cubicBezTo>
                  <a:pt x="3716883" y="332156"/>
                  <a:pt x="3695090" y="336499"/>
                  <a:pt x="3671315" y="336499"/>
                </a:cubicBezTo>
                <a:lnTo>
                  <a:pt x="3590391" y="336499"/>
                </a:lnTo>
                <a:cubicBezTo>
                  <a:pt x="3567226" y="336499"/>
                  <a:pt x="3545814" y="332156"/>
                  <a:pt x="3526155" y="323469"/>
                </a:cubicBezTo>
                <a:cubicBezTo>
                  <a:pt x="3506495" y="314782"/>
                  <a:pt x="3489426" y="302895"/>
                  <a:pt x="3474948" y="287807"/>
                </a:cubicBezTo>
                <a:cubicBezTo>
                  <a:pt x="3460470" y="272720"/>
                  <a:pt x="3449192" y="254813"/>
                  <a:pt x="3441115" y="234086"/>
                </a:cubicBezTo>
                <a:cubicBezTo>
                  <a:pt x="3433038" y="213360"/>
                  <a:pt x="3428999" y="190957"/>
                  <a:pt x="3428999" y="166878"/>
                </a:cubicBezTo>
                <a:cubicBezTo>
                  <a:pt x="3428999" y="142494"/>
                  <a:pt x="3433038" y="120244"/>
                  <a:pt x="3441115" y="100127"/>
                </a:cubicBezTo>
                <a:cubicBezTo>
                  <a:pt x="3449192" y="80010"/>
                  <a:pt x="3460470" y="62865"/>
                  <a:pt x="3474948" y="48692"/>
                </a:cubicBezTo>
                <a:cubicBezTo>
                  <a:pt x="3489426" y="34519"/>
                  <a:pt x="3506495" y="23546"/>
                  <a:pt x="3526155" y="15773"/>
                </a:cubicBezTo>
                <a:cubicBezTo>
                  <a:pt x="3545814" y="8001"/>
                  <a:pt x="3567226" y="4115"/>
                  <a:pt x="3590391" y="4115"/>
                </a:cubicBezTo>
                <a:close/>
                <a:moveTo>
                  <a:pt x="3317976" y="4115"/>
                </a:moveTo>
                <a:lnTo>
                  <a:pt x="3376040" y="4115"/>
                </a:lnTo>
                <a:lnTo>
                  <a:pt x="3376040" y="336499"/>
                </a:lnTo>
                <a:lnTo>
                  <a:pt x="3317976" y="336499"/>
                </a:lnTo>
                <a:close/>
                <a:moveTo>
                  <a:pt x="2961741" y="4115"/>
                </a:moveTo>
                <a:lnTo>
                  <a:pt x="3272180" y="4115"/>
                </a:lnTo>
                <a:lnTo>
                  <a:pt x="3272180" y="62179"/>
                </a:lnTo>
                <a:lnTo>
                  <a:pt x="3145993" y="62179"/>
                </a:lnTo>
                <a:lnTo>
                  <a:pt x="3145993" y="336499"/>
                </a:lnTo>
                <a:lnTo>
                  <a:pt x="3087928" y="336499"/>
                </a:lnTo>
                <a:lnTo>
                  <a:pt x="3087928" y="62179"/>
                </a:lnTo>
                <a:lnTo>
                  <a:pt x="2961741" y="62179"/>
                </a:lnTo>
                <a:close/>
                <a:moveTo>
                  <a:pt x="2566797" y="4115"/>
                </a:moveTo>
                <a:lnTo>
                  <a:pt x="2626690" y="4115"/>
                </a:lnTo>
                <a:lnTo>
                  <a:pt x="2626690" y="189738"/>
                </a:lnTo>
                <a:cubicBezTo>
                  <a:pt x="2626690" y="206502"/>
                  <a:pt x="2628747" y="220828"/>
                  <a:pt x="2632862" y="232715"/>
                </a:cubicBezTo>
                <a:cubicBezTo>
                  <a:pt x="2636977" y="244602"/>
                  <a:pt x="2643682" y="254356"/>
                  <a:pt x="2652979" y="261976"/>
                </a:cubicBezTo>
                <a:cubicBezTo>
                  <a:pt x="2662275" y="269596"/>
                  <a:pt x="2674696" y="275158"/>
                  <a:pt x="2690240" y="278663"/>
                </a:cubicBezTo>
                <a:cubicBezTo>
                  <a:pt x="2705785" y="282169"/>
                  <a:pt x="2724988" y="283921"/>
                  <a:pt x="2747848" y="283921"/>
                </a:cubicBezTo>
                <a:cubicBezTo>
                  <a:pt x="2770708" y="283921"/>
                  <a:pt x="2789910" y="282169"/>
                  <a:pt x="2805455" y="278663"/>
                </a:cubicBezTo>
                <a:cubicBezTo>
                  <a:pt x="2821000" y="275158"/>
                  <a:pt x="2833420" y="269596"/>
                  <a:pt x="2842717" y="261976"/>
                </a:cubicBezTo>
                <a:cubicBezTo>
                  <a:pt x="2852013" y="254356"/>
                  <a:pt x="2858719" y="244602"/>
                  <a:pt x="2862833" y="232715"/>
                </a:cubicBezTo>
                <a:cubicBezTo>
                  <a:pt x="2866948" y="220828"/>
                  <a:pt x="2869006" y="206502"/>
                  <a:pt x="2869006" y="189738"/>
                </a:cubicBezTo>
                <a:lnTo>
                  <a:pt x="2869006" y="4115"/>
                </a:lnTo>
                <a:lnTo>
                  <a:pt x="2925698" y="4115"/>
                </a:lnTo>
                <a:lnTo>
                  <a:pt x="2925698" y="189738"/>
                </a:lnTo>
                <a:cubicBezTo>
                  <a:pt x="2925698" y="215341"/>
                  <a:pt x="2922346" y="237668"/>
                  <a:pt x="2915640" y="256718"/>
                </a:cubicBezTo>
                <a:cubicBezTo>
                  <a:pt x="2908934" y="275768"/>
                  <a:pt x="2898419" y="291541"/>
                  <a:pt x="2884093" y="304038"/>
                </a:cubicBezTo>
                <a:cubicBezTo>
                  <a:pt x="2869768" y="316535"/>
                  <a:pt x="2851251" y="325831"/>
                  <a:pt x="2828543" y="331927"/>
                </a:cubicBezTo>
                <a:cubicBezTo>
                  <a:pt x="2805836" y="338023"/>
                  <a:pt x="2778328" y="341071"/>
                  <a:pt x="2746019" y="341071"/>
                </a:cubicBezTo>
                <a:cubicBezTo>
                  <a:pt x="2714015" y="341071"/>
                  <a:pt x="2686659" y="338023"/>
                  <a:pt x="2663951" y="331927"/>
                </a:cubicBezTo>
                <a:cubicBezTo>
                  <a:pt x="2641244" y="325831"/>
                  <a:pt x="2622727" y="316535"/>
                  <a:pt x="2608402" y="304038"/>
                </a:cubicBezTo>
                <a:cubicBezTo>
                  <a:pt x="2594076" y="291541"/>
                  <a:pt x="2583561" y="275768"/>
                  <a:pt x="2576855" y="256718"/>
                </a:cubicBezTo>
                <a:cubicBezTo>
                  <a:pt x="2570149" y="237668"/>
                  <a:pt x="2566797" y="215341"/>
                  <a:pt x="2566797" y="189738"/>
                </a:cubicBezTo>
                <a:close/>
                <a:moveTo>
                  <a:pt x="2247976" y="4115"/>
                </a:moveTo>
                <a:lnTo>
                  <a:pt x="2306040" y="4115"/>
                </a:lnTo>
                <a:lnTo>
                  <a:pt x="2306040" y="278435"/>
                </a:lnTo>
                <a:lnTo>
                  <a:pt x="2529611" y="278435"/>
                </a:lnTo>
                <a:lnTo>
                  <a:pt x="2529611" y="336499"/>
                </a:lnTo>
                <a:lnTo>
                  <a:pt x="2247976" y="336499"/>
                </a:lnTo>
                <a:close/>
                <a:moveTo>
                  <a:pt x="1961616" y="4115"/>
                </a:moveTo>
                <a:lnTo>
                  <a:pt x="2042541" y="4115"/>
                </a:lnTo>
                <a:cubicBezTo>
                  <a:pt x="2066620" y="4115"/>
                  <a:pt x="2088642" y="8077"/>
                  <a:pt x="2108606" y="16002"/>
                </a:cubicBezTo>
                <a:cubicBezTo>
                  <a:pt x="2128570" y="23927"/>
                  <a:pt x="2145715" y="35052"/>
                  <a:pt x="2160041" y="49378"/>
                </a:cubicBezTo>
                <a:cubicBezTo>
                  <a:pt x="2174367" y="63703"/>
                  <a:pt x="2185492" y="80848"/>
                  <a:pt x="2193417" y="100813"/>
                </a:cubicBezTo>
                <a:cubicBezTo>
                  <a:pt x="2201341" y="120777"/>
                  <a:pt x="2205304" y="142799"/>
                  <a:pt x="2205304" y="166878"/>
                </a:cubicBezTo>
                <a:cubicBezTo>
                  <a:pt x="2205304" y="190957"/>
                  <a:pt x="2201265" y="213360"/>
                  <a:pt x="2193188" y="234086"/>
                </a:cubicBezTo>
                <a:cubicBezTo>
                  <a:pt x="2185111" y="254813"/>
                  <a:pt x="2173833" y="272720"/>
                  <a:pt x="2159355" y="287807"/>
                </a:cubicBezTo>
                <a:cubicBezTo>
                  <a:pt x="2144877" y="302895"/>
                  <a:pt x="2127732" y="314782"/>
                  <a:pt x="2107920" y="323469"/>
                </a:cubicBezTo>
                <a:cubicBezTo>
                  <a:pt x="2088108" y="332156"/>
                  <a:pt x="2066315" y="336499"/>
                  <a:pt x="2042541" y="336499"/>
                </a:cubicBezTo>
                <a:lnTo>
                  <a:pt x="1961616" y="336499"/>
                </a:lnTo>
                <a:cubicBezTo>
                  <a:pt x="1938452" y="336499"/>
                  <a:pt x="1917039" y="332156"/>
                  <a:pt x="1897380" y="323469"/>
                </a:cubicBezTo>
                <a:cubicBezTo>
                  <a:pt x="1877720" y="314782"/>
                  <a:pt x="1860651" y="302895"/>
                  <a:pt x="1846173" y="287807"/>
                </a:cubicBezTo>
                <a:cubicBezTo>
                  <a:pt x="1831695" y="272720"/>
                  <a:pt x="1820418" y="254813"/>
                  <a:pt x="1812340" y="234086"/>
                </a:cubicBezTo>
                <a:cubicBezTo>
                  <a:pt x="1804263" y="213360"/>
                  <a:pt x="1800225" y="190957"/>
                  <a:pt x="1800225" y="166878"/>
                </a:cubicBezTo>
                <a:cubicBezTo>
                  <a:pt x="1800225" y="142494"/>
                  <a:pt x="1804263" y="120244"/>
                  <a:pt x="1812340" y="100127"/>
                </a:cubicBezTo>
                <a:cubicBezTo>
                  <a:pt x="1820418" y="80010"/>
                  <a:pt x="1831695" y="62865"/>
                  <a:pt x="1846173" y="48692"/>
                </a:cubicBezTo>
                <a:cubicBezTo>
                  <a:pt x="1860651" y="34519"/>
                  <a:pt x="1877720" y="23546"/>
                  <a:pt x="1897380" y="15773"/>
                </a:cubicBezTo>
                <a:cubicBezTo>
                  <a:pt x="1917039" y="8001"/>
                  <a:pt x="1938452" y="4115"/>
                  <a:pt x="1961616" y="4115"/>
                </a:cubicBezTo>
                <a:close/>
                <a:moveTo>
                  <a:pt x="1507160" y="4115"/>
                </a:moveTo>
                <a:lnTo>
                  <a:pt x="1745818" y="4115"/>
                </a:lnTo>
                <a:lnTo>
                  <a:pt x="1745818" y="62179"/>
                </a:lnTo>
                <a:lnTo>
                  <a:pt x="1507160" y="62179"/>
                </a:lnTo>
                <a:cubicBezTo>
                  <a:pt x="1493748" y="62179"/>
                  <a:pt x="1483385" y="65761"/>
                  <a:pt x="1476070" y="72923"/>
                </a:cubicBezTo>
                <a:cubicBezTo>
                  <a:pt x="1468755" y="80086"/>
                  <a:pt x="1465097" y="90068"/>
                  <a:pt x="1465097" y="102870"/>
                </a:cubicBezTo>
                <a:cubicBezTo>
                  <a:pt x="1465097" y="115672"/>
                  <a:pt x="1468831" y="125578"/>
                  <a:pt x="1476298" y="132588"/>
                </a:cubicBezTo>
                <a:cubicBezTo>
                  <a:pt x="1483766" y="139598"/>
                  <a:pt x="1493901" y="143104"/>
                  <a:pt x="1506702" y="143104"/>
                </a:cubicBezTo>
                <a:lnTo>
                  <a:pt x="1658950" y="143104"/>
                </a:lnTo>
                <a:cubicBezTo>
                  <a:pt x="1692783" y="143104"/>
                  <a:pt x="1718462" y="151028"/>
                  <a:pt x="1735988" y="166878"/>
                </a:cubicBezTo>
                <a:cubicBezTo>
                  <a:pt x="1753514" y="182728"/>
                  <a:pt x="1762277" y="206807"/>
                  <a:pt x="1762277" y="239116"/>
                </a:cubicBezTo>
                <a:cubicBezTo>
                  <a:pt x="1762277" y="253136"/>
                  <a:pt x="1760143" y="266090"/>
                  <a:pt x="1755876" y="277978"/>
                </a:cubicBezTo>
                <a:cubicBezTo>
                  <a:pt x="1751609" y="289865"/>
                  <a:pt x="1745208" y="300152"/>
                  <a:pt x="1736674" y="308839"/>
                </a:cubicBezTo>
                <a:cubicBezTo>
                  <a:pt x="1728140" y="317525"/>
                  <a:pt x="1717395" y="324307"/>
                  <a:pt x="1704441" y="329184"/>
                </a:cubicBezTo>
                <a:cubicBezTo>
                  <a:pt x="1691487" y="334061"/>
                  <a:pt x="1676323" y="336499"/>
                  <a:pt x="1658950" y="336499"/>
                </a:cubicBezTo>
                <a:lnTo>
                  <a:pt x="1409776" y="336499"/>
                </a:lnTo>
                <a:lnTo>
                  <a:pt x="1409776" y="278435"/>
                </a:lnTo>
                <a:lnTo>
                  <a:pt x="1658950" y="278435"/>
                </a:lnTo>
                <a:cubicBezTo>
                  <a:pt x="1674495" y="278435"/>
                  <a:pt x="1686458" y="274472"/>
                  <a:pt x="1694840" y="266548"/>
                </a:cubicBezTo>
                <a:cubicBezTo>
                  <a:pt x="1703222" y="258623"/>
                  <a:pt x="1707413" y="248107"/>
                  <a:pt x="1707413" y="235001"/>
                </a:cubicBezTo>
                <a:cubicBezTo>
                  <a:pt x="1707413" y="220675"/>
                  <a:pt x="1703222" y="209931"/>
                  <a:pt x="1694840" y="202768"/>
                </a:cubicBezTo>
                <a:cubicBezTo>
                  <a:pt x="1686458" y="195605"/>
                  <a:pt x="1674495" y="192024"/>
                  <a:pt x="1658950" y="192024"/>
                </a:cubicBezTo>
                <a:lnTo>
                  <a:pt x="1506245" y="192024"/>
                </a:lnTo>
                <a:cubicBezTo>
                  <a:pt x="1490700" y="192024"/>
                  <a:pt x="1476603" y="189662"/>
                  <a:pt x="1463954" y="184937"/>
                </a:cubicBezTo>
                <a:cubicBezTo>
                  <a:pt x="1451305" y="180213"/>
                  <a:pt x="1440637" y="173660"/>
                  <a:pt x="1431950" y="165278"/>
                </a:cubicBezTo>
                <a:cubicBezTo>
                  <a:pt x="1423263" y="156896"/>
                  <a:pt x="1416558" y="146914"/>
                  <a:pt x="1411833" y="135331"/>
                </a:cubicBezTo>
                <a:cubicBezTo>
                  <a:pt x="1407109" y="123749"/>
                  <a:pt x="1404747" y="111100"/>
                  <a:pt x="1404747" y="97384"/>
                </a:cubicBezTo>
                <a:cubicBezTo>
                  <a:pt x="1404747" y="83972"/>
                  <a:pt x="1406957" y="71552"/>
                  <a:pt x="1411376" y="60122"/>
                </a:cubicBezTo>
                <a:cubicBezTo>
                  <a:pt x="1415796" y="48692"/>
                  <a:pt x="1422349" y="38862"/>
                  <a:pt x="1431036" y="30632"/>
                </a:cubicBezTo>
                <a:cubicBezTo>
                  <a:pt x="1439722" y="22403"/>
                  <a:pt x="1450467" y="15926"/>
                  <a:pt x="1463268" y="11201"/>
                </a:cubicBezTo>
                <a:cubicBezTo>
                  <a:pt x="1476070" y="6477"/>
                  <a:pt x="1490700" y="4115"/>
                  <a:pt x="1507160" y="4115"/>
                </a:cubicBezTo>
                <a:close/>
                <a:moveTo>
                  <a:pt x="857326" y="4115"/>
                </a:moveTo>
                <a:lnTo>
                  <a:pt x="1095984" y="4115"/>
                </a:lnTo>
                <a:cubicBezTo>
                  <a:pt x="1114882" y="4115"/>
                  <a:pt x="1131798" y="6934"/>
                  <a:pt x="1146734" y="12573"/>
                </a:cubicBezTo>
                <a:cubicBezTo>
                  <a:pt x="1161669" y="18212"/>
                  <a:pt x="1174318" y="26289"/>
                  <a:pt x="1184681" y="36805"/>
                </a:cubicBezTo>
                <a:cubicBezTo>
                  <a:pt x="1195044" y="47320"/>
                  <a:pt x="1202969" y="60046"/>
                  <a:pt x="1208455" y="74981"/>
                </a:cubicBezTo>
                <a:cubicBezTo>
                  <a:pt x="1213942" y="89916"/>
                  <a:pt x="1216685" y="106680"/>
                  <a:pt x="1216685" y="125273"/>
                </a:cubicBezTo>
                <a:cubicBezTo>
                  <a:pt x="1216685" y="153010"/>
                  <a:pt x="1210665" y="176251"/>
                  <a:pt x="1198626" y="194996"/>
                </a:cubicBezTo>
                <a:cubicBezTo>
                  <a:pt x="1186586" y="213741"/>
                  <a:pt x="1169746" y="227228"/>
                  <a:pt x="1148105" y="235458"/>
                </a:cubicBezTo>
                <a:lnTo>
                  <a:pt x="1248232" y="336499"/>
                </a:lnTo>
                <a:lnTo>
                  <a:pt x="1165936" y="336499"/>
                </a:lnTo>
                <a:lnTo>
                  <a:pt x="1081811" y="244145"/>
                </a:lnTo>
                <a:lnTo>
                  <a:pt x="957453" y="244145"/>
                </a:lnTo>
                <a:lnTo>
                  <a:pt x="957453" y="192938"/>
                </a:lnTo>
                <a:lnTo>
                  <a:pt x="1095984" y="192938"/>
                </a:lnTo>
                <a:cubicBezTo>
                  <a:pt x="1117015" y="192938"/>
                  <a:pt x="1132865" y="187223"/>
                  <a:pt x="1143533" y="175793"/>
                </a:cubicBezTo>
                <a:cubicBezTo>
                  <a:pt x="1154201" y="164363"/>
                  <a:pt x="1159535" y="147828"/>
                  <a:pt x="1159535" y="126187"/>
                </a:cubicBezTo>
                <a:cubicBezTo>
                  <a:pt x="1159535" y="104546"/>
                  <a:pt x="1153972" y="88468"/>
                  <a:pt x="1142847" y="77953"/>
                </a:cubicBezTo>
                <a:cubicBezTo>
                  <a:pt x="1131722" y="67437"/>
                  <a:pt x="1116101" y="62179"/>
                  <a:pt x="1095984" y="62179"/>
                </a:cubicBezTo>
                <a:lnTo>
                  <a:pt x="914933" y="62179"/>
                </a:lnTo>
                <a:lnTo>
                  <a:pt x="914933" y="336499"/>
                </a:lnTo>
                <a:lnTo>
                  <a:pt x="857326" y="336499"/>
                </a:lnTo>
                <a:close/>
                <a:moveTo>
                  <a:pt x="442721" y="4115"/>
                </a:moveTo>
                <a:lnTo>
                  <a:pt x="502615" y="4115"/>
                </a:lnTo>
                <a:lnTo>
                  <a:pt x="502615" y="189738"/>
                </a:lnTo>
                <a:cubicBezTo>
                  <a:pt x="502615" y="206502"/>
                  <a:pt x="504672" y="220828"/>
                  <a:pt x="508787" y="232715"/>
                </a:cubicBezTo>
                <a:cubicBezTo>
                  <a:pt x="512902" y="244602"/>
                  <a:pt x="519607" y="254356"/>
                  <a:pt x="528904" y="261976"/>
                </a:cubicBezTo>
                <a:cubicBezTo>
                  <a:pt x="538200" y="269596"/>
                  <a:pt x="550621" y="275158"/>
                  <a:pt x="566166" y="278663"/>
                </a:cubicBezTo>
                <a:cubicBezTo>
                  <a:pt x="581710" y="282169"/>
                  <a:pt x="600913" y="283921"/>
                  <a:pt x="623773" y="283921"/>
                </a:cubicBezTo>
                <a:cubicBezTo>
                  <a:pt x="646633" y="283921"/>
                  <a:pt x="665835" y="282169"/>
                  <a:pt x="681380" y="278663"/>
                </a:cubicBezTo>
                <a:cubicBezTo>
                  <a:pt x="696925" y="275158"/>
                  <a:pt x="709345" y="269596"/>
                  <a:pt x="718642" y="261976"/>
                </a:cubicBezTo>
                <a:cubicBezTo>
                  <a:pt x="727938" y="254356"/>
                  <a:pt x="734644" y="244602"/>
                  <a:pt x="738759" y="232715"/>
                </a:cubicBezTo>
                <a:cubicBezTo>
                  <a:pt x="742873" y="220828"/>
                  <a:pt x="744931" y="206502"/>
                  <a:pt x="744931" y="189738"/>
                </a:cubicBezTo>
                <a:lnTo>
                  <a:pt x="744931" y="4115"/>
                </a:lnTo>
                <a:lnTo>
                  <a:pt x="801624" y="4115"/>
                </a:lnTo>
                <a:lnTo>
                  <a:pt x="801624" y="189738"/>
                </a:lnTo>
                <a:cubicBezTo>
                  <a:pt x="801624" y="215341"/>
                  <a:pt x="798271" y="237668"/>
                  <a:pt x="791565" y="256718"/>
                </a:cubicBezTo>
                <a:cubicBezTo>
                  <a:pt x="784860" y="275768"/>
                  <a:pt x="774344" y="291541"/>
                  <a:pt x="760018" y="304038"/>
                </a:cubicBezTo>
                <a:cubicBezTo>
                  <a:pt x="745693" y="316535"/>
                  <a:pt x="727176" y="325831"/>
                  <a:pt x="704469" y="331927"/>
                </a:cubicBezTo>
                <a:cubicBezTo>
                  <a:pt x="681761" y="338023"/>
                  <a:pt x="654253" y="341071"/>
                  <a:pt x="621944" y="341071"/>
                </a:cubicBezTo>
                <a:cubicBezTo>
                  <a:pt x="589940" y="341071"/>
                  <a:pt x="562584" y="338023"/>
                  <a:pt x="539877" y="331927"/>
                </a:cubicBezTo>
                <a:cubicBezTo>
                  <a:pt x="517169" y="325831"/>
                  <a:pt x="498652" y="316535"/>
                  <a:pt x="484327" y="304038"/>
                </a:cubicBezTo>
                <a:cubicBezTo>
                  <a:pt x="470001" y="291541"/>
                  <a:pt x="459486" y="275768"/>
                  <a:pt x="452780" y="256718"/>
                </a:cubicBezTo>
                <a:cubicBezTo>
                  <a:pt x="446074" y="237668"/>
                  <a:pt x="442721" y="215341"/>
                  <a:pt x="442721" y="189738"/>
                </a:cubicBezTo>
                <a:close/>
                <a:moveTo>
                  <a:pt x="161391" y="4115"/>
                </a:moveTo>
                <a:lnTo>
                  <a:pt x="242316" y="4115"/>
                </a:lnTo>
                <a:cubicBezTo>
                  <a:pt x="266395" y="4115"/>
                  <a:pt x="288417" y="8077"/>
                  <a:pt x="308381" y="16002"/>
                </a:cubicBezTo>
                <a:cubicBezTo>
                  <a:pt x="328345" y="23927"/>
                  <a:pt x="345490" y="35052"/>
                  <a:pt x="359816" y="49378"/>
                </a:cubicBezTo>
                <a:cubicBezTo>
                  <a:pt x="374142" y="63703"/>
                  <a:pt x="385267" y="80848"/>
                  <a:pt x="393192" y="100813"/>
                </a:cubicBezTo>
                <a:cubicBezTo>
                  <a:pt x="401116" y="120777"/>
                  <a:pt x="405079" y="142799"/>
                  <a:pt x="405079" y="166878"/>
                </a:cubicBezTo>
                <a:cubicBezTo>
                  <a:pt x="405079" y="190957"/>
                  <a:pt x="401040" y="213360"/>
                  <a:pt x="392963" y="234086"/>
                </a:cubicBezTo>
                <a:cubicBezTo>
                  <a:pt x="384886" y="254813"/>
                  <a:pt x="373608" y="272720"/>
                  <a:pt x="359130" y="287807"/>
                </a:cubicBezTo>
                <a:cubicBezTo>
                  <a:pt x="344652" y="302895"/>
                  <a:pt x="327507" y="314782"/>
                  <a:pt x="307695" y="323469"/>
                </a:cubicBezTo>
                <a:cubicBezTo>
                  <a:pt x="287883" y="332156"/>
                  <a:pt x="266090" y="336499"/>
                  <a:pt x="242316" y="336499"/>
                </a:cubicBezTo>
                <a:lnTo>
                  <a:pt x="161391" y="336499"/>
                </a:lnTo>
                <a:cubicBezTo>
                  <a:pt x="138226" y="336499"/>
                  <a:pt x="116814" y="332156"/>
                  <a:pt x="97155" y="323469"/>
                </a:cubicBezTo>
                <a:cubicBezTo>
                  <a:pt x="77495" y="314782"/>
                  <a:pt x="60426" y="302895"/>
                  <a:pt x="45948" y="287807"/>
                </a:cubicBezTo>
                <a:cubicBezTo>
                  <a:pt x="31470" y="272720"/>
                  <a:pt x="20193" y="254813"/>
                  <a:pt x="12115" y="234086"/>
                </a:cubicBezTo>
                <a:cubicBezTo>
                  <a:pt x="4038" y="213360"/>
                  <a:pt x="0" y="190957"/>
                  <a:pt x="0" y="166878"/>
                </a:cubicBezTo>
                <a:cubicBezTo>
                  <a:pt x="0" y="142494"/>
                  <a:pt x="4038" y="120244"/>
                  <a:pt x="12115" y="100127"/>
                </a:cubicBezTo>
                <a:cubicBezTo>
                  <a:pt x="20193" y="80010"/>
                  <a:pt x="31470" y="62865"/>
                  <a:pt x="45948" y="48692"/>
                </a:cubicBezTo>
                <a:cubicBezTo>
                  <a:pt x="60426" y="34519"/>
                  <a:pt x="77495" y="23546"/>
                  <a:pt x="97155" y="15773"/>
                </a:cubicBezTo>
                <a:cubicBezTo>
                  <a:pt x="116814" y="8001"/>
                  <a:pt x="138226" y="4115"/>
                  <a:pt x="161391" y="4115"/>
                </a:cubicBezTo>
                <a:close/>
                <a:moveTo>
                  <a:pt x="3905097" y="0"/>
                </a:moveTo>
                <a:cubicBezTo>
                  <a:pt x="3909365" y="0"/>
                  <a:pt x="3913479" y="914"/>
                  <a:pt x="3917441" y="2743"/>
                </a:cubicBezTo>
                <a:cubicBezTo>
                  <a:pt x="3921404" y="4572"/>
                  <a:pt x="3925519" y="7620"/>
                  <a:pt x="3929786" y="11887"/>
                </a:cubicBezTo>
                <a:lnTo>
                  <a:pt x="4164329" y="244602"/>
                </a:lnTo>
                <a:lnTo>
                  <a:pt x="4164329" y="1372"/>
                </a:lnTo>
                <a:lnTo>
                  <a:pt x="4219651" y="1372"/>
                </a:lnTo>
                <a:lnTo>
                  <a:pt x="4219651" y="305867"/>
                </a:lnTo>
                <a:cubicBezTo>
                  <a:pt x="4219651" y="316840"/>
                  <a:pt x="4216984" y="325374"/>
                  <a:pt x="4211650" y="331470"/>
                </a:cubicBezTo>
                <a:cubicBezTo>
                  <a:pt x="4206316" y="337566"/>
                  <a:pt x="4199382" y="340614"/>
                  <a:pt x="4190847" y="340614"/>
                </a:cubicBezTo>
                <a:cubicBezTo>
                  <a:pt x="4181399" y="340614"/>
                  <a:pt x="4172559" y="336499"/>
                  <a:pt x="4164329" y="328270"/>
                </a:cubicBezTo>
                <a:lnTo>
                  <a:pt x="3930700" y="93269"/>
                </a:lnTo>
                <a:lnTo>
                  <a:pt x="3930700" y="336499"/>
                </a:lnTo>
                <a:lnTo>
                  <a:pt x="3875379" y="336499"/>
                </a:lnTo>
                <a:lnTo>
                  <a:pt x="3875379" y="34747"/>
                </a:lnTo>
                <a:cubicBezTo>
                  <a:pt x="3875379" y="24079"/>
                  <a:pt x="3878046" y="15621"/>
                  <a:pt x="3883380" y="9373"/>
                </a:cubicBezTo>
                <a:cubicBezTo>
                  <a:pt x="3888714" y="3124"/>
                  <a:pt x="3895953" y="0"/>
                  <a:pt x="3905097" y="0"/>
                </a:cubicBezTo>
                <a:close/>
              </a:path>
            </a:pathLst>
          </a:custGeom>
          <a:gradFill>
            <a:gsLst>
              <a:gs pos="0">
                <a:srgbClr val="FE813A"/>
              </a:gs>
              <a:gs pos="100000">
                <a:srgbClr val="FFAF48"/>
              </a:gs>
            </a:gsLst>
            <a:lin ang="0" scaled="0"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3600" dirty="0">
              <a:solidFill>
                <a:schemeClr val="bg1"/>
              </a:solidFill>
              <a:ea typeface="Inter Light" panose="02000403000000020004" pitchFamily="50" charset="0"/>
              <a:cs typeface="Inter Light" panose="02000403000000020004" pitchFamily="50" charset="0"/>
            </a:endParaRPr>
          </a:p>
        </p:txBody>
      </p:sp>
      <p:sp>
        <p:nvSpPr>
          <p:cNvPr id="11" name="ZoneTexte 11">
            <a:extLst>
              <a:ext uri="{FF2B5EF4-FFF2-40B4-BE49-F238E27FC236}">
                <a16:creationId xmlns:a16="http://schemas.microsoft.com/office/drawing/2014/main" id="{AB37CFDA-D789-9B9A-5EDA-A68DD452E212}"/>
              </a:ext>
            </a:extLst>
          </p:cNvPr>
          <p:cNvSpPr txBox="1"/>
          <p:nvPr/>
        </p:nvSpPr>
        <p:spPr>
          <a:xfrm>
            <a:off x="5360379" y="2384682"/>
            <a:ext cx="6226341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a typeface="Inter Light" panose="02000403000000020004" pitchFamily="50" charset="0"/>
                <a:cs typeface="Inter Light" panose="02000403000000020004" pitchFamily="50" charset="0"/>
              </a:rPr>
              <a:t>At </a:t>
            </a:r>
            <a:r>
              <a:rPr lang="en-US" sz="2000" dirty="0" err="1">
                <a:solidFill>
                  <a:schemeClr val="bg1"/>
                </a:solidFill>
                <a:ea typeface="Inter Light" panose="02000403000000020004" pitchFamily="50" charset="0"/>
                <a:cs typeface="Inter Light" panose="02000403000000020004" pitchFamily="50" charset="0"/>
              </a:rPr>
              <a:t>TSplus</a:t>
            </a:r>
            <a:r>
              <a:rPr lang="en-US" sz="2000" dirty="0">
                <a:solidFill>
                  <a:schemeClr val="bg1"/>
                </a:solidFill>
                <a:ea typeface="Inter Light" panose="02000403000000020004" pitchFamily="50" charset="0"/>
                <a:cs typeface="Inter Light" panose="02000403000000020004" pitchFamily="50" charset="0"/>
              </a:rPr>
              <a:t>, we integrate the most advanced technologies to enable organizations to deliver Windows applications and resources anywhere throughout the World: </a:t>
            </a:r>
          </a:p>
        </p:txBody>
      </p: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509F208B-67B5-AA0E-5075-7E1446862112}"/>
              </a:ext>
            </a:extLst>
          </p:cNvPr>
          <p:cNvGrpSpPr/>
          <p:nvPr/>
        </p:nvGrpSpPr>
        <p:grpSpPr>
          <a:xfrm>
            <a:off x="5360379" y="3978336"/>
            <a:ext cx="1410406" cy="1271930"/>
            <a:chOff x="5360379" y="3978336"/>
            <a:chExt cx="1410406" cy="1271930"/>
          </a:xfrm>
        </p:grpSpPr>
        <p:grpSp>
          <p:nvGrpSpPr>
            <p:cNvPr id="229" name="Groupe 90">
              <a:extLst>
                <a:ext uri="{FF2B5EF4-FFF2-40B4-BE49-F238E27FC236}">
                  <a16:creationId xmlns:a16="http://schemas.microsoft.com/office/drawing/2014/main" id="{0DA567FE-1996-F20E-BFB4-DB8759B316DA}"/>
                </a:ext>
              </a:extLst>
            </p:cNvPr>
            <p:cNvGrpSpPr/>
            <p:nvPr/>
          </p:nvGrpSpPr>
          <p:grpSpPr>
            <a:xfrm>
              <a:off x="5360379" y="3978336"/>
              <a:ext cx="1410406" cy="1271930"/>
              <a:chOff x="2889953" y="1879603"/>
              <a:chExt cx="1410406" cy="1271930"/>
            </a:xfrm>
          </p:grpSpPr>
          <p:grpSp>
            <p:nvGrpSpPr>
              <p:cNvPr id="230" name="Groupe 58">
                <a:extLst>
                  <a:ext uri="{FF2B5EF4-FFF2-40B4-BE49-F238E27FC236}">
                    <a16:creationId xmlns:a16="http://schemas.microsoft.com/office/drawing/2014/main" id="{68947ACE-CAEC-CB8D-AF4D-4CBD5C0B1FE7}"/>
                  </a:ext>
                </a:extLst>
              </p:cNvPr>
              <p:cNvGrpSpPr/>
              <p:nvPr/>
            </p:nvGrpSpPr>
            <p:grpSpPr>
              <a:xfrm>
                <a:off x="2889953" y="1879603"/>
                <a:ext cx="1410406" cy="1271930"/>
                <a:chOff x="4210790" y="3119727"/>
                <a:chExt cx="1203208" cy="992320"/>
              </a:xfrm>
            </p:grpSpPr>
            <p:sp>
              <p:nvSpPr>
                <p:cNvPr id="236" name="Rectangle : coins arrondis 59">
                  <a:extLst>
                    <a:ext uri="{FF2B5EF4-FFF2-40B4-BE49-F238E27FC236}">
                      <a16:creationId xmlns:a16="http://schemas.microsoft.com/office/drawing/2014/main" id="{19D8C822-7E1F-4452-2A13-39962071E0C1}"/>
                    </a:ext>
                  </a:extLst>
                </p:cNvPr>
                <p:cNvSpPr/>
                <p:nvPr/>
              </p:nvSpPr>
              <p:spPr>
                <a:xfrm>
                  <a:off x="4210790" y="3119727"/>
                  <a:ext cx="1203208" cy="992320"/>
                </a:xfrm>
                <a:prstGeom prst="roundRect">
                  <a:avLst>
                    <a:gd name="adj" fmla="val 2433"/>
                  </a:avLst>
                </a:prstGeom>
                <a:solidFill>
                  <a:schemeClr val="bg1">
                    <a:alpha val="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37" name="ZoneTexte 60">
                  <a:extLst>
                    <a:ext uri="{FF2B5EF4-FFF2-40B4-BE49-F238E27FC236}">
                      <a16:creationId xmlns:a16="http://schemas.microsoft.com/office/drawing/2014/main" id="{CF23DBBB-2B1C-E16E-117A-4288C6CD5611}"/>
                    </a:ext>
                  </a:extLst>
                </p:cNvPr>
                <p:cNvSpPr txBox="1"/>
                <p:nvPr/>
              </p:nvSpPr>
              <p:spPr>
                <a:xfrm>
                  <a:off x="4263248" y="3734363"/>
                  <a:ext cx="1098291" cy="16808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chemeClr val="bg1"/>
                      </a:solidFill>
                      <a:ea typeface="Inter" panose="02000503000000020004" pitchFamily="50" charset="0"/>
                      <a:cs typeface="Inter" panose="02000503000000020004" pitchFamily="50" charset="0"/>
                    </a:rPr>
                    <a:t>Easy To Use</a:t>
                  </a:r>
                </a:p>
              </p:txBody>
            </p:sp>
          </p:grpSp>
          <p:sp>
            <p:nvSpPr>
              <p:cNvPr id="231" name="Rectangle : coins arrondis 65">
                <a:extLst>
                  <a:ext uri="{FF2B5EF4-FFF2-40B4-BE49-F238E27FC236}">
                    <a16:creationId xmlns:a16="http://schemas.microsoft.com/office/drawing/2014/main" id="{8FA847B2-C790-5E81-5875-DE53C73BE440}"/>
                  </a:ext>
                </a:extLst>
              </p:cNvPr>
              <p:cNvSpPr/>
              <p:nvPr/>
            </p:nvSpPr>
            <p:spPr>
              <a:xfrm>
                <a:off x="3415915" y="2121209"/>
                <a:ext cx="358483" cy="358483"/>
              </a:xfrm>
              <a:prstGeom prst="roundRect">
                <a:avLst>
                  <a:gd name="adj" fmla="val 7258"/>
                </a:avLst>
              </a:prstGeom>
              <a:gradFill>
                <a:gsLst>
                  <a:gs pos="0">
                    <a:srgbClr val="FE813A"/>
                  </a:gs>
                  <a:gs pos="100000">
                    <a:srgbClr val="FFAF48"/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266" name="Graphic 265">
              <a:extLst>
                <a:ext uri="{FF2B5EF4-FFF2-40B4-BE49-F238E27FC236}">
                  <a16:creationId xmlns:a16="http://schemas.microsoft.com/office/drawing/2014/main" id="{8D49070A-FEAC-AC77-5A98-381090A39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956658" y="4285617"/>
              <a:ext cx="217848" cy="217848"/>
            </a:xfrm>
            <a:prstGeom prst="rect">
              <a:avLst/>
            </a:prstGeom>
          </p:spPr>
        </p:pic>
      </p:grpSp>
      <p:grpSp>
        <p:nvGrpSpPr>
          <p:cNvPr id="270" name="Group 269">
            <a:extLst>
              <a:ext uri="{FF2B5EF4-FFF2-40B4-BE49-F238E27FC236}">
                <a16:creationId xmlns:a16="http://schemas.microsoft.com/office/drawing/2014/main" id="{6E06DF28-5AB5-CC36-5164-B567F31E2EDF}"/>
              </a:ext>
            </a:extLst>
          </p:cNvPr>
          <p:cNvGrpSpPr/>
          <p:nvPr/>
        </p:nvGrpSpPr>
        <p:grpSpPr>
          <a:xfrm>
            <a:off x="6878735" y="3978336"/>
            <a:ext cx="1410406" cy="1271930"/>
            <a:chOff x="6878735" y="3978336"/>
            <a:chExt cx="1410406" cy="1271930"/>
          </a:xfrm>
        </p:grpSpPr>
        <p:grpSp>
          <p:nvGrpSpPr>
            <p:cNvPr id="238" name="Groupe 90">
              <a:extLst>
                <a:ext uri="{FF2B5EF4-FFF2-40B4-BE49-F238E27FC236}">
                  <a16:creationId xmlns:a16="http://schemas.microsoft.com/office/drawing/2014/main" id="{5EC3EF29-B24D-6CA4-51D3-A087FACAEF1E}"/>
                </a:ext>
              </a:extLst>
            </p:cNvPr>
            <p:cNvGrpSpPr/>
            <p:nvPr/>
          </p:nvGrpSpPr>
          <p:grpSpPr>
            <a:xfrm>
              <a:off x="6878735" y="3978336"/>
              <a:ext cx="1410406" cy="1271930"/>
              <a:chOff x="2889954" y="1879603"/>
              <a:chExt cx="1410406" cy="1271930"/>
            </a:xfrm>
          </p:grpSpPr>
          <p:grpSp>
            <p:nvGrpSpPr>
              <p:cNvPr id="239" name="Groupe 58">
                <a:extLst>
                  <a:ext uri="{FF2B5EF4-FFF2-40B4-BE49-F238E27FC236}">
                    <a16:creationId xmlns:a16="http://schemas.microsoft.com/office/drawing/2014/main" id="{984931DA-1837-FABF-28D7-37184D19610E}"/>
                  </a:ext>
                </a:extLst>
              </p:cNvPr>
              <p:cNvGrpSpPr/>
              <p:nvPr/>
            </p:nvGrpSpPr>
            <p:grpSpPr>
              <a:xfrm>
                <a:off x="2889954" y="1879603"/>
                <a:ext cx="1410406" cy="1271930"/>
                <a:chOff x="4210790" y="3119727"/>
                <a:chExt cx="1203208" cy="992320"/>
              </a:xfrm>
            </p:grpSpPr>
            <p:sp>
              <p:nvSpPr>
                <p:cNvPr id="245" name="Rectangle : coins arrondis 59">
                  <a:extLst>
                    <a:ext uri="{FF2B5EF4-FFF2-40B4-BE49-F238E27FC236}">
                      <a16:creationId xmlns:a16="http://schemas.microsoft.com/office/drawing/2014/main" id="{45CC5CA2-A951-39F9-2D67-A5BA9009F0B7}"/>
                    </a:ext>
                  </a:extLst>
                </p:cNvPr>
                <p:cNvSpPr/>
                <p:nvPr/>
              </p:nvSpPr>
              <p:spPr>
                <a:xfrm>
                  <a:off x="4210790" y="3119727"/>
                  <a:ext cx="1203208" cy="992320"/>
                </a:xfrm>
                <a:prstGeom prst="roundRect">
                  <a:avLst>
                    <a:gd name="adj" fmla="val 2433"/>
                  </a:avLst>
                </a:prstGeom>
                <a:solidFill>
                  <a:schemeClr val="bg1">
                    <a:alpha val="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46" name="ZoneTexte 60">
                  <a:extLst>
                    <a:ext uri="{FF2B5EF4-FFF2-40B4-BE49-F238E27FC236}">
                      <a16:creationId xmlns:a16="http://schemas.microsoft.com/office/drawing/2014/main" id="{ADD6761F-5592-1ADA-FEDD-415E71597C75}"/>
                    </a:ext>
                  </a:extLst>
                </p:cNvPr>
                <p:cNvSpPr txBox="1"/>
                <p:nvPr/>
              </p:nvSpPr>
              <p:spPr>
                <a:xfrm>
                  <a:off x="4297161" y="3734363"/>
                  <a:ext cx="1030465" cy="16808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chemeClr val="bg1"/>
                      </a:solidFill>
                      <a:ea typeface="Inter" panose="02000503000000020004" pitchFamily="50" charset="0"/>
                      <a:cs typeface="Inter" panose="02000503000000020004" pitchFamily="50" charset="0"/>
                    </a:rPr>
                    <a:t>Secure</a:t>
                  </a:r>
                </a:p>
              </p:txBody>
            </p:sp>
          </p:grpSp>
          <p:sp>
            <p:nvSpPr>
              <p:cNvPr id="240" name="Rectangle : coins arrondis 65">
                <a:extLst>
                  <a:ext uri="{FF2B5EF4-FFF2-40B4-BE49-F238E27FC236}">
                    <a16:creationId xmlns:a16="http://schemas.microsoft.com/office/drawing/2014/main" id="{CD43AD3D-25C5-4E37-2BBF-3B93F330CED0}"/>
                  </a:ext>
                </a:extLst>
              </p:cNvPr>
              <p:cNvSpPr/>
              <p:nvPr/>
            </p:nvSpPr>
            <p:spPr>
              <a:xfrm>
                <a:off x="3415916" y="2121209"/>
                <a:ext cx="358483" cy="358483"/>
              </a:xfrm>
              <a:prstGeom prst="roundRect">
                <a:avLst>
                  <a:gd name="adj" fmla="val 7258"/>
                </a:avLst>
              </a:prstGeom>
              <a:gradFill>
                <a:gsLst>
                  <a:gs pos="0">
                    <a:srgbClr val="FE813A"/>
                  </a:gs>
                  <a:gs pos="100000">
                    <a:srgbClr val="FFAF48"/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269" name="Graphic 268">
              <a:extLst>
                <a:ext uri="{FF2B5EF4-FFF2-40B4-BE49-F238E27FC236}">
                  <a16:creationId xmlns:a16="http://schemas.microsoft.com/office/drawing/2014/main" id="{3434353D-04B5-D86F-34DC-98111F49A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471152" y="4281755"/>
              <a:ext cx="225572" cy="225572"/>
            </a:xfrm>
            <a:prstGeom prst="rect">
              <a:avLst/>
            </a:prstGeom>
          </p:spPr>
        </p:pic>
      </p:grpSp>
      <p:grpSp>
        <p:nvGrpSpPr>
          <p:cNvPr id="278" name="Group 277">
            <a:extLst>
              <a:ext uri="{FF2B5EF4-FFF2-40B4-BE49-F238E27FC236}">
                <a16:creationId xmlns:a16="http://schemas.microsoft.com/office/drawing/2014/main" id="{DD38FF29-5AC2-935A-00CA-0B42B54E1190}"/>
              </a:ext>
            </a:extLst>
          </p:cNvPr>
          <p:cNvGrpSpPr/>
          <p:nvPr/>
        </p:nvGrpSpPr>
        <p:grpSpPr>
          <a:xfrm>
            <a:off x="8393238" y="3978336"/>
            <a:ext cx="1410406" cy="1271930"/>
            <a:chOff x="8393238" y="3978336"/>
            <a:chExt cx="1410406" cy="1271930"/>
          </a:xfrm>
        </p:grpSpPr>
        <p:grpSp>
          <p:nvGrpSpPr>
            <p:cNvPr id="247" name="Groupe 90">
              <a:extLst>
                <a:ext uri="{FF2B5EF4-FFF2-40B4-BE49-F238E27FC236}">
                  <a16:creationId xmlns:a16="http://schemas.microsoft.com/office/drawing/2014/main" id="{09694ADC-5210-45D9-E09B-DF5ABBA95152}"/>
                </a:ext>
              </a:extLst>
            </p:cNvPr>
            <p:cNvGrpSpPr/>
            <p:nvPr/>
          </p:nvGrpSpPr>
          <p:grpSpPr>
            <a:xfrm>
              <a:off x="8393238" y="3978336"/>
              <a:ext cx="1410406" cy="1271930"/>
              <a:chOff x="2889953" y="1879603"/>
              <a:chExt cx="1410406" cy="1271930"/>
            </a:xfrm>
          </p:grpSpPr>
          <p:grpSp>
            <p:nvGrpSpPr>
              <p:cNvPr id="248" name="Groupe 58">
                <a:extLst>
                  <a:ext uri="{FF2B5EF4-FFF2-40B4-BE49-F238E27FC236}">
                    <a16:creationId xmlns:a16="http://schemas.microsoft.com/office/drawing/2014/main" id="{4C9FCE2B-0059-653F-FA8E-92A1A02DFA2C}"/>
                  </a:ext>
                </a:extLst>
              </p:cNvPr>
              <p:cNvGrpSpPr/>
              <p:nvPr/>
            </p:nvGrpSpPr>
            <p:grpSpPr>
              <a:xfrm>
                <a:off x="2889953" y="1879603"/>
                <a:ext cx="1410406" cy="1271930"/>
                <a:chOff x="4210790" y="3119727"/>
                <a:chExt cx="1203208" cy="992320"/>
              </a:xfrm>
            </p:grpSpPr>
            <p:sp>
              <p:nvSpPr>
                <p:cNvPr id="254" name="Rectangle : coins arrondis 59">
                  <a:extLst>
                    <a:ext uri="{FF2B5EF4-FFF2-40B4-BE49-F238E27FC236}">
                      <a16:creationId xmlns:a16="http://schemas.microsoft.com/office/drawing/2014/main" id="{0C305316-AF8A-878C-C292-6C3BC5462F5B}"/>
                    </a:ext>
                  </a:extLst>
                </p:cNvPr>
                <p:cNvSpPr/>
                <p:nvPr/>
              </p:nvSpPr>
              <p:spPr>
                <a:xfrm>
                  <a:off x="4210790" y="3119727"/>
                  <a:ext cx="1203208" cy="992320"/>
                </a:xfrm>
                <a:prstGeom prst="roundRect">
                  <a:avLst>
                    <a:gd name="adj" fmla="val 2433"/>
                  </a:avLst>
                </a:prstGeom>
                <a:solidFill>
                  <a:schemeClr val="bg1">
                    <a:alpha val="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55" name="ZoneTexte 60">
                  <a:extLst>
                    <a:ext uri="{FF2B5EF4-FFF2-40B4-BE49-F238E27FC236}">
                      <a16:creationId xmlns:a16="http://schemas.microsoft.com/office/drawing/2014/main" id="{64E5B38A-821B-394A-42D9-4901F1B20D32}"/>
                    </a:ext>
                  </a:extLst>
                </p:cNvPr>
                <p:cNvSpPr txBox="1"/>
                <p:nvPr/>
              </p:nvSpPr>
              <p:spPr>
                <a:xfrm>
                  <a:off x="4250332" y="3734363"/>
                  <a:ext cx="1124125" cy="16808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chemeClr val="bg1"/>
                      </a:solidFill>
                      <a:ea typeface="Inter" panose="02000503000000020004" pitchFamily="50" charset="0"/>
                      <a:cs typeface="Inter" panose="02000503000000020004" pitchFamily="50" charset="0"/>
                    </a:rPr>
                    <a:t>Cost-effective</a:t>
                  </a:r>
                </a:p>
              </p:txBody>
            </p:sp>
          </p:grpSp>
          <p:sp>
            <p:nvSpPr>
              <p:cNvPr id="249" name="Rectangle : coins arrondis 65">
                <a:extLst>
                  <a:ext uri="{FF2B5EF4-FFF2-40B4-BE49-F238E27FC236}">
                    <a16:creationId xmlns:a16="http://schemas.microsoft.com/office/drawing/2014/main" id="{61DDA93B-F611-A546-8104-46036361CDC4}"/>
                  </a:ext>
                </a:extLst>
              </p:cNvPr>
              <p:cNvSpPr/>
              <p:nvPr/>
            </p:nvSpPr>
            <p:spPr>
              <a:xfrm>
                <a:off x="3415915" y="2121209"/>
                <a:ext cx="358483" cy="358483"/>
              </a:xfrm>
              <a:prstGeom prst="roundRect">
                <a:avLst>
                  <a:gd name="adj" fmla="val 7258"/>
                </a:avLst>
              </a:prstGeom>
              <a:gradFill>
                <a:gsLst>
                  <a:gs pos="0">
                    <a:srgbClr val="FE813A"/>
                  </a:gs>
                  <a:gs pos="100000">
                    <a:srgbClr val="FFAF48"/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272" name="Graphic 271">
              <a:extLst>
                <a:ext uri="{FF2B5EF4-FFF2-40B4-BE49-F238E27FC236}">
                  <a16:creationId xmlns:a16="http://schemas.microsoft.com/office/drawing/2014/main" id="{5FB5FA83-3907-A6DD-AEDB-55DBAE2B7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983860" y="4278313"/>
              <a:ext cx="229162" cy="229162"/>
            </a:xfrm>
            <a:prstGeom prst="rect">
              <a:avLst/>
            </a:prstGeom>
          </p:spPr>
        </p:pic>
      </p:grpSp>
      <p:grpSp>
        <p:nvGrpSpPr>
          <p:cNvPr id="283" name="Group 282">
            <a:extLst>
              <a:ext uri="{FF2B5EF4-FFF2-40B4-BE49-F238E27FC236}">
                <a16:creationId xmlns:a16="http://schemas.microsoft.com/office/drawing/2014/main" id="{2EB4BB52-3C97-1FBD-0414-5F3D571A99C6}"/>
              </a:ext>
            </a:extLst>
          </p:cNvPr>
          <p:cNvGrpSpPr/>
          <p:nvPr/>
        </p:nvGrpSpPr>
        <p:grpSpPr>
          <a:xfrm>
            <a:off x="9907742" y="3978336"/>
            <a:ext cx="1410406" cy="1271930"/>
            <a:chOff x="9907742" y="3978336"/>
            <a:chExt cx="1410406" cy="1271930"/>
          </a:xfrm>
        </p:grpSpPr>
        <p:grpSp>
          <p:nvGrpSpPr>
            <p:cNvPr id="256" name="Groupe 90">
              <a:extLst>
                <a:ext uri="{FF2B5EF4-FFF2-40B4-BE49-F238E27FC236}">
                  <a16:creationId xmlns:a16="http://schemas.microsoft.com/office/drawing/2014/main" id="{E5EDC747-B27F-F7BD-69F5-20CE50BAC7B3}"/>
                </a:ext>
              </a:extLst>
            </p:cNvPr>
            <p:cNvGrpSpPr/>
            <p:nvPr/>
          </p:nvGrpSpPr>
          <p:grpSpPr>
            <a:xfrm>
              <a:off x="9907742" y="3978336"/>
              <a:ext cx="1410406" cy="1271930"/>
              <a:chOff x="2889953" y="1879603"/>
              <a:chExt cx="1410406" cy="1271930"/>
            </a:xfrm>
          </p:grpSpPr>
          <p:grpSp>
            <p:nvGrpSpPr>
              <p:cNvPr id="257" name="Groupe 58">
                <a:extLst>
                  <a:ext uri="{FF2B5EF4-FFF2-40B4-BE49-F238E27FC236}">
                    <a16:creationId xmlns:a16="http://schemas.microsoft.com/office/drawing/2014/main" id="{E3DAEA93-8236-39EE-2D76-C6577B109D6D}"/>
                  </a:ext>
                </a:extLst>
              </p:cNvPr>
              <p:cNvGrpSpPr/>
              <p:nvPr/>
            </p:nvGrpSpPr>
            <p:grpSpPr>
              <a:xfrm>
                <a:off x="2889953" y="1879603"/>
                <a:ext cx="1410406" cy="1271930"/>
                <a:chOff x="4210790" y="3119727"/>
                <a:chExt cx="1203208" cy="992320"/>
              </a:xfrm>
            </p:grpSpPr>
            <p:sp>
              <p:nvSpPr>
                <p:cNvPr id="263" name="Rectangle : coins arrondis 59">
                  <a:extLst>
                    <a:ext uri="{FF2B5EF4-FFF2-40B4-BE49-F238E27FC236}">
                      <a16:creationId xmlns:a16="http://schemas.microsoft.com/office/drawing/2014/main" id="{870E0AE4-6271-1B88-1E02-D4E4BC8636F8}"/>
                    </a:ext>
                  </a:extLst>
                </p:cNvPr>
                <p:cNvSpPr/>
                <p:nvPr/>
              </p:nvSpPr>
              <p:spPr>
                <a:xfrm>
                  <a:off x="4210790" y="3119727"/>
                  <a:ext cx="1203208" cy="992320"/>
                </a:xfrm>
                <a:prstGeom prst="roundRect">
                  <a:avLst>
                    <a:gd name="adj" fmla="val 2433"/>
                  </a:avLst>
                </a:prstGeom>
                <a:solidFill>
                  <a:schemeClr val="bg1">
                    <a:alpha val="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64" name="ZoneTexte 60">
                  <a:extLst>
                    <a:ext uri="{FF2B5EF4-FFF2-40B4-BE49-F238E27FC236}">
                      <a16:creationId xmlns:a16="http://schemas.microsoft.com/office/drawing/2014/main" id="{1379EBE2-6EC0-B5D1-2305-F6AD244F2B69}"/>
                    </a:ext>
                  </a:extLst>
                </p:cNvPr>
                <p:cNvSpPr txBox="1"/>
                <p:nvPr/>
              </p:nvSpPr>
              <p:spPr>
                <a:xfrm>
                  <a:off x="4278539" y="3734363"/>
                  <a:ext cx="1067710" cy="16808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chemeClr val="bg1"/>
                      </a:solidFill>
                      <a:ea typeface="Inter" panose="02000503000000020004" pitchFamily="50" charset="0"/>
                      <a:cs typeface="Inter" panose="02000503000000020004" pitchFamily="50" charset="0"/>
                    </a:rPr>
                    <a:t>Scalable</a:t>
                  </a:r>
                </a:p>
              </p:txBody>
            </p:sp>
          </p:grpSp>
          <p:sp>
            <p:nvSpPr>
              <p:cNvPr id="258" name="Rectangle : coins arrondis 65">
                <a:extLst>
                  <a:ext uri="{FF2B5EF4-FFF2-40B4-BE49-F238E27FC236}">
                    <a16:creationId xmlns:a16="http://schemas.microsoft.com/office/drawing/2014/main" id="{77D0D842-3ABC-4FC7-2F26-BF5F00FED4F1}"/>
                  </a:ext>
                </a:extLst>
              </p:cNvPr>
              <p:cNvSpPr/>
              <p:nvPr/>
            </p:nvSpPr>
            <p:spPr>
              <a:xfrm>
                <a:off x="3415915" y="2121209"/>
                <a:ext cx="358483" cy="358483"/>
              </a:xfrm>
              <a:prstGeom prst="roundRect">
                <a:avLst>
                  <a:gd name="adj" fmla="val 7258"/>
                </a:avLst>
              </a:prstGeom>
              <a:gradFill>
                <a:gsLst>
                  <a:gs pos="0">
                    <a:srgbClr val="FE813A"/>
                  </a:gs>
                  <a:gs pos="100000">
                    <a:srgbClr val="FFAF48"/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282" name="Graphic 281">
              <a:extLst>
                <a:ext uri="{FF2B5EF4-FFF2-40B4-BE49-F238E27FC236}">
                  <a16:creationId xmlns:a16="http://schemas.microsoft.com/office/drawing/2014/main" id="{E7EF8876-F4DB-E027-A3E5-43A38D50F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474690" y="4259507"/>
              <a:ext cx="276510" cy="276510"/>
            </a:xfrm>
            <a:prstGeom prst="rect">
              <a:avLst/>
            </a:prstGeom>
          </p:spPr>
        </p:pic>
      </p:grpSp>
      <p:sp>
        <p:nvSpPr>
          <p:cNvPr id="284" name="Oval 283">
            <a:extLst>
              <a:ext uri="{FF2B5EF4-FFF2-40B4-BE49-F238E27FC236}">
                <a16:creationId xmlns:a16="http://schemas.microsoft.com/office/drawing/2014/main" id="{4D90B1D3-9E05-851A-2CF3-A23F1FC3FE76}"/>
              </a:ext>
            </a:extLst>
          </p:cNvPr>
          <p:cNvSpPr/>
          <p:nvPr/>
        </p:nvSpPr>
        <p:spPr>
          <a:xfrm>
            <a:off x="2994945" y="1309263"/>
            <a:ext cx="1694667" cy="1674171"/>
          </a:xfrm>
          <a:prstGeom prst="ellipse">
            <a:avLst/>
          </a:prstGeom>
          <a:solidFill>
            <a:srgbClr val="F99106">
              <a:alpha val="12000"/>
            </a:srgbClr>
          </a:solidFill>
          <a:ln>
            <a:noFill/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31" name="Picture 130" descr="A person with a computer&#10;&#10;Description automatically generated with low confidence">
            <a:extLst>
              <a:ext uri="{FF2B5EF4-FFF2-40B4-BE49-F238E27FC236}">
                <a16:creationId xmlns:a16="http://schemas.microsoft.com/office/drawing/2014/main" id="{745E5F1F-4289-ED9E-546D-FF0A2039E63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6" b="-5"/>
          <a:stretch/>
        </p:blipFill>
        <p:spPr>
          <a:xfrm>
            <a:off x="23175" y="8878"/>
            <a:ext cx="4239629" cy="6705189"/>
          </a:xfrm>
          <a:prstGeom prst="rect">
            <a:avLst/>
          </a:prstGeom>
        </p:spPr>
      </p:pic>
      <p:sp>
        <p:nvSpPr>
          <p:cNvPr id="285" name="Oval 284">
            <a:extLst>
              <a:ext uri="{FF2B5EF4-FFF2-40B4-BE49-F238E27FC236}">
                <a16:creationId xmlns:a16="http://schemas.microsoft.com/office/drawing/2014/main" id="{6893072F-90D6-7F16-C8C5-D81ECCC94A30}"/>
              </a:ext>
            </a:extLst>
          </p:cNvPr>
          <p:cNvSpPr/>
          <p:nvPr/>
        </p:nvSpPr>
        <p:spPr>
          <a:xfrm>
            <a:off x="459019" y="3240589"/>
            <a:ext cx="2536168" cy="2443931"/>
          </a:xfrm>
          <a:prstGeom prst="ellipse">
            <a:avLst/>
          </a:prstGeom>
          <a:solidFill>
            <a:srgbClr val="32455D">
              <a:alpha val="12000"/>
            </a:srgbClr>
          </a:solidFill>
          <a:ln>
            <a:noFill/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664069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orme libre : forme 8">
            <a:extLst>
              <a:ext uri="{FF2B5EF4-FFF2-40B4-BE49-F238E27FC236}">
                <a16:creationId xmlns:a16="http://schemas.microsoft.com/office/drawing/2014/main" id="{A6BA69EC-1381-E888-4DBB-2B40D2034BFF}"/>
              </a:ext>
            </a:extLst>
          </p:cNvPr>
          <p:cNvSpPr/>
          <p:nvPr/>
        </p:nvSpPr>
        <p:spPr>
          <a:xfrm>
            <a:off x="4514730" y="53923"/>
            <a:ext cx="3177470" cy="185202"/>
          </a:xfrm>
          <a:custGeom>
            <a:avLst/>
            <a:gdLst/>
            <a:ahLst/>
            <a:cxnLst/>
            <a:rect l="l" t="t" r="r" b="b"/>
            <a:pathLst>
              <a:path w="5493305" h="320183">
                <a:moveTo>
                  <a:pt x="4496800" y="139304"/>
                </a:moveTo>
                <a:lnTo>
                  <a:pt x="4654534" y="139304"/>
                </a:lnTo>
                <a:lnTo>
                  <a:pt x="4654534" y="186881"/>
                </a:lnTo>
                <a:lnTo>
                  <a:pt x="4496800" y="186881"/>
                </a:lnTo>
                <a:close/>
                <a:moveTo>
                  <a:pt x="3620500" y="134589"/>
                </a:moveTo>
                <a:lnTo>
                  <a:pt x="3793236" y="134589"/>
                </a:lnTo>
                <a:lnTo>
                  <a:pt x="3793236" y="180452"/>
                </a:lnTo>
                <a:lnTo>
                  <a:pt x="3620500" y="180452"/>
                </a:lnTo>
                <a:close/>
                <a:moveTo>
                  <a:pt x="4850034" y="58722"/>
                </a:moveTo>
                <a:cubicBezTo>
                  <a:pt x="4836033" y="58722"/>
                  <a:pt x="4823103" y="61222"/>
                  <a:pt x="4811244" y="66223"/>
                </a:cubicBezTo>
                <a:cubicBezTo>
                  <a:pt x="4799386" y="71224"/>
                  <a:pt x="4789169" y="78153"/>
                  <a:pt x="4780597" y="87011"/>
                </a:cubicBezTo>
                <a:cubicBezTo>
                  <a:pt x="4772025" y="95870"/>
                  <a:pt x="4765310" y="106442"/>
                  <a:pt x="4760452" y="118730"/>
                </a:cubicBezTo>
                <a:cubicBezTo>
                  <a:pt x="4755594" y="131017"/>
                  <a:pt x="4753165" y="144590"/>
                  <a:pt x="4753165" y="159449"/>
                </a:cubicBezTo>
                <a:cubicBezTo>
                  <a:pt x="4753165" y="174022"/>
                  <a:pt x="4755594" y="187595"/>
                  <a:pt x="4760452" y="200168"/>
                </a:cubicBezTo>
                <a:cubicBezTo>
                  <a:pt x="4765310" y="212741"/>
                  <a:pt x="4772025" y="223528"/>
                  <a:pt x="4780597" y="232530"/>
                </a:cubicBezTo>
                <a:cubicBezTo>
                  <a:pt x="4789169" y="241531"/>
                  <a:pt x="4799386" y="248603"/>
                  <a:pt x="4811244" y="253747"/>
                </a:cubicBezTo>
                <a:cubicBezTo>
                  <a:pt x="4823103" y="258890"/>
                  <a:pt x="4836033" y="261462"/>
                  <a:pt x="4850034" y="261462"/>
                </a:cubicBezTo>
                <a:lnTo>
                  <a:pt x="4925901" y="261462"/>
                </a:lnTo>
                <a:cubicBezTo>
                  <a:pt x="4940189" y="261462"/>
                  <a:pt x="4953333" y="258890"/>
                  <a:pt x="4965335" y="253747"/>
                </a:cubicBezTo>
                <a:cubicBezTo>
                  <a:pt x="4977337" y="248603"/>
                  <a:pt x="4987695" y="241531"/>
                  <a:pt x="4996410" y="232530"/>
                </a:cubicBezTo>
                <a:cubicBezTo>
                  <a:pt x="5005126" y="223528"/>
                  <a:pt x="5011912" y="212741"/>
                  <a:pt x="5016770" y="200168"/>
                </a:cubicBezTo>
                <a:cubicBezTo>
                  <a:pt x="5021628" y="187595"/>
                  <a:pt x="5024056" y="174022"/>
                  <a:pt x="5024056" y="159449"/>
                </a:cubicBezTo>
                <a:cubicBezTo>
                  <a:pt x="5024056" y="144876"/>
                  <a:pt x="5021628" y="131374"/>
                  <a:pt x="5016770" y="118944"/>
                </a:cubicBezTo>
                <a:cubicBezTo>
                  <a:pt x="5011912" y="106514"/>
                  <a:pt x="5005126" y="95870"/>
                  <a:pt x="4996410" y="87011"/>
                </a:cubicBezTo>
                <a:cubicBezTo>
                  <a:pt x="4987695" y="78153"/>
                  <a:pt x="4977337" y="71224"/>
                  <a:pt x="4965335" y="66223"/>
                </a:cubicBezTo>
                <a:cubicBezTo>
                  <a:pt x="4953333" y="61222"/>
                  <a:pt x="4940189" y="58722"/>
                  <a:pt x="4925901" y="58722"/>
                </a:cubicBezTo>
                <a:close/>
                <a:moveTo>
                  <a:pt x="525685" y="58722"/>
                </a:moveTo>
                <a:cubicBezTo>
                  <a:pt x="511683" y="58722"/>
                  <a:pt x="498753" y="61222"/>
                  <a:pt x="486894" y="66223"/>
                </a:cubicBezTo>
                <a:cubicBezTo>
                  <a:pt x="475035" y="71224"/>
                  <a:pt x="464820" y="78153"/>
                  <a:pt x="456247" y="87011"/>
                </a:cubicBezTo>
                <a:cubicBezTo>
                  <a:pt x="447675" y="95870"/>
                  <a:pt x="440960" y="106442"/>
                  <a:pt x="436102" y="118730"/>
                </a:cubicBezTo>
                <a:cubicBezTo>
                  <a:pt x="431244" y="131017"/>
                  <a:pt x="428815" y="144590"/>
                  <a:pt x="428815" y="159449"/>
                </a:cubicBezTo>
                <a:cubicBezTo>
                  <a:pt x="428815" y="174022"/>
                  <a:pt x="431244" y="187595"/>
                  <a:pt x="436102" y="200168"/>
                </a:cubicBezTo>
                <a:cubicBezTo>
                  <a:pt x="440960" y="212741"/>
                  <a:pt x="447675" y="223528"/>
                  <a:pt x="456247" y="232530"/>
                </a:cubicBezTo>
                <a:cubicBezTo>
                  <a:pt x="464820" y="241531"/>
                  <a:pt x="475035" y="248603"/>
                  <a:pt x="486894" y="253747"/>
                </a:cubicBezTo>
                <a:cubicBezTo>
                  <a:pt x="498753" y="258890"/>
                  <a:pt x="511683" y="261462"/>
                  <a:pt x="525685" y="261462"/>
                </a:cubicBezTo>
                <a:lnTo>
                  <a:pt x="601551" y="261462"/>
                </a:lnTo>
                <a:cubicBezTo>
                  <a:pt x="615839" y="261462"/>
                  <a:pt x="628983" y="258890"/>
                  <a:pt x="640985" y="253747"/>
                </a:cubicBezTo>
                <a:cubicBezTo>
                  <a:pt x="652986" y="248603"/>
                  <a:pt x="663345" y="241531"/>
                  <a:pt x="672060" y="232530"/>
                </a:cubicBezTo>
                <a:cubicBezTo>
                  <a:pt x="680775" y="223528"/>
                  <a:pt x="687562" y="212741"/>
                  <a:pt x="692420" y="200168"/>
                </a:cubicBezTo>
                <a:cubicBezTo>
                  <a:pt x="697278" y="187595"/>
                  <a:pt x="699706" y="174022"/>
                  <a:pt x="699706" y="159449"/>
                </a:cubicBezTo>
                <a:cubicBezTo>
                  <a:pt x="699706" y="144876"/>
                  <a:pt x="697278" y="131374"/>
                  <a:pt x="692420" y="118944"/>
                </a:cubicBezTo>
                <a:cubicBezTo>
                  <a:pt x="687562" y="106514"/>
                  <a:pt x="680775" y="95870"/>
                  <a:pt x="672060" y="87011"/>
                </a:cubicBezTo>
                <a:cubicBezTo>
                  <a:pt x="663345" y="78153"/>
                  <a:pt x="652986" y="71224"/>
                  <a:pt x="640985" y="66223"/>
                </a:cubicBezTo>
                <a:cubicBezTo>
                  <a:pt x="628983" y="61222"/>
                  <a:pt x="615839" y="58722"/>
                  <a:pt x="601551" y="58722"/>
                </a:cubicBezTo>
                <a:close/>
                <a:moveTo>
                  <a:pt x="5126831" y="4287"/>
                </a:moveTo>
                <a:lnTo>
                  <a:pt x="5350573" y="4287"/>
                </a:lnTo>
                <a:cubicBezTo>
                  <a:pt x="5368290" y="4287"/>
                  <a:pt x="5384149" y="6930"/>
                  <a:pt x="5398151" y="12216"/>
                </a:cubicBezTo>
                <a:cubicBezTo>
                  <a:pt x="5412153" y="17503"/>
                  <a:pt x="5424011" y="25075"/>
                  <a:pt x="5433726" y="34933"/>
                </a:cubicBezTo>
                <a:cubicBezTo>
                  <a:pt x="5443442" y="44792"/>
                  <a:pt x="5450871" y="56722"/>
                  <a:pt x="5456015" y="70724"/>
                </a:cubicBezTo>
                <a:cubicBezTo>
                  <a:pt x="5461158" y="84725"/>
                  <a:pt x="5463730" y="100442"/>
                  <a:pt x="5463730" y="117872"/>
                </a:cubicBezTo>
                <a:cubicBezTo>
                  <a:pt x="5463730" y="143876"/>
                  <a:pt x="5458087" y="165664"/>
                  <a:pt x="5446799" y="183238"/>
                </a:cubicBezTo>
                <a:cubicBezTo>
                  <a:pt x="5435513" y="200811"/>
                  <a:pt x="5419725" y="213456"/>
                  <a:pt x="5399437" y="221171"/>
                </a:cubicBezTo>
                <a:lnTo>
                  <a:pt x="5493305" y="315897"/>
                </a:lnTo>
                <a:lnTo>
                  <a:pt x="5416153" y="315897"/>
                </a:lnTo>
                <a:lnTo>
                  <a:pt x="5337286" y="229315"/>
                </a:lnTo>
                <a:lnTo>
                  <a:pt x="5220700" y="229315"/>
                </a:lnTo>
                <a:lnTo>
                  <a:pt x="5220700" y="181309"/>
                </a:lnTo>
                <a:lnTo>
                  <a:pt x="5350573" y="181309"/>
                </a:lnTo>
                <a:cubicBezTo>
                  <a:pt x="5370290" y="181309"/>
                  <a:pt x="5385149" y="175951"/>
                  <a:pt x="5395150" y="165235"/>
                </a:cubicBezTo>
                <a:cubicBezTo>
                  <a:pt x="5405151" y="154520"/>
                  <a:pt x="5410152" y="139018"/>
                  <a:pt x="5410152" y="118730"/>
                </a:cubicBezTo>
                <a:cubicBezTo>
                  <a:pt x="5410152" y="98441"/>
                  <a:pt x="5404937" y="83368"/>
                  <a:pt x="5394507" y="73510"/>
                </a:cubicBezTo>
                <a:cubicBezTo>
                  <a:pt x="5384078" y="63651"/>
                  <a:pt x="5369433" y="58722"/>
                  <a:pt x="5350573" y="58722"/>
                </a:cubicBezTo>
                <a:lnTo>
                  <a:pt x="5180838" y="58722"/>
                </a:lnTo>
                <a:lnTo>
                  <a:pt x="5180838" y="315897"/>
                </a:lnTo>
                <a:lnTo>
                  <a:pt x="5126831" y="315897"/>
                </a:lnTo>
                <a:close/>
                <a:moveTo>
                  <a:pt x="4850034" y="4287"/>
                </a:moveTo>
                <a:lnTo>
                  <a:pt x="4925901" y="4287"/>
                </a:lnTo>
                <a:cubicBezTo>
                  <a:pt x="4948475" y="4287"/>
                  <a:pt x="4969121" y="8001"/>
                  <a:pt x="4987838" y="15431"/>
                </a:cubicBezTo>
                <a:cubicBezTo>
                  <a:pt x="5006554" y="22860"/>
                  <a:pt x="5022628" y="33290"/>
                  <a:pt x="5036058" y="46721"/>
                </a:cubicBezTo>
                <a:cubicBezTo>
                  <a:pt x="5049488" y="60151"/>
                  <a:pt x="5059918" y="76224"/>
                  <a:pt x="5067347" y="94941"/>
                </a:cubicBezTo>
                <a:cubicBezTo>
                  <a:pt x="5074777" y="113658"/>
                  <a:pt x="5078492" y="134303"/>
                  <a:pt x="5078492" y="156877"/>
                </a:cubicBezTo>
                <a:cubicBezTo>
                  <a:pt x="5078492" y="179452"/>
                  <a:pt x="5074705" y="200454"/>
                  <a:pt x="5067133" y="219885"/>
                </a:cubicBezTo>
                <a:cubicBezTo>
                  <a:pt x="5059561" y="239316"/>
                  <a:pt x="5048988" y="256104"/>
                  <a:pt x="5035415" y="270249"/>
                </a:cubicBezTo>
                <a:cubicBezTo>
                  <a:pt x="5021842" y="284393"/>
                  <a:pt x="5005768" y="295537"/>
                  <a:pt x="4987195" y="303681"/>
                </a:cubicBezTo>
                <a:cubicBezTo>
                  <a:pt x="4968621" y="311825"/>
                  <a:pt x="4948189" y="315897"/>
                  <a:pt x="4925901" y="315897"/>
                </a:cubicBezTo>
                <a:lnTo>
                  <a:pt x="4850034" y="315897"/>
                </a:lnTo>
                <a:cubicBezTo>
                  <a:pt x="4828318" y="315897"/>
                  <a:pt x="4808243" y="311825"/>
                  <a:pt x="4789812" y="303681"/>
                </a:cubicBezTo>
                <a:cubicBezTo>
                  <a:pt x="4771382" y="295537"/>
                  <a:pt x="4755380" y="284393"/>
                  <a:pt x="4741807" y="270249"/>
                </a:cubicBezTo>
                <a:cubicBezTo>
                  <a:pt x="4728234" y="256104"/>
                  <a:pt x="4717661" y="239316"/>
                  <a:pt x="4710088" y="219885"/>
                </a:cubicBezTo>
                <a:cubicBezTo>
                  <a:pt x="4702516" y="200454"/>
                  <a:pt x="4698730" y="179452"/>
                  <a:pt x="4698730" y="156877"/>
                </a:cubicBezTo>
                <a:cubicBezTo>
                  <a:pt x="4698730" y="134017"/>
                  <a:pt x="4702516" y="113158"/>
                  <a:pt x="4710088" y="94298"/>
                </a:cubicBezTo>
                <a:cubicBezTo>
                  <a:pt x="4717661" y="75438"/>
                  <a:pt x="4728234" y="59365"/>
                  <a:pt x="4741807" y="46078"/>
                </a:cubicBezTo>
                <a:cubicBezTo>
                  <a:pt x="4755380" y="32790"/>
                  <a:pt x="4771382" y="22503"/>
                  <a:pt x="4789812" y="15217"/>
                </a:cubicBezTo>
                <a:cubicBezTo>
                  <a:pt x="4808243" y="7930"/>
                  <a:pt x="4828318" y="4287"/>
                  <a:pt x="4850034" y="4287"/>
                </a:cubicBezTo>
                <a:close/>
                <a:moveTo>
                  <a:pt x="4402931" y="4287"/>
                </a:moveTo>
                <a:lnTo>
                  <a:pt x="4667393" y="4287"/>
                </a:lnTo>
                <a:lnTo>
                  <a:pt x="4667393" y="58722"/>
                </a:lnTo>
                <a:lnTo>
                  <a:pt x="4456938" y="58722"/>
                </a:lnTo>
                <a:lnTo>
                  <a:pt x="4456938" y="315897"/>
                </a:lnTo>
                <a:lnTo>
                  <a:pt x="4402931" y="315897"/>
                </a:lnTo>
                <a:close/>
                <a:moveTo>
                  <a:pt x="3850481" y="4287"/>
                </a:moveTo>
                <a:lnTo>
                  <a:pt x="4074223" y="4287"/>
                </a:lnTo>
                <a:cubicBezTo>
                  <a:pt x="4091940" y="4287"/>
                  <a:pt x="4107799" y="6930"/>
                  <a:pt x="4121800" y="12216"/>
                </a:cubicBezTo>
                <a:cubicBezTo>
                  <a:pt x="4135802" y="17503"/>
                  <a:pt x="4147661" y="25075"/>
                  <a:pt x="4157377" y="34933"/>
                </a:cubicBezTo>
                <a:cubicBezTo>
                  <a:pt x="4167092" y="44792"/>
                  <a:pt x="4174522" y="56722"/>
                  <a:pt x="4179665" y="70724"/>
                </a:cubicBezTo>
                <a:cubicBezTo>
                  <a:pt x="4184809" y="84725"/>
                  <a:pt x="4187380" y="100442"/>
                  <a:pt x="4187380" y="117872"/>
                </a:cubicBezTo>
                <a:cubicBezTo>
                  <a:pt x="4187380" y="143876"/>
                  <a:pt x="4181737" y="165664"/>
                  <a:pt x="4170450" y="183238"/>
                </a:cubicBezTo>
                <a:cubicBezTo>
                  <a:pt x="4159163" y="200811"/>
                  <a:pt x="4143375" y="213456"/>
                  <a:pt x="4123086" y="221171"/>
                </a:cubicBezTo>
                <a:lnTo>
                  <a:pt x="4216956" y="315897"/>
                </a:lnTo>
                <a:lnTo>
                  <a:pt x="4139803" y="315897"/>
                </a:lnTo>
                <a:lnTo>
                  <a:pt x="4060936" y="229315"/>
                </a:lnTo>
                <a:lnTo>
                  <a:pt x="3944350" y="229315"/>
                </a:lnTo>
                <a:lnTo>
                  <a:pt x="3944350" y="181309"/>
                </a:lnTo>
                <a:lnTo>
                  <a:pt x="4074223" y="181309"/>
                </a:lnTo>
                <a:cubicBezTo>
                  <a:pt x="4093940" y="181309"/>
                  <a:pt x="4108799" y="175951"/>
                  <a:pt x="4118800" y="165235"/>
                </a:cubicBezTo>
                <a:cubicBezTo>
                  <a:pt x="4128802" y="154520"/>
                  <a:pt x="4133802" y="139018"/>
                  <a:pt x="4133802" y="118730"/>
                </a:cubicBezTo>
                <a:cubicBezTo>
                  <a:pt x="4133802" y="98441"/>
                  <a:pt x="4128587" y="83368"/>
                  <a:pt x="4118158" y="73510"/>
                </a:cubicBezTo>
                <a:cubicBezTo>
                  <a:pt x="4107727" y="63651"/>
                  <a:pt x="4093083" y="58722"/>
                  <a:pt x="4074223" y="58722"/>
                </a:cubicBezTo>
                <a:lnTo>
                  <a:pt x="3904487" y="58722"/>
                </a:lnTo>
                <a:lnTo>
                  <a:pt x="3904487" y="315897"/>
                </a:lnTo>
                <a:lnTo>
                  <a:pt x="3850481" y="315897"/>
                </a:lnTo>
                <a:close/>
                <a:moveTo>
                  <a:pt x="3526631" y="4287"/>
                </a:moveTo>
                <a:lnTo>
                  <a:pt x="3804809" y="4287"/>
                </a:lnTo>
                <a:lnTo>
                  <a:pt x="3804809" y="58722"/>
                </a:lnTo>
                <a:lnTo>
                  <a:pt x="3580637" y="58722"/>
                </a:lnTo>
                <a:lnTo>
                  <a:pt x="3580637" y="261462"/>
                </a:lnTo>
                <a:lnTo>
                  <a:pt x="3805237" y="261462"/>
                </a:lnTo>
                <a:lnTo>
                  <a:pt x="3805237" y="315897"/>
                </a:lnTo>
                <a:lnTo>
                  <a:pt x="3526631" y="315897"/>
                </a:lnTo>
                <a:close/>
                <a:moveTo>
                  <a:pt x="2831925" y="4287"/>
                </a:moveTo>
                <a:lnTo>
                  <a:pt x="3122961" y="4287"/>
                </a:lnTo>
                <a:lnTo>
                  <a:pt x="3122961" y="58722"/>
                </a:lnTo>
                <a:lnTo>
                  <a:pt x="3004661" y="58722"/>
                </a:lnTo>
                <a:lnTo>
                  <a:pt x="3004661" y="315897"/>
                </a:lnTo>
                <a:lnTo>
                  <a:pt x="2950226" y="315897"/>
                </a:lnTo>
                <a:lnTo>
                  <a:pt x="2950226" y="58722"/>
                </a:lnTo>
                <a:lnTo>
                  <a:pt x="2831925" y="58722"/>
                </a:lnTo>
                <a:close/>
                <a:moveTo>
                  <a:pt x="2459831" y="4287"/>
                </a:moveTo>
                <a:lnTo>
                  <a:pt x="2683573" y="4287"/>
                </a:lnTo>
                <a:cubicBezTo>
                  <a:pt x="2701290" y="4287"/>
                  <a:pt x="2717149" y="6930"/>
                  <a:pt x="2731150" y="12216"/>
                </a:cubicBezTo>
                <a:cubicBezTo>
                  <a:pt x="2745152" y="17503"/>
                  <a:pt x="2757011" y="25075"/>
                  <a:pt x="2766727" y="34933"/>
                </a:cubicBezTo>
                <a:cubicBezTo>
                  <a:pt x="2776442" y="44792"/>
                  <a:pt x="2783872" y="56722"/>
                  <a:pt x="2789015" y="70724"/>
                </a:cubicBezTo>
                <a:cubicBezTo>
                  <a:pt x="2794159" y="84725"/>
                  <a:pt x="2796730" y="100442"/>
                  <a:pt x="2796730" y="117872"/>
                </a:cubicBezTo>
                <a:cubicBezTo>
                  <a:pt x="2796730" y="143876"/>
                  <a:pt x="2791087" y="165664"/>
                  <a:pt x="2779800" y="183238"/>
                </a:cubicBezTo>
                <a:cubicBezTo>
                  <a:pt x="2768513" y="200811"/>
                  <a:pt x="2752725" y="213456"/>
                  <a:pt x="2732436" y="221171"/>
                </a:cubicBezTo>
                <a:lnTo>
                  <a:pt x="2826306" y="315897"/>
                </a:lnTo>
                <a:lnTo>
                  <a:pt x="2749153" y="315897"/>
                </a:lnTo>
                <a:lnTo>
                  <a:pt x="2670286" y="229315"/>
                </a:lnTo>
                <a:lnTo>
                  <a:pt x="2553700" y="229315"/>
                </a:lnTo>
                <a:lnTo>
                  <a:pt x="2553700" y="181309"/>
                </a:lnTo>
                <a:lnTo>
                  <a:pt x="2683573" y="181309"/>
                </a:lnTo>
                <a:cubicBezTo>
                  <a:pt x="2703290" y="181309"/>
                  <a:pt x="2718149" y="175951"/>
                  <a:pt x="2728151" y="165235"/>
                </a:cubicBezTo>
                <a:cubicBezTo>
                  <a:pt x="2738152" y="154520"/>
                  <a:pt x="2743152" y="139018"/>
                  <a:pt x="2743152" y="118730"/>
                </a:cubicBezTo>
                <a:cubicBezTo>
                  <a:pt x="2743152" y="98441"/>
                  <a:pt x="2737937" y="83368"/>
                  <a:pt x="2727508" y="73510"/>
                </a:cubicBezTo>
                <a:cubicBezTo>
                  <a:pt x="2717077" y="63651"/>
                  <a:pt x="2702433" y="58722"/>
                  <a:pt x="2683573" y="58722"/>
                </a:cubicBezTo>
                <a:lnTo>
                  <a:pt x="2513838" y="58722"/>
                </a:lnTo>
                <a:lnTo>
                  <a:pt x="2513838" y="315897"/>
                </a:lnTo>
                <a:lnTo>
                  <a:pt x="2459831" y="315897"/>
                </a:lnTo>
                <a:close/>
                <a:moveTo>
                  <a:pt x="1707356" y="4287"/>
                </a:moveTo>
                <a:lnTo>
                  <a:pt x="1926384" y="4287"/>
                </a:lnTo>
                <a:cubicBezTo>
                  <a:pt x="1944386" y="4287"/>
                  <a:pt x="1960460" y="6930"/>
                  <a:pt x="1974604" y="12216"/>
                </a:cubicBezTo>
                <a:cubicBezTo>
                  <a:pt x="1988749" y="17503"/>
                  <a:pt x="2000679" y="24932"/>
                  <a:pt x="2010394" y="34505"/>
                </a:cubicBezTo>
                <a:cubicBezTo>
                  <a:pt x="2020109" y="44077"/>
                  <a:pt x="2027539" y="55722"/>
                  <a:pt x="2032683" y="69438"/>
                </a:cubicBezTo>
                <a:cubicBezTo>
                  <a:pt x="2037826" y="83154"/>
                  <a:pt x="2040398" y="98584"/>
                  <a:pt x="2040398" y="115729"/>
                </a:cubicBezTo>
                <a:cubicBezTo>
                  <a:pt x="2040398" y="132589"/>
                  <a:pt x="2037826" y="147948"/>
                  <a:pt x="2032683" y="161806"/>
                </a:cubicBezTo>
                <a:cubicBezTo>
                  <a:pt x="2027539" y="175665"/>
                  <a:pt x="2020109" y="187595"/>
                  <a:pt x="2010394" y="197597"/>
                </a:cubicBezTo>
                <a:cubicBezTo>
                  <a:pt x="2000679" y="207598"/>
                  <a:pt x="1988749" y="215385"/>
                  <a:pt x="1974604" y="220957"/>
                </a:cubicBezTo>
                <a:cubicBezTo>
                  <a:pt x="1960460" y="226529"/>
                  <a:pt x="1944386" y="229315"/>
                  <a:pt x="1926384" y="229315"/>
                </a:cubicBezTo>
                <a:lnTo>
                  <a:pt x="1801225" y="229315"/>
                </a:lnTo>
                <a:lnTo>
                  <a:pt x="1801225" y="176594"/>
                </a:lnTo>
                <a:lnTo>
                  <a:pt x="1926384" y="176594"/>
                </a:lnTo>
                <a:cubicBezTo>
                  <a:pt x="1945529" y="176594"/>
                  <a:pt x="1960460" y="171165"/>
                  <a:pt x="1971175" y="160306"/>
                </a:cubicBezTo>
                <a:cubicBezTo>
                  <a:pt x="1981890" y="149448"/>
                  <a:pt x="1987249" y="135160"/>
                  <a:pt x="1987249" y="117444"/>
                </a:cubicBezTo>
                <a:cubicBezTo>
                  <a:pt x="1987249" y="99441"/>
                  <a:pt x="1981890" y="85154"/>
                  <a:pt x="1971175" y="74581"/>
                </a:cubicBezTo>
                <a:cubicBezTo>
                  <a:pt x="1960460" y="64008"/>
                  <a:pt x="1945529" y="58722"/>
                  <a:pt x="1926384" y="58722"/>
                </a:cubicBezTo>
                <a:lnTo>
                  <a:pt x="1761363" y="58722"/>
                </a:lnTo>
                <a:lnTo>
                  <a:pt x="1761363" y="315897"/>
                </a:lnTo>
                <a:lnTo>
                  <a:pt x="1707356" y="315897"/>
                </a:lnTo>
                <a:close/>
                <a:moveTo>
                  <a:pt x="1183481" y="4287"/>
                </a:moveTo>
                <a:lnTo>
                  <a:pt x="1407224" y="4287"/>
                </a:lnTo>
                <a:cubicBezTo>
                  <a:pt x="1424940" y="4287"/>
                  <a:pt x="1440799" y="6930"/>
                  <a:pt x="1454801" y="12216"/>
                </a:cubicBezTo>
                <a:cubicBezTo>
                  <a:pt x="1468803" y="17503"/>
                  <a:pt x="1480661" y="25075"/>
                  <a:pt x="1490377" y="34933"/>
                </a:cubicBezTo>
                <a:cubicBezTo>
                  <a:pt x="1500092" y="44792"/>
                  <a:pt x="1507522" y="56722"/>
                  <a:pt x="1512665" y="70724"/>
                </a:cubicBezTo>
                <a:cubicBezTo>
                  <a:pt x="1517809" y="84725"/>
                  <a:pt x="1520381" y="100442"/>
                  <a:pt x="1520381" y="117872"/>
                </a:cubicBezTo>
                <a:cubicBezTo>
                  <a:pt x="1520381" y="143876"/>
                  <a:pt x="1514737" y="165664"/>
                  <a:pt x="1503450" y="183238"/>
                </a:cubicBezTo>
                <a:cubicBezTo>
                  <a:pt x="1492163" y="200811"/>
                  <a:pt x="1476375" y="213456"/>
                  <a:pt x="1456087" y="221171"/>
                </a:cubicBezTo>
                <a:lnTo>
                  <a:pt x="1549956" y="315897"/>
                </a:lnTo>
                <a:lnTo>
                  <a:pt x="1472803" y="315897"/>
                </a:lnTo>
                <a:lnTo>
                  <a:pt x="1393936" y="229315"/>
                </a:lnTo>
                <a:lnTo>
                  <a:pt x="1277350" y="229315"/>
                </a:lnTo>
                <a:lnTo>
                  <a:pt x="1277350" y="181309"/>
                </a:lnTo>
                <a:lnTo>
                  <a:pt x="1407224" y="181309"/>
                </a:lnTo>
                <a:cubicBezTo>
                  <a:pt x="1426940" y="181309"/>
                  <a:pt x="1441799" y="175951"/>
                  <a:pt x="1451801" y="165235"/>
                </a:cubicBezTo>
                <a:cubicBezTo>
                  <a:pt x="1461802" y="154520"/>
                  <a:pt x="1466802" y="139018"/>
                  <a:pt x="1466802" y="118730"/>
                </a:cubicBezTo>
                <a:cubicBezTo>
                  <a:pt x="1466802" y="98441"/>
                  <a:pt x="1461587" y="83368"/>
                  <a:pt x="1451158" y="73510"/>
                </a:cubicBezTo>
                <a:cubicBezTo>
                  <a:pt x="1440728" y="63651"/>
                  <a:pt x="1426083" y="58722"/>
                  <a:pt x="1407224" y="58722"/>
                </a:cubicBezTo>
                <a:lnTo>
                  <a:pt x="1237488" y="58722"/>
                </a:lnTo>
                <a:lnTo>
                  <a:pt x="1237488" y="315897"/>
                </a:lnTo>
                <a:lnTo>
                  <a:pt x="1183481" y="315897"/>
                </a:lnTo>
                <a:close/>
                <a:moveTo>
                  <a:pt x="797766" y="4287"/>
                </a:moveTo>
                <a:lnTo>
                  <a:pt x="853916" y="4287"/>
                </a:lnTo>
                <a:lnTo>
                  <a:pt x="853916" y="178309"/>
                </a:lnTo>
                <a:cubicBezTo>
                  <a:pt x="853916" y="194025"/>
                  <a:pt x="855845" y="207455"/>
                  <a:pt x="859703" y="218599"/>
                </a:cubicBezTo>
                <a:cubicBezTo>
                  <a:pt x="863560" y="229744"/>
                  <a:pt x="869847" y="238888"/>
                  <a:pt x="878562" y="246031"/>
                </a:cubicBezTo>
                <a:cubicBezTo>
                  <a:pt x="887277" y="253175"/>
                  <a:pt x="898922" y="258390"/>
                  <a:pt x="913495" y="261676"/>
                </a:cubicBezTo>
                <a:cubicBezTo>
                  <a:pt x="928068" y="264962"/>
                  <a:pt x="946071" y="266605"/>
                  <a:pt x="967502" y="266605"/>
                </a:cubicBezTo>
                <a:cubicBezTo>
                  <a:pt x="988933" y="266605"/>
                  <a:pt x="1006935" y="264962"/>
                  <a:pt x="1021508" y="261676"/>
                </a:cubicBezTo>
                <a:cubicBezTo>
                  <a:pt x="1036082" y="258390"/>
                  <a:pt x="1047726" y="253175"/>
                  <a:pt x="1056442" y="246031"/>
                </a:cubicBezTo>
                <a:cubicBezTo>
                  <a:pt x="1065157" y="238888"/>
                  <a:pt x="1071444" y="229744"/>
                  <a:pt x="1075301" y="218599"/>
                </a:cubicBezTo>
                <a:cubicBezTo>
                  <a:pt x="1079159" y="207455"/>
                  <a:pt x="1081087" y="194025"/>
                  <a:pt x="1081087" y="178309"/>
                </a:cubicBezTo>
                <a:lnTo>
                  <a:pt x="1081087" y="4287"/>
                </a:lnTo>
                <a:lnTo>
                  <a:pt x="1134237" y="4287"/>
                </a:lnTo>
                <a:lnTo>
                  <a:pt x="1134237" y="178309"/>
                </a:lnTo>
                <a:cubicBezTo>
                  <a:pt x="1134237" y="202312"/>
                  <a:pt x="1131094" y="223243"/>
                  <a:pt x="1124807" y="241102"/>
                </a:cubicBezTo>
                <a:cubicBezTo>
                  <a:pt x="1118521" y="258961"/>
                  <a:pt x="1108662" y="273749"/>
                  <a:pt x="1095232" y="285465"/>
                </a:cubicBezTo>
                <a:cubicBezTo>
                  <a:pt x="1081802" y="297181"/>
                  <a:pt x="1064442" y="305896"/>
                  <a:pt x="1043154" y="311611"/>
                </a:cubicBezTo>
                <a:cubicBezTo>
                  <a:pt x="1021866" y="317326"/>
                  <a:pt x="996077" y="320183"/>
                  <a:pt x="965787" y="320183"/>
                </a:cubicBezTo>
                <a:cubicBezTo>
                  <a:pt x="935783" y="320183"/>
                  <a:pt x="910138" y="317326"/>
                  <a:pt x="888849" y="311611"/>
                </a:cubicBezTo>
                <a:cubicBezTo>
                  <a:pt x="867561" y="305896"/>
                  <a:pt x="850201" y="297181"/>
                  <a:pt x="836771" y="285465"/>
                </a:cubicBezTo>
                <a:cubicBezTo>
                  <a:pt x="823341" y="273749"/>
                  <a:pt x="813482" y="258961"/>
                  <a:pt x="807196" y="241102"/>
                </a:cubicBezTo>
                <a:cubicBezTo>
                  <a:pt x="800909" y="223243"/>
                  <a:pt x="797766" y="202312"/>
                  <a:pt x="797766" y="178309"/>
                </a:cubicBezTo>
                <a:close/>
                <a:moveTo>
                  <a:pt x="525685" y="4287"/>
                </a:moveTo>
                <a:lnTo>
                  <a:pt x="601551" y="4287"/>
                </a:lnTo>
                <a:cubicBezTo>
                  <a:pt x="624125" y="4287"/>
                  <a:pt x="644771" y="8001"/>
                  <a:pt x="663488" y="15431"/>
                </a:cubicBezTo>
                <a:cubicBezTo>
                  <a:pt x="682204" y="22860"/>
                  <a:pt x="698278" y="33290"/>
                  <a:pt x="711708" y="46721"/>
                </a:cubicBezTo>
                <a:cubicBezTo>
                  <a:pt x="725138" y="60151"/>
                  <a:pt x="735568" y="76224"/>
                  <a:pt x="742997" y="94941"/>
                </a:cubicBezTo>
                <a:cubicBezTo>
                  <a:pt x="750427" y="113658"/>
                  <a:pt x="754142" y="134303"/>
                  <a:pt x="754142" y="156877"/>
                </a:cubicBezTo>
                <a:cubicBezTo>
                  <a:pt x="754142" y="179452"/>
                  <a:pt x="750355" y="200454"/>
                  <a:pt x="742783" y="219885"/>
                </a:cubicBezTo>
                <a:cubicBezTo>
                  <a:pt x="735211" y="239316"/>
                  <a:pt x="724638" y="256104"/>
                  <a:pt x="711065" y="270249"/>
                </a:cubicBezTo>
                <a:cubicBezTo>
                  <a:pt x="697492" y="284393"/>
                  <a:pt x="681418" y="295537"/>
                  <a:pt x="662844" y="303681"/>
                </a:cubicBezTo>
                <a:cubicBezTo>
                  <a:pt x="644271" y="311825"/>
                  <a:pt x="623840" y="315897"/>
                  <a:pt x="601551" y="315897"/>
                </a:cubicBezTo>
                <a:lnTo>
                  <a:pt x="525685" y="315897"/>
                </a:lnTo>
                <a:cubicBezTo>
                  <a:pt x="503968" y="315897"/>
                  <a:pt x="483894" y="311825"/>
                  <a:pt x="465463" y="303681"/>
                </a:cubicBezTo>
                <a:cubicBezTo>
                  <a:pt x="447032" y="295537"/>
                  <a:pt x="431030" y="284393"/>
                  <a:pt x="417457" y="270249"/>
                </a:cubicBezTo>
                <a:cubicBezTo>
                  <a:pt x="403884" y="256104"/>
                  <a:pt x="393311" y="239316"/>
                  <a:pt x="385738" y="219885"/>
                </a:cubicBezTo>
                <a:cubicBezTo>
                  <a:pt x="378166" y="200454"/>
                  <a:pt x="374380" y="179452"/>
                  <a:pt x="374380" y="156877"/>
                </a:cubicBezTo>
                <a:cubicBezTo>
                  <a:pt x="374380" y="134017"/>
                  <a:pt x="378166" y="113158"/>
                  <a:pt x="385738" y="94298"/>
                </a:cubicBezTo>
                <a:cubicBezTo>
                  <a:pt x="393311" y="75438"/>
                  <a:pt x="403884" y="59365"/>
                  <a:pt x="417457" y="46078"/>
                </a:cubicBezTo>
                <a:cubicBezTo>
                  <a:pt x="431030" y="32790"/>
                  <a:pt x="447032" y="22503"/>
                  <a:pt x="465463" y="15217"/>
                </a:cubicBezTo>
                <a:cubicBezTo>
                  <a:pt x="483894" y="7930"/>
                  <a:pt x="503968" y="4287"/>
                  <a:pt x="525685" y="4287"/>
                </a:cubicBezTo>
                <a:close/>
                <a:moveTo>
                  <a:pt x="0" y="4287"/>
                </a:moveTo>
                <a:lnTo>
                  <a:pt x="73295" y="4287"/>
                </a:lnTo>
                <a:lnTo>
                  <a:pt x="194595" y="147876"/>
                </a:lnTo>
                <a:lnTo>
                  <a:pt x="316325" y="4287"/>
                </a:lnTo>
                <a:lnTo>
                  <a:pt x="385762" y="4287"/>
                </a:lnTo>
                <a:lnTo>
                  <a:pt x="219884" y="197597"/>
                </a:lnTo>
                <a:lnTo>
                  <a:pt x="219884" y="315897"/>
                </a:lnTo>
                <a:lnTo>
                  <a:pt x="165449" y="315897"/>
                </a:lnTo>
                <a:lnTo>
                  <a:pt x="165449" y="197597"/>
                </a:lnTo>
                <a:close/>
                <a:moveTo>
                  <a:pt x="3181731" y="429"/>
                </a:moveTo>
                <a:cubicBezTo>
                  <a:pt x="3185731" y="429"/>
                  <a:pt x="3189589" y="1286"/>
                  <a:pt x="3193304" y="3001"/>
                </a:cubicBezTo>
                <a:cubicBezTo>
                  <a:pt x="3197018" y="4715"/>
                  <a:pt x="3200876" y="7573"/>
                  <a:pt x="3204877" y="11573"/>
                </a:cubicBezTo>
                <a:lnTo>
                  <a:pt x="3424762" y="229744"/>
                </a:lnTo>
                <a:lnTo>
                  <a:pt x="3424762" y="1715"/>
                </a:lnTo>
                <a:lnTo>
                  <a:pt x="3476625" y="1715"/>
                </a:lnTo>
                <a:lnTo>
                  <a:pt x="3476625" y="287179"/>
                </a:lnTo>
                <a:cubicBezTo>
                  <a:pt x="3476625" y="297466"/>
                  <a:pt x="3474125" y="305467"/>
                  <a:pt x="3469124" y="311182"/>
                </a:cubicBezTo>
                <a:cubicBezTo>
                  <a:pt x="3464123" y="316897"/>
                  <a:pt x="3457622" y="319755"/>
                  <a:pt x="3449622" y="319755"/>
                </a:cubicBezTo>
                <a:cubicBezTo>
                  <a:pt x="3440763" y="319755"/>
                  <a:pt x="3432477" y="315897"/>
                  <a:pt x="3424762" y="308182"/>
                </a:cubicBezTo>
                <a:lnTo>
                  <a:pt x="3205734" y="87869"/>
                </a:lnTo>
                <a:lnTo>
                  <a:pt x="3205734" y="315897"/>
                </a:lnTo>
                <a:lnTo>
                  <a:pt x="3153870" y="315897"/>
                </a:lnTo>
                <a:lnTo>
                  <a:pt x="3153870" y="33005"/>
                </a:lnTo>
                <a:cubicBezTo>
                  <a:pt x="3153870" y="23003"/>
                  <a:pt x="3156370" y="15074"/>
                  <a:pt x="3161371" y="9216"/>
                </a:cubicBezTo>
                <a:cubicBezTo>
                  <a:pt x="3166372" y="3358"/>
                  <a:pt x="3173158" y="429"/>
                  <a:pt x="3181731" y="429"/>
                </a:cubicBezTo>
                <a:close/>
                <a:moveTo>
                  <a:pt x="2215943" y="0"/>
                </a:moveTo>
                <a:cubicBezTo>
                  <a:pt x="2221944" y="0"/>
                  <a:pt x="2227017" y="1572"/>
                  <a:pt x="2231160" y="4715"/>
                </a:cubicBezTo>
                <a:cubicBezTo>
                  <a:pt x="2235303" y="7859"/>
                  <a:pt x="2238947" y="12145"/>
                  <a:pt x="2242090" y="17574"/>
                </a:cubicBezTo>
                <a:lnTo>
                  <a:pt x="2421683" y="315897"/>
                </a:lnTo>
                <a:lnTo>
                  <a:pt x="2356104" y="315897"/>
                </a:lnTo>
                <a:lnTo>
                  <a:pt x="2309384" y="237459"/>
                </a:lnTo>
                <a:lnTo>
                  <a:pt x="2161937" y="237459"/>
                </a:lnTo>
                <a:lnTo>
                  <a:pt x="2187654" y="193310"/>
                </a:lnTo>
                <a:lnTo>
                  <a:pt x="2283238" y="193310"/>
                </a:lnTo>
                <a:lnTo>
                  <a:pt x="2213801" y="76724"/>
                </a:lnTo>
                <a:lnTo>
                  <a:pt x="2072354" y="315897"/>
                </a:lnTo>
                <a:lnTo>
                  <a:pt x="2010204" y="315897"/>
                </a:lnTo>
                <a:lnTo>
                  <a:pt x="2189369" y="17574"/>
                </a:lnTo>
                <a:cubicBezTo>
                  <a:pt x="2192512" y="12145"/>
                  <a:pt x="2196227" y="7859"/>
                  <a:pt x="2200513" y="4715"/>
                </a:cubicBezTo>
                <a:cubicBezTo>
                  <a:pt x="2204799" y="1572"/>
                  <a:pt x="2209943" y="0"/>
                  <a:pt x="2215943" y="0"/>
                </a:cubicBezTo>
                <a:close/>
              </a:path>
            </a:pathLst>
          </a:custGeom>
          <a:solidFill>
            <a:srgbClr val="1F2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pic>
        <p:nvPicPr>
          <p:cNvPr id="39" name="Image 2">
            <a:extLst>
              <a:ext uri="{FF2B5EF4-FFF2-40B4-BE49-F238E27FC236}">
                <a16:creationId xmlns:a16="http://schemas.microsoft.com/office/drawing/2014/main" id="{FA690ADE-9F9C-14E0-AC98-311059FAD0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1" name="Image 74">
            <a:extLst>
              <a:ext uri="{FF2B5EF4-FFF2-40B4-BE49-F238E27FC236}">
                <a16:creationId xmlns:a16="http://schemas.microsoft.com/office/drawing/2014/main" id="{C07F9288-2FBC-4C21-BBA1-C34D5FE8DA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25439" y="554601"/>
            <a:ext cx="733461" cy="132022"/>
          </a:xfrm>
          <a:prstGeom prst="rect">
            <a:avLst/>
          </a:prstGeom>
        </p:spPr>
      </p:pic>
      <p:grpSp>
        <p:nvGrpSpPr>
          <p:cNvPr id="42" name="Groupe 39">
            <a:extLst>
              <a:ext uri="{FF2B5EF4-FFF2-40B4-BE49-F238E27FC236}">
                <a16:creationId xmlns:a16="http://schemas.microsoft.com/office/drawing/2014/main" id="{455CBA03-CD1E-04A6-762E-BA943070E460}"/>
              </a:ext>
            </a:extLst>
          </p:cNvPr>
          <p:cNvGrpSpPr/>
          <p:nvPr/>
        </p:nvGrpSpPr>
        <p:grpSpPr>
          <a:xfrm>
            <a:off x="11007974" y="-650168"/>
            <a:ext cx="1296988" cy="1286271"/>
            <a:chOff x="633412" y="4755734"/>
            <a:chExt cx="2491788" cy="2471199"/>
          </a:xfrm>
          <a:solidFill>
            <a:srgbClr val="FE813A">
              <a:alpha val="22000"/>
            </a:srgbClr>
          </a:solidFill>
        </p:grpSpPr>
        <p:sp>
          <p:nvSpPr>
            <p:cNvPr id="81" name="Forme libre : forme 40">
              <a:extLst>
                <a:ext uri="{FF2B5EF4-FFF2-40B4-BE49-F238E27FC236}">
                  <a16:creationId xmlns:a16="http://schemas.microsoft.com/office/drawing/2014/main" id="{B1CE518F-B286-B4D8-B203-90ACC5DDB39C}"/>
                </a:ext>
              </a:extLst>
            </p:cNvPr>
            <p:cNvSpPr/>
            <p:nvPr/>
          </p:nvSpPr>
          <p:spPr>
            <a:xfrm>
              <a:off x="633412" y="4755734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2" name="Forme libre : forme 41">
              <a:extLst>
                <a:ext uri="{FF2B5EF4-FFF2-40B4-BE49-F238E27FC236}">
                  <a16:creationId xmlns:a16="http://schemas.microsoft.com/office/drawing/2014/main" id="{52856E13-F71E-7044-6A43-F3F8E6C02A43}"/>
                </a:ext>
              </a:extLst>
            </p:cNvPr>
            <p:cNvSpPr/>
            <p:nvPr/>
          </p:nvSpPr>
          <p:spPr>
            <a:xfrm>
              <a:off x="1423531" y="4755734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3" name="Forme libre : forme 42">
              <a:extLst>
                <a:ext uri="{FF2B5EF4-FFF2-40B4-BE49-F238E27FC236}">
                  <a16:creationId xmlns:a16="http://schemas.microsoft.com/office/drawing/2014/main" id="{B2F840F8-1381-24CB-3050-F160ABF7565B}"/>
                </a:ext>
              </a:extLst>
            </p:cNvPr>
            <p:cNvSpPr/>
            <p:nvPr/>
          </p:nvSpPr>
          <p:spPr>
            <a:xfrm>
              <a:off x="2213651" y="4755734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4" name="Forme libre : forme 43">
              <a:extLst>
                <a:ext uri="{FF2B5EF4-FFF2-40B4-BE49-F238E27FC236}">
                  <a16:creationId xmlns:a16="http://schemas.microsoft.com/office/drawing/2014/main" id="{0D43FE75-EBF0-803D-858A-6A19526D89BB}"/>
                </a:ext>
              </a:extLst>
            </p:cNvPr>
            <p:cNvSpPr/>
            <p:nvPr/>
          </p:nvSpPr>
          <p:spPr>
            <a:xfrm>
              <a:off x="3004004" y="4755734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9 w 121196"/>
                <a:gd name="connsiteY1" fmla="*/ 121197 h 121196"/>
                <a:gd name="connsiteX2" fmla="*/ 0 w 121196"/>
                <a:gd name="connsiteY2" fmla="*/ 60598 h 121196"/>
                <a:gd name="connsiteX3" fmla="*/ 60599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9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9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5" name="Forme libre : forme 44">
              <a:extLst>
                <a:ext uri="{FF2B5EF4-FFF2-40B4-BE49-F238E27FC236}">
                  <a16:creationId xmlns:a16="http://schemas.microsoft.com/office/drawing/2014/main" id="{B1C9FC70-DC00-8F36-1EEB-48438A13E326}"/>
                </a:ext>
              </a:extLst>
            </p:cNvPr>
            <p:cNvSpPr/>
            <p:nvPr/>
          </p:nvSpPr>
          <p:spPr>
            <a:xfrm>
              <a:off x="633412" y="5539068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6" name="Forme libre : forme 45">
              <a:extLst>
                <a:ext uri="{FF2B5EF4-FFF2-40B4-BE49-F238E27FC236}">
                  <a16:creationId xmlns:a16="http://schemas.microsoft.com/office/drawing/2014/main" id="{1AFD3036-D480-4742-1B3D-F853ABB57637}"/>
                </a:ext>
              </a:extLst>
            </p:cNvPr>
            <p:cNvSpPr/>
            <p:nvPr/>
          </p:nvSpPr>
          <p:spPr>
            <a:xfrm>
              <a:off x="1423531" y="5539068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7" name="Forme libre : forme 46">
              <a:extLst>
                <a:ext uri="{FF2B5EF4-FFF2-40B4-BE49-F238E27FC236}">
                  <a16:creationId xmlns:a16="http://schemas.microsoft.com/office/drawing/2014/main" id="{BC81E9CE-E993-A8F3-AE67-55A71EFCF83E}"/>
                </a:ext>
              </a:extLst>
            </p:cNvPr>
            <p:cNvSpPr/>
            <p:nvPr/>
          </p:nvSpPr>
          <p:spPr>
            <a:xfrm>
              <a:off x="2213651" y="5539068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" name="Forme libre : forme 47">
              <a:extLst>
                <a:ext uri="{FF2B5EF4-FFF2-40B4-BE49-F238E27FC236}">
                  <a16:creationId xmlns:a16="http://schemas.microsoft.com/office/drawing/2014/main" id="{F93600C5-AB62-66D9-C351-D6072521CA9A}"/>
                </a:ext>
              </a:extLst>
            </p:cNvPr>
            <p:cNvSpPr/>
            <p:nvPr/>
          </p:nvSpPr>
          <p:spPr>
            <a:xfrm>
              <a:off x="3004004" y="5539068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9 w 121196"/>
                <a:gd name="connsiteY1" fmla="*/ 121197 h 121196"/>
                <a:gd name="connsiteX2" fmla="*/ 0 w 121196"/>
                <a:gd name="connsiteY2" fmla="*/ 60598 h 121196"/>
                <a:gd name="connsiteX3" fmla="*/ 60599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9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9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" name="Forme libre : forme 48">
              <a:extLst>
                <a:ext uri="{FF2B5EF4-FFF2-40B4-BE49-F238E27FC236}">
                  <a16:creationId xmlns:a16="http://schemas.microsoft.com/office/drawing/2014/main" id="{F0915508-036C-643F-855E-B2DA181E6DCA}"/>
                </a:ext>
              </a:extLst>
            </p:cNvPr>
            <p:cNvSpPr/>
            <p:nvPr/>
          </p:nvSpPr>
          <p:spPr>
            <a:xfrm>
              <a:off x="633412" y="6322402"/>
              <a:ext cx="121196" cy="121196"/>
            </a:xfrm>
            <a:custGeom>
              <a:avLst/>
              <a:gdLst>
                <a:gd name="connsiteX0" fmla="*/ 121197 w 121196"/>
                <a:gd name="connsiteY0" fmla="*/ 60599 h 121196"/>
                <a:gd name="connsiteX1" fmla="*/ 60598 w 121196"/>
                <a:gd name="connsiteY1" fmla="*/ 121197 h 121196"/>
                <a:gd name="connsiteX2" fmla="*/ 0 w 121196"/>
                <a:gd name="connsiteY2" fmla="*/ 60599 h 121196"/>
                <a:gd name="connsiteX3" fmla="*/ 60598 w 121196"/>
                <a:gd name="connsiteY3" fmla="*/ 0 h 121196"/>
                <a:gd name="connsiteX4" fmla="*/ 121197 w 121196"/>
                <a:gd name="connsiteY4" fmla="*/ 60599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9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9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9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" name="Forme libre : forme 49">
              <a:extLst>
                <a:ext uri="{FF2B5EF4-FFF2-40B4-BE49-F238E27FC236}">
                  <a16:creationId xmlns:a16="http://schemas.microsoft.com/office/drawing/2014/main" id="{2B0D99CA-0377-0309-EF40-D8FA8DF34881}"/>
                </a:ext>
              </a:extLst>
            </p:cNvPr>
            <p:cNvSpPr/>
            <p:nvPr/>
          </p:nvSpPr>
          <p:spPr>
            <a:xfrm>
              <a:off x="1423531" y="6322402"/>
              <a:ext cx="121196" cy="121196"/>
            </a:xfrm>
            <a:custGeom>
              <a:avLst/>
              <a:gdLst>
                <a:gd name="connsiteX0" fmla="*/ 121197 w 121196"/>
                <a:gd name="connsiteY0" fmla="*/ 60599 h 121196"/>
                <a:gd name="connsiteX1" fmla="*/ 60598 w 121196"/>
                <a:gd name="connsiteY1" fmla="*/ 121197 h 121196"/>
                <a:gd name="connsiteX2" fmla="*/ 0 w 121196"/>
                <a:gd name="connsiteY2" fmla="*/ 60599 h 121196"/>
                <a:gd name="connsiteX3" fmla="*/ 60598 w 121196"/>
                <a:gd name="connsiteY3" fmla="*/ 0 h 121196"/>
                <a:gd name="connsiteX4" fmla="*/ 121197 w 121196"/>
                <a:gd name="connsiteY4" fmla="*/ 60599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9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9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9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" name="Forme libre : forme 50">
              <a:extLst>
                <a:ext uri="{FF2B5EF4-FFF2-40B4-BE49-F238E27FC236}">
                  <a16:creationId xmlns:a16="http://schemas.microsoft.com/office/drawing/2014/main" id="{88949BCB-8E15-7B85-E598-5752622BAB0A}"/>
                </a:ext>
              </a:extLst>
            </p:cNvPr>
            <p:cNvSpPr/>
            <p:nvPr/>
          </p:nvSpPr>
          <p:spPr>
            <a:xfrm>
              <a:off x="2213651" y="6322402"/>
              <a:ext cx="121196" cy="121196"/>
            </a:xfrm>
            <a:custGeom>
              <a:avLst/>
              <a:gdLst>
                <a:gd name="connsiteX0" fmla="*/ 121197 w 121196"/>
                <a:gd name="connsiteY0" fmla="*/ 60599 h 121196"/>
                <a:gd name="connsiteX1" fmla="*/ 60598 w 121196"/>
                <a:gd name="connsiteY1" fmla="*/ 121197 h 121196"/>
                <a:gd name="connsiteX2" fmla="*/ 0 w 121196"/>
                <a:gd name="connsiteY2" fmla="*/ 60599 h 121196"/>
                <a:gd name="connsiteX3" fmla="*/ 60598 w 121196"/>
                <a:gd name="connsiteY3" fmla="*/ 0 h 121196"/>
                <a:gd name="connsiteX4" fmla="*/ 121197 w 121196"/>
                <a:gd name="connsiteY4" fmla="*/ 60599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9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9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9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" name="Forme libre : forme 51">
              <a:extLst>
                <a:ext uri="{FF2B5EF4-FFF2-40B4-BE49-F238E27FC236}">
                  <a16:creationId xmlns:a16="http://schemas.microsoft.com/office/drawing/2014/main" id="{70C51DBE-F7FA-0DF9-4BB4-EC9E940C20D6}"/>
                </a:ext>
              </a:extLst>
            </p:cNvPr>
            <p:cNvSpPr/>
            <p:nvPr/>
          </p:nvSpPr>
          <p:spPr>
            <a:xfrm>
              <a:off x="3004004" y="6322402"/>
              <a:ext cx="121196" cy="121196"/>
            </a:xfrm>
            <a:custGeom>
              <a:avLst/>
              <a:gdLst>
                <a:gd name="connsiteX0" fmla="*/ 121197 w 121196"/>
                <a:gd name="connsiteY0" fmla="*/ 60599 h 121196"/>
                <a:gd name="connsiteX1" fmla="*/ 60599 w 121196"/>
                <a:gd name="connsiteY1" fmla="*/ 121197 h 121196"/>
                <a:gd name="connsiteX2" fmla="*/ 0 w 121196"/>
                <a:gd name="connsiteY2" fmla="*/ 60599 h 121196"/>
                <a:gd name="connsiteX3" fmla="*/ 60599 w 121196"/>
                <a:gd name="connsiteY3" fmla="*/ 0 h 121196"/>
                <a:gd name="connsiteX4" fmla="*/ 121197 w 121196"/>
                <a:gd name="connsiteY4" fmla="*/ 60599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9"/>
                  </a:moveTo>
                  <a:cubicBezTo>
                    <a:pt x="121197" y="94056"/>
                    <a:pt x="94056" y="121197"/>
                    <a:pt x="60599" y="121197"/>
                  </a:cubicBezTo>
                  <a:cubicBezTo>
                    <a:pt x="27141" y="121197"/>
                    <a:pt x="0" y="94056"/>
                    <a:pt x="0" y="60599"/>
                  </a:cubicBezTo>
                  <a:cubicBezTo>
                    <a:pt x="0" y="27141"/>
                    <a:pt x="27141" y="0"/>
                    <a:pt x="60599" y="0"/>
                  </a:cubicBezTo>
                  <a:cubicBezTo>
                    <a:pt x="94056" y="0"/>
                    <a:pt x="121197" y="27141"/>
                    <a:pt x="121197" y="60599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3" name="Forme libre : forme 52">
              <a:extLst>
                <a:ext uri="{FF2B5EF4-FFF2-40B4-BE49-F238E27FC236}">
                  <a16:creationId xmlns:a16="http://schemas.microsoft.com/office/drawing/2014/main" id="{9CF63C3E-F9AC-9C91-79E1-09EB9B7D879F}"/>
                </a:ext>
              </a:extLst>
            </p:cNvPr>
            <p:cNvSpPr/>
            <p:nvPr/>
          </p:nvSpPr>
          <p:spPr>
            <a:xfrm>
              <a:off x="633412" y="7105737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4" name="Forme libre : forme 53">
              <a:extLst>
                <a:ext uri="{FF2B5EF4-FFF2-40B4-BE49-F238E27FC236}">
                  <a16:creationId xmlns:a16="http://schemas.microsoft.com/office/drawing/2014/main" id="{7A4F35D2-A909-EB19-B79B-01220E5D0029}"/>
                </a:ext>
              </a:extLst>
            </p:cNvPr>
            <p:cNvSpPr/>
            <p:nvPr/>
          </p:nvSpPr>
          <p:spPr>
            <a:xfrm>
              <a:off x="1423531" y="7105737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5" name="Forme libre : forme 54">
              <a:extLst>
                <a:ext uri="{FF2B5EF4-FFF2-40B4-BE49-F238E27FC236}">
                  <a16:creationId xmlns:a16="http://schemas.microsoft.com/office/drawing/2014/main" id="{6B32FB67-DAAA-F2EE-F203-800FCAB16946}"/>
                </a:ext>
              </a:extLst>
            </p:cNvPr>
            <p:cNvSpPr/>
            <p:nvPr/>
          </p:nvSpPr>
          <p:spPr>
            <a:xfrm>
              <a:off x="2213651" y="7105737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6" name="Forme libre : forme 55">
              <a:extLst>
                <a:ext uri="{FF2B5EF4-FFF2-40B4-BE49-F238E27FC236}">
                  <a16:creationId xmlns:a16="http://schemas.microsoft.com/office/drawing/2014/main" id="{3E003D3A-35E4-4399-C413-781C65474938}"/>
                </a:ext>
              </a:extLst>
            </p:cNvPr>
            <p:cNvSpPr/>
            <p:nvPr/>
          </p:nvSpPr>
          <p:spPr>
            <a:xfrm>
              <a:off x="3004004" y="7105737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9 w 121196"/>
                <a:gd name="connsiteY1" fmla="*/ 121197 h 121196"/>
                <a:gd name="connsiteX2" fmla="*/ 0 w 121196"/>
                <a:gd name="connsiteY2" fmla="*/ 60598 h 121196"/>
                <a:gd name="connsiteX3" fmla="*/ 60599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9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9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7" name="Groupe 50">
            <a:extLst>
              <a:ext uri="{FF2B5EF4-FFF2-40B4-BE49-F238E27FC236}">
                <a16:creationId xmlns:a16="http://schemas.microsoft.com/office/drawing/2014/main" id="{BBAC40EE-5C1D-C6C1-E031-9DDE68FA960C}"/>
              </a:ext>
            </a:extLst>
          </p:cNvPr>
          <p:cNvGrpSpPr/>
          <p:nvPr/>
        </p:nvGrpSpPr>
        <p:grpSpPr>
          <a:xfrm>
            <a:off x="4342219" y="2908262"/>
            <a:ext cx="1731144" cy="1716840"/>
            <a:chOff x="633412" y="4755734"/>
            <a:chExt cx="2491788" cy="2471199"/>
          </a:xfrm>
          <a:solidFill>
            <a:srgbClr val="32455D"/>
          </a:solidFill>
        </p:grpSpPr>
        <p:sp>
          <p:nvSpPr>
            <p:cNvPr id="98" name="Forme libre : forme 51">
              <a:extLst>
                <a:ext uri="{FF2B5EF4-FFF2-40B4-BE49-F238E27FC236}">
                  <a16:creationId xmlns:a16="http://schemas.microsoft.com/office/drawing/2014/main" id="{534E0B7D-302C-1162-F7C9-868EC25E1A77}"/>
                </a:ext>
              </a:extLst>
            </p:cNvPr>
            <p:cNvSpPr/>
            <p:nvPr/>
          </p:nvSpPr>
          <p:spPr>
            <a:xfrm>
              <a:off x="633412" y="4755734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9" name="Forme libre : forme 52">
              <a:extLst>
                <a:ext uri="{FF2B5EF4-FFF2-40B4-BE49-F238E27FC236}">
                  <a16:creationId xmlns:a16="http://schemas.microsoft.com/office/drawing/2014/main" id="{DEB9229E-D0B5-4373-7D49-FFF79E72607C}"/>
                </a:ext>
              </a:extLst>
            </p:cNvPr>
            <p:cNvSpPr/>
            <p:nvPr/>
          </p:nvSpPr>
          <p:spPr>
            <a:xfrm>
              <a:off x="1423531" y="4755734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0" name="Forme libre : forme 53">
              <a:extLst>
                <a:ext uri="{FF2B5EF4-FFF2-40B4-BE49-F238E27FC236}">
                  <a16:creationId xmlns:a16="http://schemas.microsoft.com/office/drawing/2014/main" id="{C2A5EF2B-FB09-BFFA-D113-F99DD20C1A67}"/>
                </a:ext>
              </a:extLst>
            </p:cNvPr>
            <p:cNvSpPr/>
            <p:nvPr/>
          </p:nvSpPr>
          <p:spPr>
            <a:xfrm>
              <a:off x="2213651" y="4755734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1" name="Forme libre : forme 54">
              <a:extLst>
                <a:ext uri="{FF2B5EF4-FFF2-40B4-BE49-F238E27FC236}">
                  <a16:creationId xmlns:a16="http://schemas.microsoft.com/office/drawing/2014/main" id="{7A264D5C-1069-90C0-5CBB-1FF16CB96F84}"/>
                </a:ext>
              </a:extLst>
            </p:cNvPr>
            <p:cNvSpPr/>
            <p:nvPr/>
          </p:nvSpPr>
          <p:spPr>
            <a:xfrm>
              <a:off x="3004004" y="4755734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9 w 121196"/>
                <a:gd name="connsiteY1" fmla="*/ 121197 h 121196"/>
                <a:gd name="connsiteX2" fmla="*/ 0 w 121196"/>
                <a:gd name="connsiteY2" fmla="*/ 60598 h 121196"/>
                <a:gd name="connsiteX3" fmla="*/ 60599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9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9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2" name="Forme libre : forme 55">
              <a:extLst>
                <a:ext uri="{FF2B5EF4-FFF2-40B4-BE49-F238E27FC236}">
                  <a16:creationId xmlns:a16="http://schemas.microsoft.com/office/drawing/2014/main" id="{7081173A-E8BB-D87E-57F0-C391D0130BA2}"/>
                </a:ext>
              </a:extLst>
            </p:cNvPr>
            <p:cNvSpPr/>
            <p:nvPr/>
          </p:nvSpPr>
          <p:spPr>
            <a:xfrm>
              <a:off x="633412" y="5539068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3" name="Forme libre : forme 56">
              <a:extLst>
                <a:ext uri="{FF2B5EF4-FFF2-40B4-BE49-F238E27FC236}">
                  <a16:creationId xmlns:a16="http://schemas.microsoft.com/office/drawing/2014/main" id="{81E6C98D-68D4-BB63-412A-D9D4530F55D0}"/>
                </a:ext>
              </a:extLst>
            </p:cNvPr>
            <p:cNvSpPr/>
            <p:nvPr/>
          </p:nvSpPr>
          <p:spPr>
            <a:xfrm>
              <a:off x="1423531" y="5539068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4" name="Forme libre : forme 57">
              <a:extLst>
                <a:ext uri="{FF2B5EF4-FFF2-40B4-BE49-F238E27FC236}">
                  <a16:creationId xmlns:a16="http://schemas.microsoft.com/office/drawing/2014/main" id="{00820497-0E47-3998-C7DC-6ABB6C31B155}"/>
                </a:ext>
              </a:extLst>
            </p:cNvPr>
            <p:cNvSpPr/>
            <p:nvPr/>
          </p:nvSpPr>
          <p:spPr>
            <a:xfrm>
              <a:off x="2213651" y="5539068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" name="Forme libre : forme 58">
              <a:extLst>
                <a:ext uri="{FF2B5EF4-FFF2-40B4-BE49-F238E27FC236}">
                  <a16:creationId xmlns:a16="http://schemas.microsoft.com/office/drawing/2014/main" id="{EF4F672F-5D15-C8F3-73A4-BCC009728B5B}"/>
                </a:ext>
              </a:extLst>
            </p:cNvPr>
            <p:cNvSpPr/>
            <p:nvPr/>
          </p:nvSpPr>
          <p:spPr>
            <a:xfrm>
              <a:off x="3004004" y="5539068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9 w 121196"/>
                <a:gd name="connsiteY1" fmla="*/ 121197 h 121196"/>
                <a:gd name="connsiteX2" fmla="*/ 0 w 121196"/>
                <a:gd name="connsiteY2" fmla="*/ 60598 h 121196"/>
                <a:gd name="connsiteX3" fmla="*/ 60599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9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9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" name="Forme libre : forme 59">
              <a:extLst>
                <a:ext uri="{FF2B5EF4-FFF2-40B4-BE49-F238E27FC236}">
                  <a16:creationId xmlns:a16="http://schemas.microsoft.com/office/drawing/2014/main" id="{1B737C43-489E-9FE5-1A32-7749DDEA8306}"/>
                </a:ext>
              </a:extLst>
            </p:cNvPr>
            <p:cNvSpPr/>
            <p:nvPr/>
          </p:nvSpPr>
          <p:spPr>
            <a:xfrm>
              <a:off x="633412" y="6322402"/>
              <a:ext cx="121196" cy="121196"/>
            </a:xfrm>
            <a:custGeom>
              <a:avLst/>
              <a:gdLst>
                <a:gd name="connsiteX0" fmla="*/ 121197 w 121196"/>
                <a:gd name="connsiteY0" fmla="*/ 60599 h 121196"/>
                <a:gd name="connsiteX1" fmla="*/ 60598 w 121196"/>
                <a:gd name="connsiteY1" fmla="*/ 121197 h 121196"/>
                <a:gd name="connsiteX2" fmla="*/ 0 w 121196"/>
                <a:gd name="connsiteY2" fmla="*/ 60599 h 121196"/>
                <a:gd name="connsiteX3" fmla="*/ 60598 w 121196"/>
                <a:gd name="connsiteY3" fmla="*/ 0 h 121196"/>
                <a:gd name="connsiteX4" fmla="*/ 121197 w 121196"/>
                <a:gd name="connsiteY4" fmla="*/ 60599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9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9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9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" name="Forme libre : forme 60">
              <a:extLst>
                <a:ext uri="{FF2B5EF4-FFF2-40B4-BE49-F238E27FC236}">
                  <a16:creationId xmlns:a16="http://schemas.microsoft.com/office/drawing/2014/main" id="{F064C70D-F2ED-F340-8604-EC49600D4B6C}"/>
                </a:ext>
              </a:extLst>
            </p:cNvPr>
            <p:cNvSpPr/>
            <p:nvPr/>
          </p:nvSpPr>
          <p:spPr>
            <a:xfrm>
              <a:off x="1423531" y="6322402"/>
              <a:ext cx="121196" cy="121196"/>
            </a:xfrm>
            <a:custGeom>
              <a:avLst/>
              <a:gdLst>
                <a:gd name="connsiteX0" fmla="*/ 121197 w 121196"/>
                <a:gd name="connsiteY0" fmla="*/ 60599 h 121196"/>
                <a:gd name="connsiteX1" fmla="*/ 60598 w 121196"/>
                <a:gd name="connsiteY1" fmla="*/ 121197 h 121196"/>
                <a:gd name="connsiteX2" fmla="*/ 0 w 121196"/>
                <a:gd name="connsiteY2" fmla="*/ 60599 h 121196"/>
                <a:gd name="connsiteX3" fmla="*/ 60598 w 121196"/>
                <a:gd name="connsiteY3" fmla="*/ 0 h 121196"/>
                <a:gd name="connsiteX4" fmla="*/ 121197 w 121196"/>
                <a:gd name="connsiteY4" fmla="*/ 60599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9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9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9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" name="Forme libre : forme 61">
              <a:extLst>
                <a:ext uri="{FF2B5EF4-FFF2-40B4-BE49-F238E27FC236}">
                  <a16:creationId xmlns:a16="http://schemas.microsoft.com/office/drawing/2014/main" id="{326C70B0-8FF6-37E7-7870-2C1F6A12C6D1}"/>
                </a:ext>
              </a:extLst>
            </p:cNvPr>
            <p:cNvSpPr/>
            <p:nvPr/>
          </p:nvSpPr>
          <p:spPr>
            <a:xfrm>
              <a:off x="2213651" y="6322402"/>
              <a:ext cx="121196" cy="121196"/>
            </a:xfrm>
            <a:custGeom>
              <a:avLst/>
              <a:gdLst>
                <a:gd name="connsiteX0" fmla="*/ 121197 w 121196"/>
                <a:gd name="connsiteY0" fmla="*/ 60599 h 121196"/>
                <a:gd name="connsiteX1" fmla="*/ 60598 w 121196"/>
                <a:gd name="connsiteY1" fmla="*/ 121197 h 121196"/>
                <a:gd name="connsiteX2" fmla="*/ 0 w 121196"/>
                <a:gd name="connsiteY2" fmla="*/ 60599 h 121196"/>
                <a:gd name="connsiteX3" fmla="*/ 60598 w 121196"/>
                <a:gd name="connsiteY3" fmla="*/ 0 h 121196"/>
                <a:gd name="connsiteX4" fmla="*/ 121197 w 121196"/>
                <a:gd name="connsiteY4" fmla="*/ 60599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9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9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9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" name="Forme libre : forme 62">
              <a:extLst>
                <a:ext uri="{FF2B5EF4-FFF2-40B4-BE49-F238E27FC236}">
                  <a16:creationId xmlns:a16="http://schemas.microsoft.com/office/drawing/2014/main" id="{8DDCE7C0-B60F-B43C-F2CE-36E85008CBD2}"/>
                </a:ext>
              </a:extLst>
            </p:cNvPr>
            <p:cNvSpPr/>
            <p:nvPr/>
          </p:nvSpPr>
          <p:spPr>
            <a:xfrm>
              <a:off x="3004004" y="6322402"/>
              <a:ext cx="121196" cy="121196"/>
            </a:xfrm>
            <a:custGeom>
              <a:avLst/>
              <a:gdLst>
                <a:gd name="connsiteX0" fmla="*/ 121197 w 121196"/>
                <a:gd name="connsiteY0" fmla="*/ 60599 h 121196"/>
                <a:gd name="connsiteX1" fmla="*/ 60599 w 121196"/>
                <a:gd name="connsiteY1" fmla="*/ 121197 h 121196"/>
                <a:gd name="connsiteX2" fmla="*/ 0 w 121196"/>
                <a:gd name="connsiteY2" fmla="*/ 60599 h 121196"/>
                <a:gd name="connsiteX3" fmla="*/ 60599 w 121196"/>
                <a:gd name="connsiteY3" fmla="*/ 0 h 121196"/>
                <a:gd name="connsiteX4" fmla="*/ 121197 w 121196"/>
                <a:gd name="connsiteY4" fmla="*/ 60599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9"/>
                  </a:moveTo>
                  <a:cubicBezTo>
                    <a:pt x="121197" y="94056"/>
                    <a:pt x="94056" y="121197"/>
                    <a:pt x="60599" y="121197"/>
                  </a:cubicBezTo>
                  <a:cubicBezTo>
                    <a:pt x="27141" y="121197"/>
                    <a:pt x="0" y="94056"/>
                    <a:pt x="0" y="60599"/>
                  </a:cubicBezTo>
                  <a:cubicBezTo>
                    <a:pt x="0" y="27141"/>
                    <a:pt x="27141" y="0"/>
                    <a:pt x="60599" y="0"/>
                  </a:cubicBezTo>
                  <a:cubicBezTo>
                    <a:pt x="94056" y="0"/>
                    <a:pt x="121197" y="27141"/>
                    <a:pt x="121197" y="60599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" name="Forme libre : forme 63">
              <a:extLst>
                <a:ext uri="{FF2B5EF4-FFF2-40B4-BE49-F238E27FC236}">
                  <a16:creationId xmlns:a16="http://schemas.microsoft.com/office/drawing/2014/main" id="{848441E7-660D-1863-CF91-91F89ABEDD62}"/>
                </a:ext>
              </a:extLst>
            </p:cNvPr>
            <p:cNvSpPr/>
            <p:nvPr/>
          </p:nvSpPr>
          <p:spPr>
            <a:xfrm>
              <a:off x="633412" y="7105737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" name="Forme libre : forme 64">
              <a:extLst>
                <a:ext uri="{FF2B5EF4-FFF2-40B4-BE49-F238E27FC236}">
                  <a16:creationId xmlns:a16="http://schemas.microsoft.com/office/drawing/2014/main" id="{CF414CCF-6C0D-545E-6664-7BBEBAB80DB4}"/>
                </a:ext>
              </a:extLst>
            </p:cNvPr>
            <p:cNvSpPr/>
            <p:nvPr/>
          </p:nvSpPr>
          <p:spPr>
            <a:xfrm>
              <a:off x="1423531" y="7105737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" name="Forme libre : forme 65">
              <a:extLst>
                <a:ext uri="{FF2B5EF4-FFF2-40B4-BE49-F238E27FC236}">
                  <a16:creationId xmlns:a16="http://schemas.microsoft.com/office/drawing/2014/main" id="{E080C279-28EE-89DF-0782-2F2C55BA6C17}"/>
                </a:ext>
              </a:extLst>
            </p:cNvPr>
            <p:cNvSpPr/>
            <p:nvPr/>
          </p:nvSpPr>
          <p:spPr>
            <a:xfrm>
              <a:off x="2213651" y="7105737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" name="Forme libre : forme 66">
              <a:extLst>
                <a:ext uri="{FF2B5EF4-FFF2-40B4-BE49-F238E27FC236}">
                  <a16:creationId xmlns:a16="http://schemas.microsoft.com/office/drawing/2014/main" id="{E7063B6B-B8A1-D651-E95B-7E64136BC2BF}"/>
                </a:ext>
              </a:extLst>
            </p:cNvPr>
            <p:cNvSpPr/>
            <p:nvPr/>
          </p:nvSpPr>
          <p:spPr>
            <a:xfrm>
              <a:off x="3004004" y="7105737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9 w 121196"/>
                <a:gd name="connsiteY1" fmla="*/ 121197 h 121196"/>
                <a:gd name="connsiteX2" fmla="*/ 0 w 121196"/>
                <a:gd name="connsiteY2" fmla="*/ 60598 h 121196"/>
                <a:gd name="connsiteX3" fmla="*/ 60599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9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9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F78F3E16-F2A1-5A11-7922-17E5962513C4}"/>
              </a:ext>
            </a:extLst>
          </p:cNvPr>
          <p:cNvSpPr txBox="1"/>
          <p:nvPr/>
        </p:nvSpPr>
        <p:spPr>
          <a:xfrm>
            <a:off x="5379583" y="1500150"/>
            <a:ext cx="2278517" cy="184171"/>
          </a:xfrm>
          <a:custGeom>
            <a:avLst/>
            <a:gdLst/>
            <a:ahLst/>
            <a:cxnLst/>
            <a:rect l="l" t="t" r="r" b="b"/>
            <a:pathLst>
              <a:path w="4219651" h="341071">
                <a:moveTo>
                  <a:pt x="3590391" y="62179"/>
                </a:moveTo>
                <a:cubicBezTo>
                  <a:pt x="3575456" y="62179"/>
                  <a:pt x="3561664" y="64846"/>
                  <a:pt x="3549014" y="70180"/>
                </a:cubicBezTo>
                <a:cubicBezTo>
                  <a:pt x="3536365" y="75514"/>
                  <a:pt x="3525469" y="82906"/>
                  <a:pt x="3516325" y="92354"/>
                </a:cubicBezTo>
                <a:cubicBezTo>
                  <a:pt x="3507181" y="101803"/>
                  <a:pt x="3500018" y="113081"/>
                  <a:pt x="3494836" y="126187"/>
                </a:cubicBezTo>
                <a:cubicBezTo>
                  <a:pt x="3489655" y="139294"/>
                  <a:pt x="3487064" y="153772"/>
                  <a:pt x="3487064" y="169621"/>
                </a:cubicBezTo>
                <a:cubicBezTo>
                  <a:pt x="3487064" y="185166"/>
                  <a:pt x="3489655" y="199644"/>
                  <a:pt x="3494836" y="213055"/>
                </a:cubicBezTo>
                <a:cubicBezTo>
                  <a:pt x="3500018" y="226466"/>
                  <a:pt x="3507181" y="237973"/>
                  <a:pt x="3516325" y="247574"/>
                </a:cubicBezTo>
                <a:cubicBezTo>
                  <a:pt x="3525469" y="257175"/>
                  <a:pt x="3536365" y="264719"/>
                  <a:pt x="3549014" y="270205"/>
                </a:cubicBezTo>
                <a:cubicBezTo>
                  <a:pt x="3561664" y="275692"/>
                  <a:pt x="3575456" y="278435"/>
                  <a:pt x="3590391" y="278435"/>
                </a:cubicBezTo>
                <a:lnTo>
                  <a:pt x="3671315" y="278435"/>
                </a:lnTo>
                <a:cubicBezTo>
                  <a:pt x="3686556" y="278435"/>
                  <a:pt x="3700576" y="275692"/>
                  <a:pt x="3713378" y="270205"/>
                </a:cubicBezTo>
                <a:cubicBezTo>
                  <a:pt x="3726180" y="264719"/>
                  <a:pt x="3737229" y="257175"/>
                  <a:pt x="3746525" y="247574"/>
                </a:cubicBezTo>
                <a:cubicBezTo>
                  <a:pt x="3755821" y="237973"/>
                  <a:pt x="3763060" y="226466"/>
                  <a:pt x="3768242" y="213055"/>
                </a:cubicBezTo>
                <a:cubicBezTo>
                  <a:pt x="3773423" y="199644"/>
                  <a:pt x="3776014" y="185166"/>
                  <a:pt x="3776014" y="169621"/>
                </a:cubicBezTo>
                <a:cubicBezTo>
                  <a:pt x="3776014" y="154076"/>
                  <a:pt x="3773423" y="139675"/>
                  <a:pt x="3768242" y="126416"/>
                </a:cubicBezTo>
                <a:cubicBezTo>
                  <a:pt x="3763060" y="113157"/>
                  <a:pt x="3755821" y="101803"/>
                  <a:pt x="3746525" y="92354"/>
                </a:cubicBezTo>
                <a:cubicBezTo>
                  <a:pt x="3737229" y="82906"/>
                  <a:pt x="3726180" y="75514"/>
                  <a:pt x="3713378" y="70180"/>
                </a:cubicBezTo>
                <a:cubicBezTo>
                  <a:pt x="3700576" y="64846"/>
                  <a:pt x="3686556" y="62179"/>
                  <a:pt x="3671315" y="62179"/>
                </a:cubicBezTo>
                <a:close/>
                <a:moveTo>
                  <a:pt x="1961616" y="62179"/>
                </a:moveTo>
                <a:cubicBezTo>
                  <a:pt x="1946681" y="62179"/>
                  <a:pt x="1932889" y="64846"/>
                  <a:pt x="1920240" y="70180"/>
                </a:cubicBezTo>
                <a:cubicBezTo>
                  <a:pt x="1907590" y="75514"/>
                  <a:pt x="1896694" y="82906"/>
                  <a:pt x="1887550" y="92354"/>
                </a:cubicBezTo>
                <a:cubicBezTo>
                  <a:pt x="1878406" y="101803"/>
                  <a:pt x="1871243" y="113081"/>
                  <a:pt x="1866061" y="126187"/>
                </a:cubicBezTo>
                <a:cubicBezTo>
                  <a:pt x="1860880" y="139294"/>
                  <a:pt x="1858289" y="153772"/>
                  <a:pt x="1858289" y="169621"/>
                </a:cubicBezTo>
                <a:cubicBezTo>
                  <a:pt x="1858289" y="185166"/>
                  <a:pt x="1860880" y="199644"/>
                  <a:pt x="1866061" y="213055"/>
                </a:cubicBezTo>
                <a:cubicBezTo>
                  <a:pt x="1871243" y="226466"/>
                  <a:pt x="1878406" y="237973"/>
                  <a:pt x="1887550" y="247574"/>
                </a:cubicBezTo>
                <a:cubicBezTo>
                  <a:pt x="1896694" y="257175"/>
                  <a:pt x="1907590" y="264719"/>
                  <a:pt x="1920240" y="270205"/>
                </a:cubicBezTo>
                <a:cubicBezTo>
                  <a:pt x="1932889" y="275692"/>
                  <a:pt x="1946681" y="278435"/>
                  <a:pt x="1961616" y="278435"/>
                </a:cubicBezTo>
                <a:lnTo>
                  <a:pt x="2042541" y="278435"/>
                </a:lnTo>
                <a:cubicBezTo>
                  <a:pt x="2057781" y="278435"/>
                  <a:pt x="2071802" y="275692"/>
                  <a:pt x="2084603" y="270205"/>
                </a:cubicBezTo>
                <a:cubicBezTo>
                  <a:pt x="2097405" y="264719"/>
                  <a:pt x="2108454" y="257175"/>
                  <a:pt x="2117750" y="247574"/>
                </a:cubicBezTo>
                <a:cubicBezTo>
                  <a:pt x="2127046" y="237973"/>
                  <a:pt x="2134285" y="226466"/>
                  <a:pt x="2139467" y="213055"/>
                </a:cubicBezTo>
                <a:cubicBezTo>
                  <a:pt x="2144649" y="199644"/>
                  <a:pt x="2147239" y="185166"/>
                  <a:pt x="2147239" y="169621"/>
                </a:cubicBezTo>
                <a:cubicBezTo>
                  <a:pt x="2147239" y="154076"/>
                  <a:pt x="2144649" y="139675"/>
                  <a:pt x="2139467" y="126416"/>
                </a:cubicBezTo>
                <a:cubicBezTo>
                  <a:pt x="2134285" y="113157"/>
                  <a:pt x="2127046" y="101803"/>
                  <a:pt x="2117750" y="92354"/>
                </a:cubicBezTo>
                <a:cubicBezTo>
                  <a:pt x="2108454" y="82906"/>
                  <a:pt x="2097405" y="75514"/>
                  <a:pt x="2084603" y="70180"/>
                </a:cubicBezTo>
                <a:cubicBezTo>
                  <a:pt x="2071802" y="64846"/>
                  <a:pt x="2057781" y="62179"/>
                  <a:pt x="2042541" y="62179"/>
                </a:cubicBezTo>
                <a:close/>
                <a:moveTo>
                  <a:pt x="161391" y="62179"/>
                </a:moveTo>
                <a:cubicBezTo>
                  <a:pt x="146456" y="62179"/>
                  <a:pt x="132664" y="64846"/>
                  <a:pt x="120015" y="70180"/>
                </a:cubicBezTo>
                <a:cubicBezTo>
                  <a:pt x="107365" y="75514"/>
                  <a:pt x="96469" y="82906"/>
                  <a:pt x="87325" y="92354"/>
                </a:cubicBezTo>
                <a:cubicBezTo>
                  <a:pt x="78181" y="101803"/>
                  <a:pt x="71018" y="113081"/>
                  <a:pt x="65836" y="126187"/>
                </a:cubicBezTo>
                <a:cubicBezTo>
                  <a:pt x="60655" y="139294"/>
                  <a:pt x="58064" y="153772"/>
                  <a:pt x="58064" y="169621"/>
                </a:cubicBezTo>
                <a:cubicBezTo>
                  <a:pt x="58064" y="185166"/>
                  <a:pt x="60655" y="199644"/>
                  <a:pt x="65836" y="213055"/>
                </a:cubicBezTo>
                <a:cubicBezTo>
                  <a:pt x="71018" y="226466"/>
                  <a:pt x="78181" y="237973"/>
                  <a:pt x="87325" y="247574"/>
                </a:cubicBezTo>
                <a:cubicBezTo>
                  <a:pt x="96469" y="257175"/>
                  <a:pt x="107365" y="264719"/>
                  <a:pt x="120015" y="270205"/>
                </a:cubicBezTo>
                <a:cubicBezTo>
                  <a:pt x="132664" y="275692"/>
                  <a:pt x="146456" y="278435"/>
                  <a:pt x="161391" y="278435"/>
                </a:cubicBezTo>
                <a:lnTo>
                  <a:pt x="242316" y="278435"/>
                </a:lnTo>
                <a:cubicBezTo>
                  <a:pt x="257556" y="278435"/>
                  <a:pt x="271576" y="275692"/>
                  <a:pt x="284378" y="270205"/>
                </a:cubicBezTo>
                <a:cubicBezTo>
                  <a:pt x="297180" y="264719"/>
                  <a:pt x="308229" y="257175"/>
                  <a:pt x="317525" y="247574"/>
                </a:cubicBezTo>
                <a:cubicBezTo>
                  <a:pt x="326821" y="237973"/>
                  <a:pt x="334060" y="226466"/>
                  <a:pt x="339242" y="213055"/>
                </a:cubicBezTo>
                <a:cubicBezTo>
                  <a:pt x="344424" y="199644"/>
                  <a:pt x="347014" y="185166"/>
                  <a:pt x="347014" y="169621"/>
                </a:cubicBezTo>
                <a:cubicBezTo>
                  <a:pt x="347014" y="154076"/>
                  <a:pt x="344424" y="139675"/>
                  <a:pt x="339242" y="126416"/>
                </a:cubicBezTo>
                <a:cubicBezTo>
                  <a:pt x="334060" y="113157"/>
                  <a:pt x="326821" y="101803"/>
                  <a:pt x="317525" y="92354"/>
                </a:cubicBezTo>
                <a:cubicBezTo>
                  <a:pt x="308229" y="82906"/>
                  <a:pt x="297180" y="75514"/>
                  <a:pt x="284378" y="70180"/>
                </a:cubicBezTo>
                <a:cubicBezTo>
                  <a:pt x="271576" y="64846"/>
                  <a:pt x="257556" y="62179"/>
                  <a:pt x="242316" y="62179"/>
                </a:cubicBezTo>
                <a:close/>
                <a:moveTo>
                  <a:pt x="3590391" y="4115"/>
                </a:moveTo>
                <a:lnTo>
                  <a:pt x="3671315" y="4115"/>
                </a:lnTo>
                <a:cubicBezTo>
                  <a:pt x="3695395" y="4115"/>
                  <a:pt x="3717417" y="8077"/>
                  <a:pt x="3737381" y="16002"/>
                </a:cubicBezTo>
                <a:cubicBezTo>
                  <a:pt x="3757345" y="23927"/>
                  <a:pt x="3774491" y="35052"/>
                  <a:pt x="3788816" y="49378"/>
                </a:cubicBezTo>
                <a:cubicBezTo>
                  <a:pt x="3803141" y="63703"/>
                  <a:pt x="3814267" y="80848"/>
                  <a:pt x="3822191" y="100813"/>
                </a:cubicBezTo>
                <a:cubicBezTo>
                  <a:pt x="3830116" y="120777"/>
                  <a:pt x="3834079" y="142799"/>
                  <a:pt x="3834079" y="166878"/>
                </a:cubicBezTo>
                <a:cubicBezTo>
                  <a:pt x="3834079" y="190957"/>
                  <a:pt x="3830040" y="213360"/>
                  <a:pt x="3821963" y="234086"/>
                </a:cubicBezTo>
                <a:cubicBezTo>
                  <a:pt x="3813886" y="254813"/>
                  <a:pt x="3802608" y="272720"/>
                  <a:pt x="3788130" y="287807"/>
                </a:cubicBezTo>
                <a:cubicBezTo>
                  <a:pt x="3773652" y="302895"/>
                  <a:pt x="3756507" y="314782"/>
                  <a:pt x="3736695" y="323469"/>
                </a:cubicBezTo>
                <a:cubicBezTo>
                  <a:pt x="3716883" y="332156"/>
                  <a:pt x="3695090" y="336499"/>
                  <a:pt x="3671315" y="336499"/>
                </a:cubicBezTo>
                <a:lnTo>
                  <a:pt x="3590391" y="336499"/>
                </a:lnTo>
                <a:cubicBezTo>
                  <a:pt x="3567226" y="336499"/>
                  <a:pt x="3545814" y="332156"/>
                  <a:pt x="3526155" y="323469"/>
                </a:cubicBezTo>
                <a:cubicBezTo>
                  <a:pt x="3506495" y="314782"/>
                  <a:pt x="3489426" y="302895"/>
                  <a:pt x="3474948" y="287807"/>
                </a:cubicBezTo>
                <a:cubicBezTo>
                  <a:pt x="3460470" y="272720"/>
                  <a:pt x="3449192" y="254813"/>
                  <a:pt x="3441115" y="234086"/>
                </a:cubicBezTo>
                <a:cubicBezTo>
                  <a:pt x="3433038" y="213360"/>
                  <a:pt x="3428999" y="190957"/>
                  <a:pt x="3428999" y="166878"/>
                </a:cubicBezTo>
                <a:cubicBezTo>
                  <a:pt x="3428999" y="142494"/>
                  <a:pt x="3433038" y="120244"/>
                  <a:pt x="3441115" y="100127"/>
                </a:cubicBezTo>
                <a:cubicBezTo>
                  <a:pt x="3449192" y="80010"/>
                  <a:pt x="3460470" y="62865"/>
                  <a:pt x="3474948" y="48692"/>
                </a:cubicBezTo>
                <a:cubicBezTo>
                  <a:pt x="3489426" y="34519"/>
                  <a:pt x="3506495" y="23546"/>
                  <a:pt x="3526155" y="15773"/>
                </a:cubicBezTo>
                <a:cubicBezTo>
                  <a:pt x="3545814" y="8001"/>
                  <a:pt x="3567226" y="4115"/>
                  <a:pt x="3590391" y="4115"/>
                </a:cubicBezTo>
                <a:close/>
                <a:moveTo>
                  <a:pt x="3317976" y="4115"/>
                </a:moveTo>
                <a:lnTo>
                  <a:pt x="3376040" y="4115"/>
                </a:lnTo>
                <a:lnTo>
                  <a:pt x="3376040" y="336499"/>
                </a:lnTo>
                <a:lnTo>
                  <a:pt x="3317976" y="336499"/>
                </a:lnTo>
                <a:close/>
                <a:moveTo>
                  <a:pt x="2961741" y="4115"/>
                </a:moveTo>
                <a:lnTo>
                  <a:pt x="3272180" y="4115"/>
                </a:lnTo>
                <a:lnTo>
                  <a:pt x="3272180" y="62179"/>
                </a:lnTo>
                <a:lnTo>
                  <a:pt x="3145993" y="62179"/>
                </a:lnTo>
                <a:lnTo>
                  <a:pt x="3145993" y="336499"/>
                </a:lnTo>
                <a:lnTo>
                  <a:pt x="3087928" y="336499"/>
                </a:lnTo>
                <a:lnTo>
                  <a:pt x="3087928" y="62179"/>
                </a:lnTo>
                <a:lnTo>
                  <a:pt x="2961741" y="62179"/>
                </a:lnTo>
                <a:close/>
                <a:moveTo>
                  <a:pt x="2566797" y="4115"/>
                </a:moveTo>
                <a:lnTo>
                  <a:pt x="2626690" y="4115"/>
                </a:lnTo>
                <a:lnTo>
                  <a:pt x="2626690" y="189738"/>
                </a:lnTo>
                <a:cubicBezTo>
                  <a:pt x="2626690" y="206502"/>
                  <a:pt x="2628747" y="220828"/>
                  <a:pt x="2632862" y="232715"/>
                </a:cubicBezTo>
                <a:cubicBezTo>
                  <a:pt x="2636977" y="244602"/>
                  <a:pt x="2643682" y="254356"/>
                  <a:pt x="2652979" y="261976"/>
                </a:cubicBezTo>
                <a:cubicBezTo>
                  <a:pt x="2662275" y="269596"/>
                  <a:pt x="2674696" y="275158"/>
                  <a:pt x="2690240" y="278663"/>
                </a:cubicBezTo>
                <a:cubicBezTo>
                  <a:pt x="2705785" y="282169"/>
                  <a:pt x="2724988" y="283921"/>
                  <a:pt x="2747848" y="283921"/>
                </a:cubicBezTo>
                <a:cubicBezTo>
                  <a:pt x="2770708" y="283921"/>
                  <a:pt x="2789910" y="282169"/>
                  <a:pt x="2805455" y="278663"/>
                </a:cubicBezTo>
                <a:cubicBezTo>
                  <a:pt x="2821000" y="275158"/>
                  <a:pt x="2833420" y="269596"/>
                  <a:pt x="2842717" y="261976"/>
                </a:cubicBezTo>
                <a:cubicBezTo>
                  <a:pt x="2852013" y="254356"/>
                  <a:pt x="2858719" y="244602"/>
                  <a:pt x="2862833" y="232715"/>
                </a:cubicBezTo>
                <a:cubicBezTo>
                  <a:pt x="2866948" y="220828"/>
                  <a:pt x="2869006" y="206502"/>
                  <a:pt x="2869006" y="189738"/>
                </a:cubicBezTo>
                <a:lnTo>
                  <a:pt x="2869006" y="4115"/>
                </a:lnTo>
                <a:lnTo>
                  <a:pt x="2925698" y="4115"/>
                </a:lnTo>
                <a:lnTo>
                  <a:pt x="2925698" y="189738"/>
                </a:lnTo>
                <a:cubicBezTo>
                  <a:pt x="2925698" y="215341"/>
                  <a:pt x="2922346" y="237668"/>
                  <a:pt x="2915640" y="256718"/>
                </a:cubicBezTo>
                <a:cubicBezTo>
                  <a:pt x="2908934" y="275768"/>
                  <a:pt x="2898419" y="291541"/>
                  <a:pt x="2884093" y="304038"/>
                </a:cubicBezTo>
                <a:cubicBezTo>
                  <a:pt x="2869768" y="316535"/>
                  <a:pt x="2851251" y="325831"/>
                  <a:pt x="2828543" y="331927"/>
                </a:cubicBezTo>
                <a:cubicBezTo>
                  <a:pt x="2805836" y="338023"/>
                  <a:pt x="2778328" y="341071"/>
                  <a:pt x="2746019" y="341071"/>
                </a:cubicBezTo>
                <a:cubicBezTo>
                  <a:pt x="2714015" y="341071"/>
                  <a:pt x="2686659" y="338023"/>
                  <a:pt x="2663951" y="331927"/>
                </a:cubicBezTo>
                <a:cubicBezTo>
                  <a:pt x="2641244" y="325831"/>
                  <a:pt x="2622727" y="316535"/>
                  <a:pt x="2608402" y="304038"/>
                </a:cubicBezTo>
                <a:cubicBezTo>
                  <a:pt x="2594076" y="291541"/>
                  <a:pt x="2583561" y="275768"/>
                  <a:pt x="2576855" y="256718"/>
                </a:cubicBezTo>
                <a:cubicBezTo>
                  <a:pt x="2570149" y="237668"/>
                  <a:pt x="2566797" y="215341"/>
                  <a:pt x="2566797" y="189738"/>
                </a:cubicBezTo>
                <a:close/>
                <a:moveTo>
                  <a:pt x="2247976" y="4115"/>
                </a:moveTo>
                <a:lnTo>
                  <a:pt x="2306040" y="4115"/>
                </a:lnTo>
                <a:lnTo>
                  <a:pt x="2306040" y="278435"/>
                </a:lnTo>
                <a:lnTo>
                  <a:pt x="2529611" y="278435"/>
                </a:lnTo>
                <a:lnTo>
                  <a:pt x="2529611" y="336499"/>
                </a:lnTo>
                <a:lnTo>
                  <a:pt x="2247976" y="336499"/>
                </a:lnTo>
                <a:close/>
                <a:moveTo>
                  <a:pt x="1961616" y="4115"/>
                </a:moveTo>
                <a:lnTo>
                  <a:pt x="2042541" y="4115"/>
                </a:lnTo>
                <a:cubicBezTo>
                  <a:pt x="2066620" y="4115"/>
                  <a:pt x="2088642" y="8077"/>
                  <a:pt x="2108606" y="16002"/>
                </a:cubicBezTo>
                <a:cubicBezTo>
                  <a:pt x="2128570" y="23927"/>
                  <a:pt x="2145715" y="35052"/>
                  <a:pt x="2160041" y="49378"/>
                </a:cubicBezTo>
                <a:cubicBezTo>
                  <a:pt x="2174367" y="63703"/>
                  <a:pt x="2185492" y="80848"/>
                  <a:pt x="2193417" y="100813"/>
                </a:cubicBezTo>
                <a:cubicBezTo>
                  <a:pt x="2201341" y="120777"/>
                  <a:pt x="2205304" y="142799"/>
                  <a:pt x="2205304" y="166878"/>
                </a:cubicBezTo>
                <a:cubicBezTo>
                  <a:pt x="2205304" y="190957"/>
                  <a:pt x="2201265" y="213360"/>
                  <a:pt x="2193188" y="234086"/>
                </a:cubicBezTo>
                <a:cubicBezTo>
                  <a:pt x="2185111" y="254813"/>
                  <a:pt x="2173833" y="272720"/>
                  <a:pt x="2159355" y="287807"/>
                </a:cubicBezTo>
                <a:cubicBezTo>
                  <a:pt x="2144877" y="302895"/>
                  <a:pt x="2127732" y="314782"/>
                  <a:pt x="2107920" y="323469"/>
                </a:cubicBezTo>
                <a:cubicBezTo>
                  <a:pt x="2088108" y="332156"/>
                  <a:pt x="2066315" y="336499"/>
                  <a:pt x="2042541" y="336499"/>
                </a:cubicBezTo>
                <a:lnTo>
                  <a:pt x="1961616" y="336499"/>
                </a:lnTo>
                <a:cubicBezTo>
                  <a:pt x="1938452" y="336499"/>
                  <a:pt x="1917039" y="332156"/>
                  <a:pt x="1897380" y="323469"/>
                </a:cubicBezTo>
                <a:cubicBezTo>
                  <a:pt x="1877720" y="314782"/>
                  <a:pt x="1860651" y="302895"/>
                  <a:pt x="1846173" y="287807"/>
                </a:cubicBezTo>
                <a:cubicBezTo>
                  <a:pt x="1831695" y="272720"/>
                  <a:pt x="1820418" y="254813"/>
                  <a:pt x="1812340" y="234086"/>
                </a:cubicBezTo>
                <a:cubicBezTo>
                  <a:pt x="1804263" y="213360"/>
                  <a:pt x="1800225" y="190957"/>
                  <a:pt x="1800225" y="166878"/>
                </a:cubicBezTo>
                <a:cubicBezTo>
                  <a:pt x="1800225" y="142494"/>
                  <a:pt x="1804263" y="120244"/>
                  <a:pt x="1812340" y="100127"/>
                </a:cubicBezTo>
                <a:cubicBezTo>
                  <a:pt x="1820418" y="80010"/>
                  <a:pt x="1831695" y="62865"/>
                  <a:pt x="1846173" y="48692"/>
                </a:cubicBezTo>
                <a:cubicBezTo>
                  <a:pt x="1860651" y="34519"/>
                  <a:pt x="1877720" y="23546"/>
                  <a:pt x="1897380" y="15773"/>
                </a:cubicBezTo>
                <a:cubicBezTo>
                  <a:pt x="1917039" y="8001"/>
                  <a:pt x="1938452" y="4115"/>
                  <a:pt x="1961616" y="4115"/>
                </a:cubicBezTo>
                <a:close/>
                <a:moveTo>
                  <a:pt x="1507160" y="4115"/>
                </a:moveTo>
                <a:lnTo>
                  <a:pt x="1745818" y="4115"/>
                </a:lnTo>
                <a:lnTo>
                  <a:pt x="1745818" y="62179"/>
                </a:lnTo>
                <a:lnTo>
                  <a:pt x="1507160" y="62179"/>
                </a:lnTo>
                <a:cubicBezTo>
                  <a:pt x="1493748" y="62179"/>
                  <a:pt x="1483385" y="65761"/>
                  <a:pt x="1476070" y="72923"/>
                </a:cubicBezTo>
                <a:cubicBezTo>
                  <a:pt x="1468755" y="80086"/>
                  <a:pt x="1465097" y="90068"/>
                  <a:pt x="1465097" y="102870"/>
                </a:cubicBezTo>
                <a:cubicBezTo>
                  <a:pt x="1465097" y="115672"/>
                  <a:pt x="1468831" y="125578"/>
                  <a:pt x="1476298" y="132588"/>
                </a:cubicBezTo>
                <a:cubicBezTo>
                  <a:pt x="1483766" y="139598"/>
                  <a:pt x="1493901" y="143104"/>
                  <a:pt x="1506702" y="143104"/>
                </a:cubicBezTo>
                <a:lnTo>
                  <a:pt x="1658950" y="143104"/>
                </a:lnTo>
                <a:cubicBezTo>
                  <a:pt x="1692783" y="143104"/>
                  <a:pt x="1718462" y="151028"/>
                  <a:pt x="1735988" y="166878"/>
                </a:cubicBezTo>
                <a:cubicBezTo>
                  <a:pt x="1753514" y="182728"/>
                  <a:pt x="1762277" y="206807"/>
                  <a:pt x="1762277" y="239116"/>
                </a:cubicBezTo>
                <a:cubicBezTo>
                  <a:pt x="1762277" y="253136"/>
                  <a:pt x="1760143" y="266090"/>
                  <a:pt x="1755876" y="277978"/>
                </a:cubicBezTo>
                <a:cubicBezTo>
                  <a:pt x="1751609" y="289865"/>
                  <a:pt x="1745208" y="300152"/>
                  <a:pt x="1736674" y="308839"/>
                </a:cubicBezTo>
                <a:cubicBezTo>
                  <a:pt x="1728140" y="317525"/>
                  <a:pt x="1717395" y="324307"/>
                  <a:pt x="1704441" y="329184"/>
                </a:cubicBezTo>
                <a:cubicBezTo>
                  <a:pt x="1691487" y="334061"/>
                  <a:pt x="1676323" y="336499"/>
                  <a:pt x="1658950" y="336499"/>
                </a:cubicBezTo>
                <a:lnTo>
                  <a:pt x="1409776" y="336499"/>
                </a:lnTo>
                <a:lnTo>
                  <a:pt x="1409776" y="278435"/>
                </a:lnTo>
                <a:lnTo>
                  <a:pt x="1658950" y="278435"/>
                </a:lnTo>
                <a:cubicBezTo>
                  <a:pt x="1674495" y="278435"/>
                  <a:pt x="1686458" y="274472"/>
                  <a:pt x="1694840" y="266548"/>
                </a:cubicBezTo>
                <a:cubicBezTo>
                  <a:pt x="1703222" y="258623"/>
                  <a:pt x="1707413" y="248107"/>
                  <a:pt x="1707413" y="235001"/>
                </a:cubicBezTo>
                <a:cubicBezTo>
                  <a:pt x="1707413" y="220675"/>
                  <a:pt x="1703222" y="209931"/>
                  <a:pt x="1694840" y="202768"/>
                </a:cubicBezTo>
                <a:cubicBezTo>
                  <a:pt x="1686458" y="195605"/>
                  <a:pt x="1674495" y="192024"/>
                  <a:pt x="1658950" y="192024"/>
                </a:cubicBezTo>
                <a:lnTo>
                  <a:pt x="1506245" y="192024"/>
                </a:lnTo>
                <a:cubicBezTo>
                  <a:pt x="1490700" y="192024"/>
                  <a:pt x="1476603" y="189662"/>
                  <a:pt x="1463954" y="184937"/>
                </a:cubicBezTo>
                <a:cubicBezTo>
                  <a:pt x="1451305" y="180213"/>
                  <a:pt x="1440637" y="173660"/>
                  <a:pt x="1431950" y="165278"/>
                </a:cubicBezTo>
                <a:cubicBezTo>
                  <a:pt x="1423263" y="156896"/>
                  <a:pt x="1416558" y="146914"/>
                  <a:pt x="1411833" y="135331"/>
                </a:cubicBezTo>
                <a:cubicBezTo>
                  <a:pt x="1407109" y="123749"/>
                  <a:pt x="1404747" y="111100"/>
                  <a:pt x="1404747" y="97384"/>
                </a:cubicBezTo>
                <a:cubicBezTo>
                  <a:pt x="1404747" y="83972"/>
                  <a:pt x="1406957" y="71552"/>
                  <a:pt x="1411376" y="60122"/>
                </a:cubicBezTo>
                <a:cubicBezTo>
                  <a:pt x="1415796" y="48692"/>
                  <a:pt x="1422349" y="38862"/>
                  <a:pt x="1431036" y="30632"/>
                </a:cubicBezTo>
                <a:cubicBezTo>
                  <a:pt x="1439722" y="22403"/>
                  <a:pt x="1450467" y="15926"/>
                  <a:pt x="1463268" y="11201"/>
                </a:cubicBezTo>
                <a:cubicBezTo>
                  <a:pt x="1476070" y="6477"/>
                  <a:pt x="1490700" y="4115"/>
                  <a:pt x="1507160" y="4115"/>
                </a:cubicBezTo>
                <a:close/>
                <a:moveTo>
                  <a:pt x="857326" y="4115"/>
                </a:moveTo>
                <a:lnTo>
                  <a:pt x="1095984" y="4115"/>
                </a:lnTo>
                <a:cubicBezTo>
                  <a:pt x="1114882" y="4115"/>
                  <a:pt x="1131798" y="6934"/>
                  <a:pt x="1146734" y="12573"/>
                </a:cubicBezTo>
                <a:cubicBezTo>
                  <a:pt x="1161669" y="18212"/>
                  <a:pt x="1174318" y="26289"/>
                  <a:pt x="1184681" y="36805"/>
                </a:cubicBezTo>
                <a:cubicBezTo>
                  <a:pt x="1195044" y="47320"/>
                  <a:pt x="1202969" y="60046"/>
                  <a:pt x="1208455" y="74981"/>
                </a:cubicBezTo>
                <a:cubicBezTo>
                  <a:pt x="1213942" y="89916"/>
                  <a:pt x="1216685" y="106680"/>
                  <a:pt x="1216685" y="125273"/>
                </a:cubicBezTo>
                <a:cubicBezTo>
                  <a:pt x="1216685" y="153010"/>
                  <a:pt x="1210665" y="176251"/>
                  <a:pt x="1198626" y="194996"/>
                </a:cubicBezTo>
                <a:cubicBezTo>
                  <a:pt x="1186586" y="213741"/>
                  <a:pt x="1169746" y="227228"/>
                  <a:pt x="1148105" y="235458"/>
                </a:cubicBezTo>
                <a:lnTo>
                  <a:pt x="1248232" y="336499"/>
                </a:lnTo>
                <a:lnTo>
                  <a:pt x="1165936" y="336499"/>
                </a:lnTo>
                <a:lnTo>
                  <a:pt x="1081811" y="244145"/>
                </a:lnTo>
                <a:lnTo>
                  <a:pt x="957453" y="244145"/>
                </a:lnTo>
                <a:lnTo>
                  <a:pt x="957453" y="192938"/>
                </a:lnTo>
                <a:lnTo>
                  <a:pt x="1095984" y="192938"/>
                </a:lnTo>
                <a:cubicBezTo>
                  <a:pt x="1117015" y="192938"/>
                  <a:pt x="1132865" y="187223"/>
                  <a:pt x="1143533" y="175793"/>
                </a:cubicBezTo>
                <a:cubicBezTo>
                  <a:pt x="1154201" y="164363"/>
                  <a:pt x="1159535" y="147828"/>
                  <a:pt x="1159535" y="126187"/>
                </a:cubicBezTo>
                <a:cubicBezTo>
                  <a:pt x="1159535" y="104546"/>
                  <a:pt x="1153972" y="88468"/>
                  <a:pt x="1142847" y="77953"/>
                </a:cubicBezTo>
                <a:cubicBezTo>
                  <a:pt x="1131722" y="67437"/>
                  <a:pt x="1116101" y="62179"/>
                  <a:pt x="1095984" y="62179"/>
                </a:cubicBezTo>
                <a:lnTo>
                  <a:pt x="914933" y="62179"/>
                </a:lnTo>
                <a:lnTo>
                  <a:pt x="914933" y="336499"/>
                </a:lnTo>
                <a:lnTo>
                  <a:pt x="857326" y="336499"/>
                </a:lnTo>
                <a:close/>
                <a:moveTo>
                  <a:pt x="442721" y="4115"/>
                </a:moveTo>
                <a:lnTo>
                  <a:pt x="502615" y="4115"/>
                </a:lnTo>
                <a:lnTo>
                  <a:pt x="502615" y="189738"/>
                </a:lnTo>
                <a:cubicBezTo>
                  <a:pt x="502615" y="206502"/>
                  <a:pt x="504672" y="220828"/>
                  <a:pt x="508787" y="232715"/>
                </a:cubicBezTo>
                <a:cubicBezTo>
                  <a:pt x="512902" y="244602"/>
                  <a:pt x="519607" y="254356"/>
                  <a:pt x="528904" y="261976"/>
                </a:cubicBezTo>
                <a:cubicBezTo>
                  <a:pt x="538200" y="269596"/>
                  <a:pt x="550621" y="275158"/>
                  <a:pt x="566166" y="278663"/>
                </a:cubicBezTo>
                <a:cubicBezTo>
                  <a:pt x="581710" y="282169"/>
                  <a:pt x="600913" y="283921"/>
                  <a:pt x="623773" y="283921"/>
                </a:cubicBezTo>
                <a:cubicBezTo>
                  <a:pt x="646633" y="283921"/>
                  <a:pt x="665835" y="282169"/>
                  <a:pt x="681380" y="278663"/>
                </a:cubicBezTo>
                <a:cubicBezTo>
                  <a:pt x="696925" y="275158"/>
                  <a:pt x="709345" y="269596"/>
                  <a:pt x="718642" y="261976"/>
                </a:cubicBezTo>
                <a:cubicBezTo>
                  <a:pt x="727938" y="254356"/>
                  <a:pt x="734644" y="244602"/>
                  <a:pt x="738759" y="232715"/>
                </a:cubicBezTo>
                <a:cubicBezTo>
                  <a:pt x="742873" y="220828"/>
                  <a:pt x="744931" y="206502"/>
                  <a:pt x="744931" y="189738"/>
                </a:cubicBezTo>
                <a:lnTo>
                  <a:pt x="744931" y="4115"/>
                </a:lnTo>
                <a:lnTo>
                  <a:pt x="801624" y="4115"/>
                </a:lnTo>
                <a:lnTo>
                  <a:pt x="801624" y="189738"/>
                </a:lnTo>
                <a:cubicBezTo>
                  <a:pt x="801624" y="215341"/>
                  <a:pt x="798271" y="237668"/>
                  <a:pt x="791565" y="256718"/>
                </a:cubicBezTo>
                <a:cubicBezTo>
                  <a:pt x="784860" y="275768"/>
                  <a:pt x="774344" y="291541"/>
                  <a:pt x="760018" y="304038"/>
                </a:cubicBezTo>
                <a:cubicBezTo>
                  <a:pt x="745693" y="316535"/>
                  <a:pt x="727176" y="325831"/>
                  <a:pt x="704469" y="331927"/>
                </a:cubicBezTo>
                <a:cubicBezTo>
                  <a:pt x="681761" y="338023"/>
                  <a:pt x="654253" y="341071"/>
                  <a:pt x="621944" y="341071"/>
                </a:cubicBezTo>
                <a:cubicBezTo>
                  <a:pt x="589940" y="341071"/>
                  <a:pt x="562584" y="338023"/>
                  <a:pt x="539877" y="331927"/>
                </a:cubicBezTo>
                <a:cubicBezTo>
                  <a:pt x="517169" y="325831"/>
                  <a:pt x="498652" y="316535"/>
                  <a:pt x="484327" y="304038"/>
                </a:cubicBezTo>
                <a:cubicBezTo>
                  <a:pt x="470001" y="291541"/>
                  <a:pt x="459486" y="275768"/>
                  <a:pt x="452780" y="256718"/>
                </a:cubicBezTo>
                <a:cubicBezTo>
                  <a:pt x="446074" y="237668"/>
                  <a:pt x="442721" y="215341"/>
                  <a:pt x="442721" y="189738"/>
                </a:cubicBezTo>
                <a:close/>
                <a:moveTo>
                  <a:pt x="161391" y="4115"/>
                </a:moveTo>
                <a:lnTo>
                  <a:pt x="242316" y="4115"/>
                </a:lnTo>
                <a:cubicBezTo>
                  <a:pt x="266395" y="4115"/>
                  <a:pt x="288417" y="8077"/>
                  <a:pt x="308381" y="16002"/>
                </a:cubicBezTo>
                <a:cubicBezTo>
                  <a:pt x="328345" y="23927"/>
                  <a:pt x="345490" y="35052"/>
                  <a:pt x="359816" y="49378"/>
                </a:cubicBezTo>
                <a:cubicBezTo>
                  <a:pt x="374142" y="63703"/>
                  <a:pt x="385267" y="80848"/>
                  <a:pt x="393192" y="100813"/>
                </a:cubicBezTo>
                <a:cubicBezTo>
                  <a:pt x="401116" y="120777"/>
                  <a:pt x="405079" y="142799"/>
                  <a:pt x="405079" y="166878"/>
                </a:cubicBezTo>
                <a:cubicBezTo>
                  <a:pt x="405079" y="190957"/>
                  <a:pt x="401040" y="213360"/>
                  <a:pt x="392963" y="234086"/>
                </a:cubicBezTo>
                <a:cubicBezTo>
                  <a:pt x="384886" y="254813"/>
                  <a:pt x="373608" y="272720"/>
                  <a:pt x="359130" y="287807"/>
                </a:cubicBezTo>
                <a:cubicBezTo>
                  <a:pt x="344652" y="302895"/>
                  <a:pt x="327507" y="314782"/>
                  <a:pt x="307695" y="323469"/>
                </a:cubicBezTo>
                <a:cubicBezTo>
                  <a:pt x="287883" y="332156"/>
                  <a:pt x="266090" y="336499"/>
                  <a:pt x="242316" y="336499"/>
                </a:cubicBezTo>
                <a:lnTo>
                  <a:pt x="161391" y="336499"/>
                </a:lnTo>
                <a:cubicBezTo>
                  <a:pt x="138226" y="336499"/>
                  <a:pt x="116814" y="332156"/>
                  <a:pt x="97155" y="323469"/>
                </a:cubicBezTo>
                <a:cubicBezTo>
                  <a:pt x="77495" y="314782"/>
                  <a:pt x="60426" y="302895"/>
                  <a:pt x="45948" y="287807"/>
                </a:cubicBezTo>
                <a:cubicBezTo>
                  <a:pt x="31470" y="272720"/>
                  <a:pt x="20193" y="254813"/>
                  <a:pt x="12115" y="234086"/>
                </a:cubicBezTo>
                <a:cubicBezTo>
                  <a:pt x="4038" y="213360"/>
                  <a:pt x="0" y="190957"/>
                  <a:pt x="0" y="166878"/>
                </a:cubicBezTo>
                <a:cubicBezTo>
                  <a:pt x="0" y="142494"/>
                  <a:pt x="4038" y="120244"/>
                  <a:pt x="12115" y="100127"/>
                </a:cubicBezTo>
                <a:cubicBezTo>
                  <a:pt x="20193" y="80010"/>
                  <a:pt x="31470" y="62865"/>
                  <a:pt x="45948" y="48692"/>
                </a:cubicBezTo>
                <a:cubicBezTo>
                  <a:pt x="60426" y="34519"/>
                  <a:pt x="77495" y="23546"/>
                  <a:pt x="97155" y="15773"/>
                </a:cubicBezTo>
                <a:cubicBezTo>
                  <a:pt x="116814" y="8001"/>
                  <a:pt x="138226" y="4115"/>
                  <a:pt x="161391" y="4115"/>
                </a:cubicBezTo>
                <a:close/>
                <a:moveTo>
                  <a:pt x="3905097" y="0"/>
                </a:moveTo>
                <a:cubicBezTo>
                  <a:pt x="3909365" y="0"/>
                  <a:pt x="3913479" y="914"/>
                  <a:pt x="3917441" y="2743"/>
                </a:cubicBezTo>
                <a:cubicBezTo>
                  <a:pt x="3921404" y="4572"/>
                  <a:pt x="3925519" y="7620"/>
                  <a:pt x="3929786" y="11887"/>
                </a:cubicBezTo>
                <a:lnTo>
                  <a:pt x="4164329" y="244602"/>
                </a:lnTo>
                <a:lnTo>
                  <a:pt x="4164329" y="1372"/>
                </a:lnTo>
                <a:lnTo>
                  <a:pt x="4219651" y="1372"/>
                </a:lnTo>
                <a:lnTo>
                  <a:pt x="4219651" y="305867"/>
                </a:lnTo>
                <a:cubicBezTo>
                  <a:pt x="4219651" y="316840"/>
                  <a:pt x="4216984" y="325374"/>
                  <a:pt x="4211650" y="331470"/>
                </a:cubicBezTo>
                <a:cubicBezTo>
                  <a:pt x="4206316" y="337566"/>
                  <a:pt x="4199382" y="340614"/>
                  <a:pt x="4190847" y="340614"/>
                </a:cubicBezTo>
                <a:cubicBezTo>
                  <a:pt x="4181399" y="340614"/>
                  <a:pt x="4172559" y="336499"/>
                  <a:pt x="4164329" y="328270"/>
                </a:cubicBezTo>
                <a:lnTo>
                  <a:pt x="3930700" y="93269"/>
                </a:lnTo>
                <a:lnTo>
                  <a:pt x="3930700" y="336499"/>
                </a:lnTo>
                <a:lnTo>
                  <a:pt x="3875379" y="336499"/>
                </a:lnTo>
                <a:lnTo>
                  <a:pt x="3875379" y="34747"/>
                </a:lnTo>
                <a:cubicBezTo>
                  <a:pt x="3875379" y="24079"/>
                  <a:pt x="3878046" y="15621"/>
                  <a:pt x="3883380" y="9373"/>
                </a:cubicBezTo>
                <a:cubicBezTo>
                  <a:pt x="3888714" y="3124"/>
                  <a:pt x="3895953" y="0"/>
                  <a:pt x="3905097" y="0"/>
                </a:cubicBezTo>
                <a:close/>
              </a:path>
            </a:pathLst>
          </a:custGeom>
          <a:gradFill>
            <a:gsLst>
              <a:gs pos="0">
                <a:srgbClr val="FE813A"/>
              </a:gs>
              <a:gs pos="100000">
                <a:srgbClr val="FFAF48"/>
              </a:gs>
            </a:gsLst>
            <a:lin ang="0" scaled="0"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3600" dirty="0">
              <a:solidFill>
                <a:schemeClr val="bg1"/>
              </a:solidFill>
              <a:ea typeface="Inter Light" panose="02000403000000020004" pitchFamily="50" charset="0"/>
              <a:cs typeface="Inter Light" panose="02000403000000020004" pitchFamily="50" charset="0"/>
            </a:endParaRPr>
          </a:p>
        </p:txBody>
      </p:sp>
      <p:sp>
        <p:nvSpPr>
          <p:cNvPr id="115" name="ZoneTexte 11">
            <a:extLst>
              <a:ext uri="{FF2B5EF4-FFF2-40B4-BE49-F238E27FC236}">
                <a16:creationId xmlns:a16="http://schemas.microsoft.com/office/drawing/2014/main" id="{3596602A-84AC-DB2D-9801-39EE9F35F3DE}"/>
              </a:ext>
            </a:extLst>
          </p:cNvPr>
          <p:cNvSpPr txBox="1"/>
          <p:nvPr/>
        </p:nvSpPr>
        <p:spPr>
          <a:xfrm>
            <a:off x="5360379" y="1936912"/>
            <a:ext cx="6226341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a typeface="Inter Light" panose="02000403000000020004" pitchFamily="50" charset="0"/>
                <a:cs typeface="Inter Light" panose="02000403000000020004" pitchFamily="50" charset="0"/>
              </a:rPr>
              <a:t>At </a:t>
            </a:r>
            <a:r>
              <a:rPr lang="en-US" sz="2000" dirty="0" err="1">
                <a:solidFill>
                  <a:schemeClr val="bg1"/>
                </a:solidFill>
                <a:ea typeface="Inter Light" panose="02000403000000020004" pitchFamily="50" charset="0"/>
                <a:cs typeface="Inter Light" panose="02000403000000020004" pitchFamily="50" charset="0"/>
              </a:rPr>
              <a:t>TSplus</a:t>
            </a:r>
            <a:r>
              <a:rPr lang="en-US" sz="2000" dirty="0">
                <a:solidFill>
                  <a:schemeClr val="bg1"/>
                </a:solidFill>
                <a:ea typeface="Inter Light" panose="02000403000000020004" pitchFamily="50" charset="0"/>
                <a:cs typeface="Inter Light" panose="02000403000000020004" pitchFamily="50" charset="0"/>
              </a:rPr>
              <a:t>, we integrate the most advanced technologies to enable organizations to deliver Windows applications and resources anywhere throughout the World: </a:t>
            </a: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5E36F38D-4DB4-0CC2-26E1-DC10C650C823}"/>
              </a:ext>
            </a:extLst>
          </p:cNvPr>
          <p:cNvSpPr/>
          <p:nvPr/>
        </p:nvSpPr>
        <p:spPr>
          <a:xfrm>
            <a:off x="2994945" y="1309263"/>
            <a:ext cx="1694667" cy="1674171"/>
          </a:xfrm>
          <a:prstGeom prst="ellipse">
            <a:avLst/>
          </a:prstGeom>
          <a:solidFill>
            <a:srgbClr val="F99106">
              <a:alpha val="12000"/>
            </a:srgbClr>
          </a:solidFill>
          <a:ln>
            <a:noFill/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17" name="Picture 116" descr="A person with a computer&#10;&#10;Description automatically generated with low confidence">
            <a:extLst>
              <a:ext uri="{FF2B5EF4-FFF2-40B4-BE49-F238E27FC236}">
                <a16:creationId xmlns:a16="http://schemas.microsoft.com/office/drawing/2014/main" id="{FC6D2960-93A2-C230-6665-E13F7AE3EE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6" b="-5"/>
          <a:stretch/>
        </p:blipFill>
        <p:spPr>
          <a:xfrm>
            <a:off x="829732" y="143933"/>
            <a:ext cx="4239629" cy="6705189"/>
          </a:xfrm>
          <a:prstGeom prst="rect">
            <a:avLst/>
          </a:prstGeom>
        </p:spPr>
      </p:pic>
      <p:sp>
        <p:nvSpPr>
          <p:cNvPr id="118" name="Oval 117">
            <a:extLst>
              <a:ext uri="{FF2B5EF4-FFF2-40B4-BE49-F238E27FC236}">
                <a16:creationId xmlns:a16="http://schemas.microsoft.com/office/drawing/2014/main" id="{2F9AE80C-E8D2-51C9-C67F-8F3CAEF7249E}"/>
              </a:ext>
            </a:extLst>
          </p:cNvPr>
          <p:cNvSpPr/>
          <p:nvPr/>
        </p:nvSpPr>
        <p:spPr>
          <a:xfrm>
            <a:off x="459019" y="3240589"/>
            <a:ext cx="2536168" cy="2443931"/>
          </a:xfrm>
          <a:prstGeom prst="ellipse">
            <a:avLst/>
          </a:prstGeom>
          <a:solidFill>
            <a:srgbClr val="32455D">
              <a:alpha val="12000"/>
            </a:srgbClr>
          </a:solidFill>
          <a:ln>
            <a:noFill/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055E966-E3DC-E20D-E377-438ABAF4EE0F}"/>
              </a:ext>
            </a:extLst>
          </p:cNvPr>
          <p:cNvGrpSpPr/>
          <p:nvPr/>
        </p:nvGrpSpPr>
        <p:grpSpPr>
          <a:xfrm>
            <a:off x="5360378" y="3614155"/>
            <a:ext cx="5647595" cy="397456"/>
            <a:chOff x="5360378" y="3895145"/>
            <a:chExt cx="5647595" cy="397456"/>
          </a:xfrm>
        </p:grpSpPr>
        <p:sp>
          <p:nvSpPr>
            <p:cNvPr id="59" name="Rectangle : coins arrondis 59">
              <a:extLst>
                <a:ext uri="{FF2B5EF4-FFF2-40B4-BE49-F238E27FC236}">
                  <a16:creationId xmlns:a16="http://schemas.microsoft.com/office/drawing/2014/main" id="{A1B7678F-46A7-0E88-1D3A-C098D0F57AD9}"/>
                </a:ext>
              </a:extLst>
            </p:cNvPr>
            <p:cNvSpPr/>
            <p:nvPr/>
          </p:nvSpPr>
          <p:spPr>
            <a:xfrm>
              <a:off x="5360378" y="3895145"/>
              <a:ext cx="5647595" cy="397456"/>
            </a:xfrm>
            <a:prstGeom prst="roundRect">
              <a:avLst>
                <a:gd name="adj" fmla="val 16925"/>
              </a:avLst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0" name="ZoneTexte 60">
              <a:extLst>
                <a:ext uri="{FF2B5EF4-FFF2-40B4-BE49-F238E27FC236}">
                  <a16:creationId xmlns:a16="http://schemas.microsoft.com/office/drawing/2014/main" id="{1CF0B036-7E26-63F1-1254-5493CA2B742E}"/>
                </a:ext>
              </a:extLst>
            </p:cNvPr>
            <p:cNvSpPr txBox="1"/>
            <p:nvPr/>
          </p:nvSpPr>
          <p:spPr>
            <a:xfrm>
              <a:off x="7125808" y="4009234"/>
              <a:ext cx="361175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ea typeface="Inter" panose="02000503000000020004" pitchFamily="50" charset="0"/>
                  <a:cs typeface="Inter" panose="02000503000000020004" pitchFamily="50" charset="0"/>
                </a:rPr>
                <a:t>Remote Desktop &amp; Application Delivery</a:t>
              </a:r>
            </a:p>
          </p:txBody>
        </p:sp>
        <p:pic>
          <p:nvPicPr>
            <p:cNvPr id="61" name="Image 7">
              <a:extLst>
                <a:ext uri="{FF2B5EF4-FFF2-40B4-BE49-F238E27FC236}">
                  <a16:creationId xmlns:a16="http://schemas.microsoft.com/office/drawing/2014/main" id="{29EB10A5-DCCA-63A4-F98D-EC320BCBC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24274" y="4027000"/>
              <a:ext cx="1237118" cy="133744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59A9879-B755-12B2-20E2-1965D7D586F9}"/>
              </a:ext>
            </a:extLst>
          </p:cNvPr>
          <p:cNvGrpSpPr/>
          <p:nvPr/>
        </p:nvGrpSpPr>
        <p:grpSpPr>
          <a:xfrm>
            <a:off x="5360378" y="4097910"/>
            <a:ext cx="5647595" cy="397456"/>
            <a:chOff x="5360378" y="4339210"/>
            <a:chExt cx="5647595" cy="397456"/>
          </a:xfrm>
        </p:grpSpPr>
        <p:grpSp>
          <p:nvGrpSpPr>
            <p:cNvPr id="448" name="Group 447">
              <a:extLst>
                <a:ext uri="{FF2B5EF4-FFF2-40B4-BE49-F238E27FC236}">
                  <a16:creationId xmlns:a16="http://schemas.microsoft.com/office/drawing/2014/main" id="{8CE6248F-5A86-C20F-4153-FC3B46C8D86E}"/>
                </a:ext>
              </a:extLst>
            </p:cNvPr>
            <p:cNvGrpSpPr/>
            <p:nvPr/>
          </p:nvGrpSpPr>
          <p:grpSpPr>
            <a:xfrm>
              <a:off x="5360378" y="4339210"/>
              <a:ext cx="5647595" cy="397456"/>
              <a:chOff x="5360378" y="3895145"/>
              <a:chExt cx="5647595" cy="397456"/>
            </a:xfrm>
          </p:grpSpPr>
          <p:sp>
            <p:nvSpPr>
              <p:cNvPr id="450" name="Rectangle : coins arrondis 59">
                <a:extLst>
                  <a:ext uri="{FF2B5EF4-FFF2-40B4-BE49-F238E27FC236}">
                    <a16:creationId xmlns:a16="http://schemas.microsoft.com/office/drawing/2014/main" id="{23E40D18-F2C6-5FAB-9926-062F60C3ED3F}"/>
                  </a:ext>
                </a:extLst>
              </p:cNvPr>
              <p:cNvSpPr/>
              <p:nvPr/>
            </p:nvSpPr>
            <p:spPr>
              <a:xfrm>
                <a:off x="5360378" y="3895145"/>
                <a:ext cx="5647595" cy="397456"/>
              </a:xfrm>
              <a:prstGeom prst="roundRect">
                <a:avLst>
                  <a:gd name="adj" fmla="val 16925"/>
                </a:avLst>
              </a:prstGeom>
              <a:solidFill>
                <a:schemeClr val="bg1">
                  <a:alpha val="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51" name="ZoneTexte 60">
                <a:extLst>
                  <a:ext uri="{FF2B5EF4-FFF2-40B4-BE49-F238E27FC236}">
                    <a16:creationId xmlns:a16="http://schemas.microsoft.com/office/drawing/2014/main" id="{B31F77CB-BCF3-8FB3-1AB7-3C9A7CB45C55}"/>
                  </a:ext>
                </a:extLst>
              </p:cNvPr>
              <p:cNvSpPr txBox="1"/>
              <p:nvPr/>
            </p:nvSpPr>
            <p:spPr>
              <a:xfrm>
                <a:off x="7125808" y="4009234"/>
                <a:ext cx="36117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100" dirty="0">
                    <a:solidFill>
                      <a:schemeClr val="bg1"/>
                    </a:solidFill>
                    <a:ea typeface="Inter" panose="02000503000000020004" pitchFamily="50" charset="0"/>
                    <a:cs typeface="Inter" panose="02000503000000020004" pitchFamily="50" charset="0"/>
                  </a:rPr>
                  <a:t>Server Security &amp; Ransomware Protection</a:t>
                </a:r>
              </a:p>
            </p:txBody>
          </p:sp>
        </p:grpSp>
        <p:pic>
          <p:nvPicPr>
            <p:cNvPr id="449" name="Image 9">
              <a:extLst>
                <a:ext uri="{FF2B5EF4-FFF2-40B4-BE49-F238E27FC236}">
                  <a16:creationId xmlns:a16="http://schemas.microsoft.com/office/drawing/2014/main" id="{5FE40F82-88A8-42E1-196D-B71D7B6EF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1542" y="4472757"/>
              <a:ext cx="1483102" cy="130363"/>
            </a:xfrm>
            <a:prstGeom prst="rect">
              <a:avLst/>
            </a:prstGeom>
          </p:spPr>
        </p:pic>
      </p:grpSp>
      <p:grpSp>
        <p:nvGrpSpPr>
          <p:cNvPr id="452" name="Group 451">
            <a:extLst>
              <a:ext uri="{FF2B5EF4-FFF2-40B4-BE49-F238E27FC236}">
                <a16:creationId xmlns:a16="http://schemas.microsoft.com/office/drawing/2014/main" id="{DC09DEF1-D2BF-8970-0C2C-86D9A34977AD}"/>
              </a:ext>
            </a:extLst>
          </p:cNvPr>
          <p:cNvGrpSpPr/>
          <p:nvPr/>
        </p:nvGrpSpPr>
        <p:grpSpPr>
          <a:xfrm>
            <a:off x="5360378" y="4581665"/>
            <a:ext cx="5647595" cy="397456"/>
            <a:chOff x="5360378" y="4822965"/>
            <a:chExt cx="5647595" cy="397456"/>
          </a:xfrm>
        </p:grpSpPr>
        <p:grpSp>
          <p:nvGrpSpPr>
            <p:cNvPr id="453" name="Group 452">
              <a:extLst>
                <a:ext uri="{FF2B5EF4-FFF2-40B4-BE49-F238E27FC236}">
                  <a16:creationId xmlns:a16="http://schemas.microsoft.com/office/drawing/2014/main" id="{401BB861-E2F0-B8A2-E976-E08326DA0990}"/>
                </a:ext>
              </a:extLst>
            </p:cNvPr>
            <p:cNvGrpSpPr/>
            <p:nvPr/>
          </p:nvGrpSpPr>
          <p:grpSpPr>
            <a:xfrm>
              <a:off x="5360378" y="4822965"/>
              <a:ext cx="5647595" cy="397456"/>
              <a:chOff x="5360378" y="3895145"/>
              <a:chExt cx="5647595" cy="397456"/>
            </a:xfrm>
          </p:grpSpPr>
          <p:sp>
            <p:nvSpPr>
              <p:cNvPr id="455" name="Rectangle : coins arrondis 59">
                <a:extLst>
                  <a:ext uri="{FF2B5EF4-FFF2-40B4-BE49-F238E27FC236}">
                    <a16:creationId xmlns:a16="http://schemas.microsoft.com/office/drawing/2014/main" id="{09AD8DCC-8953-C9DF-44B5-F104784BA5BB}"/>
                  </a:ext>
                </a:extLst>
              </p:cNvPr>
              <p:cNvSpPr/>
              <p:nvPr/>
            </p:nvSpPr>
            <p:spPr>
              <a:xfrm>
                <a:off x="5360378" y="3895145"/>
                <a:ext cx="5647595" cy="397456"/>
              </a:xfrm>
              <a:prstGeom prst="roundRect">
                <a:avLst>
                  <a:gd name="adj" fmla="val 16925"/>
                </a:avLst>
              </a:prstGeom>
              <a:solidFill>
                <a:schemeClr val="bg1">
                  <a:alpha val="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56" name="ZoneTexte 60">
                <a:extLst>
                  <a:ext uri="{FF2B5EF4-FFF2-40B4-BE49-F238E27FC236}">
                    <a16:creationId xmlns:a16="http://schemas.microsoft.com/office/drawing/2014/main" id="{5CA32A8C-EE23-5942-C164-DA7162A9DB3F}"/>
                  </a:ext>
                </a:extLst>
              </p:cNvPr>
              <p:cNvSpPr txBox="1"/>
              <p:nvPr/>
            </p:nvSpPr>
            <p:spPr>
              <a:xfrm>
                <a:off x="7125808" y="4009234"/>
                <a:ext cx="36117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100" dirty="0">
                    <a:solidFill>
                      <a:schemeClr val="bg1"/>
                    </a:solidFill>
                    <a:ea typeface="Inter" panose="02000503000000020004" pitchFamily="50" charset="0"/>
                    <a:cs typeface="Inter" panose="02000503000000020004" pitchFamily="50" charset="0"/>
                  </a:rPr>
                  <a:t>Server Administration &amp; Session Monitoring</a:t>
                </a:r>
              </a:p>
            </p:txBody>
          </p:sp>
        </p:grpSp>
        <p:pic>
          <p:nvPicPr>
            <p:cNvPr id="454" name="Image 11">
              <a:extLst>
                <a:ext uri="{FF2B5EF4-FFF2-40B4-BE49-F238E27FC236}">
                  <a16:creationId xmlns:a16="http://schemas.microsoft.com/office/drawing/2014/main" id="{0AA9A174-C9C5-E264-53CD-828FFB489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1542" y="4954818"/>
              <a:ext cx="1406635" cy="124738"/>
            </a:xfrm>
            <a:prstGeom prst="rect">
              <a:avLst/>
            </a:prstGeom>
          </p:spPr>
        </p:pic>
      </p:grpSp>
      <p:grpSp>
        <p:nvGrpSpPr>
          <p:cNvPr id="457" name="Group 456">
            <a:extLst>
              <a:ext uri="{FF2B5EF4-FFF2-40B4-BE49-F238E27FC236}">
                <a16:creationId xmlns:a16="http://schemas.microsoft.com/office/drawing/2014/main" id="{1FA12CB0-FD49-731B-1BAF-6FB579E050C3}"/>
              </a:ext>
            </a:extLst>
          </p:cNvPr>
          <p:cNvGrpSpPr/>
          <p:nvPr/>
        </p:nvGrpSpPr>
        <p:grpSpPr>
          <a:xfrm>
            <a:off x="5360378" y="5065419"/>
            <a:ext cx="5647595" cy="397456"/>
            <a:chOff x="5360378" y="5306719"/>
            <a:chExt cx="5647595" cy="397456"/>
          </a:xfrm>
        </p:grpSpPr>
        <p:grpSp>
          <p:nvGrpSpPr>
            <p:cNvPr id="458" name="Group 457">
              <a:extLst>
                <a:ext uri="{FF2B5EF4-FFF2-40B4-BE49-F238E27FC236}">
                  <a16:creationId xmlns:a16="http://schemas.microsoft.com/office/drawing/2014/main" id="{4E624C6D-8336-E9D6-D99A-D928DAAD7A0C}"/>
                </a:ext>
              </a:extLst>
            </p:cNvPr>
            <p:cNvGrpSpPr/>
            <p:nvPr/>
          </p:nvGrpSpPr>
          <p:grpSpPr>
            <a:xfrm>
              <a:off x="5360378" y="5306719"/>
              <a:ext cx="5647595" cy="397456"/>
              <a:chOff x="5360378" y="3895145"/>
              <a:chExt cx="5647595" cy="397456"/>
            </a:xfrm>
          </p:grpSpPr>
          <p:sp>
            <p:nvSpPr>
              <p:cNvPr id="65" name="Rectangle : coins arrondis 59">
                <a:extLst>
                  <a:ext uri="{FF2B5EF4-FFF2-40B4-BE49-F238E27FC236}">
                    <a16:creationId xmlns:a16="http://schemas.microsoft.com/office/drawing/2014/main" id="{DECC58A6-B45F-E68C-73F0-8D031393610C}"/>
                  </a:ext>
                </a:extLst>
              </p:cNvPr>
              <p:cNvSpPr/>
              <p:nvPr/>
            </p:nvSpPr>
            <p:spPr>
              <a:xfrm>
                <a:off x="5360378" y="3895145"/>
                <a:ext cx="5647595" cy="397456"/>
              </a:xfrm>
              <a:prstGeom prst="roundRect">
                <a:avLst>
                  <a:gd name="adj" fmla="val 16925"/>
                </a:avLst>
              </a:prstGeom>
              <a:solidFill>
                <a:schemeClr val="bg1">
                  <a:alpha val="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6" name="ZoneTexte 60">
                <a:extLst>
                  <a:ext uri="{FF2B5EF4-FFF2-40B4-BE49-F238E27FC236}">
                    <a16:creationId xmlns:a16="http://schemas.microsoft.com/office/drawing/2014/main" id="{B39CB9F2-7B25-D1A9-0AD0-35627F90268A}"/>
                  </a:ext>
                </a:extLst>
              </p:cNvPr>
              <p:cNvSpPr txBox="1"/>
              <p:nvPr/>
            </p:nvSpPr>
            <p:spPr>
              <a:xfrm>
                <a:off x="7125808" y="4009234"/>
                <a:ext cx="36117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100" dirty="0">
                    <a:solidFill>
                      <a:schemeClr val="bg1"/>
                    </a:solidFill>
                    <a:ea typeface="Inter" panose="02000503000000020004" pitchFamily="50" charset="0"/>
                    <a:cs typeface="Inter" panose="02000503000000020004" pitchFamily="50" charset="0"/>
                  </a:rPr>
                  <a:t>Screen Sharing &amp; Remote Technical Support</a:t>
                </a:r>
              </a:p>
            </p:txBody>
          </p:sp>
        </p:grpSp>
        <p:pic>
          <p:nvPicPr>
            <p:cNvPr id="64" name="Image 5">
              <a:extLst>
                <a:ext uri="{FF2B5EF4-FFF2-40B4-BE49-F238E27FC236}">
                  <a16:creationId xmlns:a16="http://schemas.microsoft.com/office/drawing/2014/main" id="{B954917A-E927-4605-65CF-466640718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1542" y="5438104"/>
              <a:ext cx="1263589" cy="125730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9AC27E43-9BE9-42D8-FB98-04A00F61555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mage 3">
            <a:extLst>
              <a:ext uri="{FF2B5EF4-FFF2-40B4-BE49-F238E27FC236}">
                <a16:creationId xmlns:a16="http://schemas.microsoft.com/office/drawing/2014/main" id="{82DDE3AB-A422-2D62-A476-6B999E60D2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39" y="554601"/>
            <a:ext cx="733461" cy="132023"/>
          </a:xfrm>
          <a:prstGeom prst="rect">
            <a:avLst/>
          </a:prstGeom>
        </p:spPr>
      </p:pic>
      <p:grpSp>
        <p:nvGrpSpPr>
          <p:cNvPr id="266" name="Group 265">
            <a:extLst>
              <a:ext uri="{FF2B5EF4-FFF2-40B4-BE49-F238E27FC236}">
                <a16:creationId xmlns:a16="http://schemas.microsoft.com/office/drawing/2014/main" id="{66D6CDD4-360F-0919-8E67-6C7C322D2AB3}"/>
              </a:ext>
            </a:extLst>
          </p:cNvPr>
          <p:cNvGrpSpPr/>
          <p:nvPr/>
        </p:nvGrpSpPr>
        <p:grpSpPr>
          <a:xfrm>
            <a:off x="6954979" y="797864"/>
            <a:ext cx="1667637" cy="1549386"/>
            <a:chOff x="2948928" y="797864"/>
            <a:chExt cx="1667637" cy="1549386"/>
          </a:xfrm>
        </p:grpSpPr>
        <p:grpSp>
          <p:nvGrpSpPr>
            <p:cNvPr id="267" name="Groupe 25">
              <a:extLst>
                <a:ext uri="{FF2B5EF4-FFF2-40B4-BE49-F238E27FC236}">
                  <a16:creationId xmlns:a16="http://schemas.microsoft.com/office/drawing/2014/main" id="{4BBAEEDE-3C6F-6F1E-5597-91D0E060851C}"/>
                </a:ext>
              </a:extLst>
            </p:cNvPr>
            <p:cNvGrpSpPr/>
            <p:nvPr/>
          </p:nvGrpSpPr>
          <p:grpSpPr>
            <a:xfrm>
              <a:off x="2948928" y="817189"/>
              <a:ext cx="1542810" cy="1530061"/>
              <a:chOff x="633412" y="4755734"/>
              <a:chExt cx="2491788" cy="2471199"/>
            </a:xfrm>
            <a:solidFill>
              <a:srgbClr val="32455D">
                <a:alpha val="22000"/>
              </a:srgbClr>
            </a:solidFill>
          </p:grpSpPr>
          <p:sp>
            <p:nvSpPr>
              <p:cNvPr id="269" name="Forme libre : forme 82">
                <a:extLst>
                  <a:ext uri="{FF2B5EF4-FFF2-40B4-BE49-F238E27FC236}">
                    <a16:creationId xmlns:a16="http://schemas.microsoft.com/office/drawing/2014/main" id="{52B8489D-A52A-B8DA-3494-041D58CCE8A1}"/>
                  </a:ext>
                </a:extLst>
              </p:cNvPr>
              <p:cNvSpPr/>
              <p:nvPr/>
            </p:nvSpPr>
            <p:spPr>
              <a:xfrm>
                <a:off x="633412" y="4755734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8 h 121196"/>
                  <a:gd name="connsiteX1" fmla="*/ 60598 w 121196"/>
                  <a:gd name="connsiteY1" fmla="*/ 121197 h 121196"/>
                  <a:gd name="connsiteX2" fmla="*/ 0 w 121196"/>
                  <a:gd name="connsiteY2" fmla="*/ 60598 h 121196"/>
                  <a:gd name="connsiteX3" fmla="*/ 60598 w 121196"/>
                  <a:gd name="connsiteY3" fmla="*/ 0 h 121196"/>
                  <a:gd name="connsiteX4" fmla="*/ 121197 w 121196"/>
                  <a:gd name="connsiteY4" fmla="*/ 60598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8"/>
                    </a:moveTo>
                    <a:cubicBezTo>
                      <a:pt x="121197" y="94056"/>
                      <a:pt x="94056" y="121197"/>
                      <a:pt x="60598" y="121197"/>
                    </a:cubicBezTo>
                    <a:cubicBezTo>
                      <a:pt x="27141" y="121197"/>
                      <a:pt x="0" y="94056"/>
                      <a:pt x="0" y="60598"/>
                    </a:cubicBezTo>
                    <a:cubicBezTo>
                      <a:pt x="0" y="27141"/>
                      <a:pt x="27141" y="0"/>
                      <a:pt x="60598" y="0"/>
                    </a:cubicBezTo>
                    <a:cubicBezTo>
                      <a:pt x="94056" y="0"/>
                      <a:pt x="121197" y="27141"/>
                      <a:pt x="121197" y="60598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0" name="Forme libre : forme 83">
                <a:extLst>
                  <a:ext uri="{FF2B5EF4-FFF2-40B4-BE49-F238E27FC236}">
                    <a16:creationId xmlns:a16="http://schemas.microsoft.com/office/drawing/2014/main" id="{2DF066AC-DE55-03A0-20F1-8DF7CE229384}"/>
                  </a:ext>
                </a:extLst>
              </p:cNvPr>
              <p:cNvSpPr/>
              <p:nvPr/>
            </p:nvSpPr>
            <p:spPr>
              <a:xfrm>
                <a:off x="1423531" y="4755734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8 h 121196"/>
                  <a:gd name="connsiteX1" fmla="*/ 60598 w 121196"/>
                  <a:gd name="connsiteY1" fmla="*/ 121197 h 121196"/>
                  <a:gd name="connsiteX2" fmla="*/ 0 w 121196"/>
                  <a:gd name="connsiteY2" fmla="*/ 60598 h 121196"/>
                  <a:gd name="connsiteX3" fmla="*/ 60598 w 121196"/>
                  <a:gd name="connsiteY3" fmla="*/ 0 h 121196"/>
                  <a:gd name="connsiteX4" fmla="*/ 121197 w 121196"/>
                  <a:gd name="connsiteY4" fmla="*/ 60598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8"/>
                    </a:moveTo>
                    <a:cubicBezTo>
                      <a:pt x="121197" y="94056"/>
                      <a:pt x="94056" y="121197"/>
                      <a:pt x="60598" y="121197"/>
                    </a:cubicBezTo>
                    <a:cubicBezTo>
                      <a:pt x="27141" y="121197"/>
                      <a:pt x="0" y="94056"/>
                      <a:pt x="0" y="60598"/>
                    </a:cubicBezTo>
                    <a:cubicBezTo>
                      <a:pt x="0" y="27141"/>
                      <a:pt x="27141" y="0"/>
                      <a:pt x="60598" y="0"/>
                    </a:cubicBezTo>
                    <a:cubicBezTo>
                      <a:pt x="94056" y="0"/>
                      <a:pt x="121197" y="27141"/>
                      <a:pt x="121197" y="60598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1" name="Forme libre : forme 84">
                <a:extLst>
                  <a:ext uri="{FF2B5EF4-FFF2-40B4-BE49-F238E27FC236}">
                    <a16:creationId xmlns:a16="http://schemas.microsoft.com/office/drawing/2014/main" id="{36244C47-7F39-FDEF-6ED1-FE41FF3C20DE}"/>
                  </a:ext>
                </a:extLst>
              </p:cNvPr>
              <p:cNvSpPr/>
              <p:nvPr/>
            </p:nvSpPr>
            <p:spPr>
              <a:xfrm>
                <a:off x="2213651" y="4755734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8 h 121196"/>
                  <a:gd name="connsiteX1" fmla="*/ 60598 w 121196"/>
                  <a:gd name="connsiteY1" fmla="*/ 121197 h 121196"/>
                  <a:gd name="connsiteX2" fmla="*/ 0 w 121196"/>
                  <a:gd name="connsiteY2" fmla="*/ 60598 h 121196"/>
                  <a:gd name="connsiteX3" fmla="*/ 60598 w 121196"/>
                  <a:gd name="connsiteY3" fmla="*/ 0 h 121196"/>
                  <a:gd name="connsiteX4" fmla="*/ 121197 w 121196"/>
                  <a:gd name="connsiteY4" fmla="*/ 60598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8"/>
                    </a:moveTo>
                    <a:cubicBezTo>
                      <a:pt x="121197" y="94056"/>
                      <a:pt x="94056" y="121197"/>
                      <a:pt x="60598" y="121197"/>
                    </a:cubicBezTo>
                    <a:cubicBezTo>
                      <a:pt x="27141" y="121197"/>
                      <a:pt x="0" y="94056"/>
                      <a:pt x="0" y="60598"/>
                    </a:cubicBezTo>
                    <a:cubicBezTo>
                      <a:pt x="0" y="27141"/>
                      <a:pt x="27141" y="0"/>
                      <a:pt x="60598" y="0"/>
                    </a:cubicBezTo>
                    <a:cubicBezTo>
                      <a:pt x="94056" y="0"/>
                      <a:pt x="121197" y="27141"/>
                      <a:pt x="121197" y="60598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2" name="Forme libre : forme 85">
                <a:extLst>
                  <a:ext uri="{FF2B5EF4-FFF2-40B4-BE49-F238E27FC236}">
                    <a16:creationId xmlns:a16="http://schemas.microsoft.com/office/drawing/2014/main" id="{7B37643F-E918-CE57-273B-9BD938525006}"/>
                  </a:ext>
                </a:extLst>
              </p:cNvPr>
              <p:cNvSpPr/>
              <p:nvPr/>
            </p:nvSpPr>
            <p:spPr>
              <a:xfrm>
                <a:off x="3004004" y="4755734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8 h 121196"/>
                  <a:gd name="connsiteX1" fmla="*/ 60599 w 121196"/>
                  <a:gd name="connsiteY1" fmla="*/ 121197 h 121196"/>
                  <a:gd name="connsiteX2" fmla="*/ 0 w 121196"/>
                  <a:gd name="connsiteY2" fmla="*/ 60598 h 121196"/>
                  <a:gd name="connsiteX3" fmla="*/ 60599 w 121196"/>
                  <a:gd name="connsiteY3" fmla="*/ 0 h 121196"/>
                  <a:gd name="connsiteX4" fmla="*/ 121197 w 121196"/>
                  <a:gd name="connsiteY4" fmla="*/ 60598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8"/>
                    </a:moveTo>
                    <a:cubicBezTo>
                      <a:pt x="121197" y="94056"/>
                      <a:pt x="94056" y="121197"/>
                      <a:pt x="60599" y="121197"/>
                    </a:cubicBezTo>
                    <a:cubicBezTo>
                      <a:pt x="27141" y="121197"/>
                      <a:pt x="0" y="94056"/>
                      <a:pt x="0" y="60598"/>
                    </a:cubicBezTo>
                    <a:cubicBezTo>
                      <a:pt x="0" y="27141"/>
                      <a:pt x="27141" y="0"/>
                      <a:pt x="60599" y="0"/>
                    </a:cubicBezTo>
                    <a:cubicBezTo>
                      <a:pt x="94056" y="0"/>
                      <a:pt x="121197" y="27141"/>
                      <a:pt x="121197" y="60598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3" name="Forme libre : forme 86">
                <a:extLst>
                  <a:ext uri="{FF2B5EF4-FFF2-40B4-BE49-F238E27FC236}">
                    <a16:creationId xmlns:a16="http://schemas.microsoft.com/office/drawing/2014/main" id="{58E9F952-B866-522E-505E-8BBFA1375A85}"/>
                  </a:ext>
                </a:extLst>
              </p:cNvPr>
              <p:cNvSpPr/>
              <p:nvPr/>
            </p:nvSpPr>
            <p:spPr>
              <a:xfrm>
                <a:off x="633412" y="5539068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8 h 121196"/>
                  <a:gd name="connsiteX1" fmla="*/ 60598 w 121196"/>
                  <a:gd name="connsiteY1" fmla="*/ 121197 h 121196"/>
                  <a:gd name="connsiteX2" fmla="*/ 0 w 121196"/>
                  <a:gd name="connsiteY2" fmla="*/ 60598 h 121196"/>
                  <a:gd name="connsiteX3" fmla="*/ 60598 w 121196"/>
                  <a:gd name="connsiteY3" fmla="*/ 0 h 121196"/>
                  <a:gd name="connsiteX4" fmla="*/ 121197 w 121196"/>
                  <a:gd name="connsiteY4" fmla="*/ 60598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8"/>
                    </a:moveTo>
                    <a:cubicBezTo>
                      <a:pt x="121197" y="94056"/>
                      <a:pt x="94056" y="121197"/>
                      <a:pt x="60598" y="121197"/>
                    </a:cubicBezTo>
                    <a:cubicBezTo>
                      <a:pt x="27141" y="121197"/>
                      <a:pt x="0" y="94056"/>
                      <a:pt x="0" y="60598"/>
                    </a:cubicBezTo>
                    <a:cubicBezTo>
                      <a:pt x="0" y="27141"/>
                      <a:pt x="27141" y="0"/>
                      <a:pt x="60598" y="0"/>
                    </a:cubicBezTo>
                    <a:cubicBezTo>
                      <a:pt x="94056" y="0"/>
                      <a:pt x="121197" y="27141"/>
                      <a:pt x="121197" y="60598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4" name="Forme libre : forme 87">
                <a:extLst>
                  <a:ext uri="{FF2B5EF4-FFF2-40B4-BE49-F238E27FC236}">
                    <a16:creationId xmlns:a16="http://schemas.microsoft.com/office/drawing/2014/main" id="{2266FFA2-D02B-EE8C-4018-8EA922BBF851}"/>
                  </a:ext>
                </a:extLst>
              </p:cNvPr>
              <p:cNvSpPr/>
              <p:nvPr/>
            </p:nvSpPr>
            <p:spPr>
              <a:xfrm>
                <a:off x="1423531" y="5539068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8 h 121196"/>
                  <a:gd name="connsiteX1" fmla="*/ 60598 w 121196"/>
                  <a:gd name="connsiteY1" fmla="*/ 121197 h 121196"/>
                  <a:gd name="connsiteX2" fmla="*/ 0 w 121196"/>
                  <a:gd name="connsiteY2" fmla="*/ 60598 h 121196"/>
                  <a:gd name="connsiteX3" fmla="*/ 60598 w 121196"/>
                  <a:gd name="connsiteY3" fmla="*/ 0 h 121196"/>
                  <a:gd name="connsiteX4" fmla="*/ 121197 w 121196"/>
                  <a:gd name="connsiteY4" fmla="*/ 60598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8"/>
                    </a:moveTo>
                    <a:cubicBezTo>
                      <a:pt x="121197" y="94056"/>
                      <a:pt x="94056" y="121197"/>
                      <a:pt x="60598" y="121197"/>
                    </a:cubicBezTo>
                    <a:cubicBezTo>
                      <a:pt x="27141" y="121197"/>
                      <a:pt x="0" y="94056"/>
                      <a:pt x="0" y="60598"/>
                    </a:cubicBezTo>
                    <a:cubicBezTo>
                      <a:pt x="0" y="27141"/>
                      <a:pt x="27141" y="0"/>
                      <a:pt x="60598" y="0"/>
                    </a:cubicBezTo>
                    <a:cubicBezTo>
                      <a:pt x="94056" y="0"/>
                      <a:pt x="121197" y="27141"/>
                      <a:pt x="121197" y="60598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5" name="Forme libre : forme 88">
                <a:extLst>
                  <a:ext uri="{FF2B5EF4-FFF2-40B4-BE49-F238E27FC236}">
                    <a16:creationId xmlns:a16="http://schemas.microsoft.com/office/drawing/2014/main" id="{02A03C91-9417-25ED-761B-73A78F020B23}"/>
                  </a:ext>
                </a:extLst>
              </p:cNvPr>
              <p:cNvSpPr/>
              <p:nvPr/>
            </p:nvSpPr>
            <p:spPr>
              <a:xfrm>
                <a:off x="2213651" y="5539068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8 h 121196"/>
                  <a:gd name="connsiteX1" fmla="*/ 60598 w 121196"/>
                  <a:gd name="connsiteY1" fmla="*/ 121197 h 121196"/>
                  <a:gd name="connsiteX2" fmla="*/ 0 w 121196"/>
                  <a:gd name="connsiteY2" fmla="*/ 60598 h 121196"/>
                  <a:gd name="connsiteX3" fmla="*/ 60598 w 121196"/>
                  <a:gd name="connsiteY3" fmla="*/ 0 h 121196"/>
                  <a:gd name="connsiteX4" fmla="*/ 121197 w 121196"/>
                  <a:gd name="connsiteY4" fmla="*/ 60598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8"/>
                    </a:moveTo>
                    <a:cubicBezTo>
                      <a:pt x="121197" y="94056"/>
                      <a:pt x="94056" y="121197"/>
                      <a:pt x="60598" y="121197"/>
                    </a:cubicBezTo>
                    <a:cubicBezTo>
                      <a:pt x="27141" y="121197"/>
                      <a:pt x="0" y="94056"/>
                      <a:pt x="0" y="60598"/>
                    </a:cubicBezTo>
                    <a:cubicBezTo>
                      <a:pt x="0" y="27141"/>
                      <a:pt x="27141" y="0"/>
                      <a:pt x="60598" y="0"/>
                    </a:cubicBezTo>
                    <a:cubicBezTo>
                      <a:pt x="94056" y="0"/>
                      <a:pt x="121197" y="27141"/>
                      <a:pt x="121197" y="60598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6" name="Forme libre : forme 89">
                <a:extLst>
                  <a:ext uri="{FF2B5EF4-FFF2-40B4-BE49-F238E27FC236}">
                    <a16:creationId xmlns:a16="http://schemas.microsoft.com/office/drawing/2014/main" id="{E11B55F3-FBEC-E1DD-065D-C66BD16708BF}"/>
                  </a:ext>
                </a:extLst>
              </p:cNvPr>
              <p:cNvSpPr/>
              <p:nvPr/>
            </p:nvSpPr>
            <p:spPr>
              <a:xfrm>
                <a:off x="3004004" y="5539068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8 h 121196"/>
                  <a:gd name="connsiteX1" fmla="*/ 60599 w 121196"/>
                  <a:gd name="connsiteY1" fmla="*/ 121197 h 121196"/>
                  <a:gd name="connsiteX2" fmla="*/ 0 w 121196"/>
                  <a:gd name="connsiteY2" fmla="*/ 60598 h 121196"/>
                  <a:gd name="connsiteX3" fmla="*/ 60599 w 121196"/>
                  <a:gd name="connsiteY3" fmla="*/ 0 h 121196"/>
                  <a:gd name="connsiteX4" fmla="*/ 121197 w 121196"/>
                  <a:gd name="connsiteY4" fmla="*/ 60598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8"/>
                    </a:moveTo>
                    <a:cubicBezTo>
                      <a:pt x="121197" y="94056"/>
                      <a:pt x="94056" y="121197"/>
                      <a:pt x="60599" y="121197"/>
                    </a:cubicBezTo>
                    <a:cubicBezTo>
                      <a:pt x="27141" y="121197"/>
                      <a:pt x="0" y="94056"/>
                      <a:pt x="0" y="60598"/>
                    </a:cubicBezTo>
                    <a:cubicBezTo>
                      <a:pt x="0" y="27141"/>
                      <a:pt x="27141" y="0"/>
                      <a:pt x="60599" y="0"/>
                    </a:cubicBezTo>
                    <a:cubicBezTo>
                      <a:pt x="94056" y="0"/>
                      <a:pt x="121197" y="27141"/>
                      <a:pt x="121197" y="60598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7" name="Forme libre : forme 90">
                <a:extLst>
                  <a:ext uri="{FF2B5EF4-FFF2-40B4-BE49-F238E27FC236}">
                    <a16:creationId xmlns:a16="http://schemas.microsoft.com/office/drawing/2014/main" id="{DA5EE5D9-F9B9-109C-048B-DD65A60C1790}"/>
                  </a:ext>
                </a:extLst>
              </p:cNvPr>
              <p:cNvSpPr/>
              <p:nvPr/>
            </p:nvSpPr>
            <p:spPr>
              <a:xfrm>
                <a:off x="633412" y="6322402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9 h 121196"/>
                  <a:gd name="connsiteX1" fmla="*/ 60598 w 121196"/>
                  <a:gd name="connsiteY1" fmla="*/ 121197 h 121196"/>
                  <a:gd name="connsiteX2" fmla="*/ 0 w 121196"/>
                  <a:gd name="connsiteY2" fmla="*/ 60599 h 121196"/>
                  <a:gd name="connsiteX3" fmla="*/ 60598 w 121196"/>
                  <a:gd name="connsiteY3" fmla="*/ 0 h 121196"/>
                  <a:gd name="connsiteX4" fmla="*/ 121197 w 121196"/>
                  <a:gd name="connsiteY4" fmla="*/ 60599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9"/>
                    </a:moveTo>
                    <a:cubicBezTo>
                      <a:pt x="121197" y="94056"/>
                      <a:pt x="94056" y="121197"/>
                      <a:pt x="60598" y="121197"/>
                    </a:cubicBezTo>
                    <a:cubicBezTo>
                      <a:pt x="27141" y="121197"/>
                      <a:pt x="0" y="94056"/>
                      <a:pt x="0" y="60599"/>
                    </a:cubicBezTo>
                    <a:cubicBezTo>
                      <a:pt x="0" y="27141"/>
                      <a:pt x="27141" y="0"/>
                      <a:pt x="60598" y="0"/>
                    </a:cubicBezTo>
                    <a:cubicBezTo>
                      <a:pt x="94056" y="0"/>
                      <a:pt x="121197" y="27141"/>
                      <a:pt x="121197" y="60599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8" name="Forme libre : forme 91">
                <a:extLst>
                  <a:ext uri="{FF2B5EF4-FFF2-40B4-BE49-F238E27FC236}">
                    <a16:creationId xmlns:a16="http://schemas.microsoft.com/office/drawing/2014/main" id="{F20014AF-84B5-7F82-FA1A-76D1883CD5A2}"/>
                  </a:ext>
                </a:extLst>
              </p:cNvPr>
              <p:cNvSpPr/>
              <p:nvPr/>
            </p:nvSpPr>
            <p:spPr>
              <a:xfrm>
                <a:off x="1423531" y="6322402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9 h 121196"/>
                  <a:gd name="connsiteX1" fmla="*/ 60598 w 121196"/>
                  <a:gd name="connsiteY1" fmla="*/ 121197 h 121196"/>
                  <a:gd name="connsiteX2" fmla="*/ 0 w 121196"/>
                  <a:gd name="connsiteY2" fmla="*/ 60599 h 121196"/>
                  <a:gd name="connsiteX3" fmla="*/ 60598 w 121196"/>
                  <a:gd name="connsiteY3" fmla="*/ 0 h 121196"/>
                  <a:gd name="connsiteX4" fmla="*/ 121197 w 121196"/>
                  <a:gd name="connsiteY4" fmla="*/ 60599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9"/>
                    </a:moveTo>
                    <a:cubicBezTo>
                      <a:pt x="121197" y="94056"/>
                      <a:pt x="94056" y="121197"/>
                      <a:pt x="60598" y="121197"/>
                    </a:cubicBezTo>
                    <a:cubicBezTo>
                      <a:pt x="27141" y="121197"/>
                      <a:pt x="0" y="94056"/>
                      <a:pt x="0" y="60599"/>
                    </a:cubicBezTo>
                    <a:cubicBezTo>
                      <a:pt x="0" y="27141"/>
                      <a:pt x="27141" y="0"/>
                      <a:pt x="60598" y="0"/>
                    </a:cubicBezTo>
                    <a:cubicBezTo>
                      <a:pt x="94056" y="0"/>
                      <a:pt x="121197" y="27141"/>
                      <a:pt x="121197" y="60599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9" name="Forme libre : forme 92">
                <a:extLst>
                  <a:ext uri="{FF2B5EF4-FFF2-40B4-BE49-F238E27FC236}">
                    <a16:creationId xmlns:a16="http://schemas.microsoft.com/office/drawing/2014/main" id="{FFA75CE1-E659-F10F-AE6D-19342AB4F907}"/>
                  </a:ext>
                </a:extLst>
              </p:cNvPr>
              <p:cNvSpPr/>
              <p:nvPr/>
            </p:nvSpPr>
            <p:spPr>
              <a:xfrm>
                <a:off x="2213651" y="6322402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9 h 121196"/>
                  <a:gd name="connsiteX1" fmla="*/ 60598 w 121196"/>
                  <a:gd name="connsiteY1" fmla="*/ 121197 h 121196"/>
                  <a:gd name="connsiteX2" fmla="*/ 0 w 121196"/>
                  <a:gd name="connsiteY2" fmla="*/ 60599 h 121196"/>
                  <a:gd name="connsiteX3" fmla="*/ 60598 w 121196"/>
                  <a:gd name="connsiteY3" fmla="*/ 0 h 121196"/>
                  <a:gd name="connsiteX4" fmla="*/ 121197 w 121196"/>
                  <a:gd name="connsiteY4" fmla="*/ 60599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9"/>
                    </a:moveTo>
                    <a:cubicBezTo>
                      <a:pt x="121197" y="94056"/>
                      <a:pt x="94056" y="121197"/>
                      <a:pt x="60598" y="121197"/>
                    </a:cubicBezTo>
                    <a:cubicBezTo>
                      <a:pt x="27141" y="121197"/>
                      <a:pt x="0" y="94056"/>
                      <a:pt x="0" y="60599"/>
                    </a:cubicBezTo>
                    <a:cubicBezTo>
                      <a:pt x="0" y="27141"/>
                      <a:pt x="27141" y="0"/>
                      <a:pt x="60598" y="0"/>
                    </a:cubicBezTo>
                    <a:cubicBezTo>
                      <a:pt x="94056" y="0"/>
                      <a:pt x="121197" y="27141"/>
                      <a:pt x="121197" y="60599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0" name="Forme libre : forme 93">
                <a:extLst>
                  <a:ext uri="{FF2B5EF4-FFF2-40B4-BE49-F238E27FC236}">
                    <a16:creationId xmlns:a16="http://schemas.microsoft.com/office/drawing/2014/main" id="{F01E9CF8-868F-29C7-9604-3A15BAAAE7DA}"/>
                  </a:ext>
                </a:extLst>
              </p:cNvPr>
              <p:cNvSpPr/>
              <p:nvPr/>
            </p:nvSpPr>
            <p:spPr>
              <a:xfrm>
                <a:off x="3004004" y="6322402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9 h 121196"/>
                  <a:gd name="connsiteX1" fmla="*/ 60599 w 121196"/>
                  <a:gd name="connsiteY1" fmla="*/ 121197 h 121196"/>
                  <a:gd name="connsiteX2" fmla="*/ 0 w 121196"/>
                  <a:gd name="connsiteY2" fmla="*/ 60599 h 121196"/>
                  <a:gd name="connsiteX3" fmla="*/ 60599 w 121196"/>
                  <a:gd name="connsiteY3" fmla="*/ 0 h 121196"/>
                  <a:gd name="connsiteX4" fmla="*/ 121197 w 121196"/>
                  <a:gd name="connsiteY4" fmla="*/ 60599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9"/>
                    </a:moveTo>
                    <a:cubicBezTo>
                      <a:pt x="121197" y="94056"/>
                      <a:pt x="94056" y="121197"/>
                      <a:pt x="60599" y="121197"/>
                    </a:cubicBezTo>
                    <a:cubicBezTo>
                      <a:pt x="27141" y="121197"/>
                      <a:pt x="0" y="94056"/>
                      <a:pt x="0" y="60599"/>
                    </a:cubicBezTo>
                    <a:cubicBezTo>
                      <a:pt x="0" y="27141"/>
                      <a:pt x="27141" y="0"/>
                      <a:pt x="60599" y="0"/>
                    </a:cubicBezTo>
                    <a:cubicBezTo>
                      <a:pt x="94056" y="0"/>
                      <a:pt x="121197" y="27141"/>
                      <a:pt x="121197" y="60599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1" name="Forme libre : forme 94">
                <a:extLst>
                  <a:ext uri="{FF2B5EF4-FFF2-40B4-BE49-F238E27FC236}">
                    <a16:creationId xmlns:a16="http://schemas.microsoft.com/office/drawing/2014/main" id="{B363F99A-FBD5-AB13-7793-8EFE8929BACC}"/>
                  </a:ext>
                </a:extLst>
              </p:cNvPr>
              <p:cNvSpPr/>
              <p:nvPr/>
            </p:nvSpPr>
            <p:spPr>
              <a:xfrm>
                <a:off x="633412" y="7105737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8 h 121196"/>
                  <a:gd name="connsiteX1" fmla="*/ 60598 w 121196"/>
                  <a:gd name="connsiteY1" fmla="*/ 121197 h 121196"/>
                  <a:gd name="connsiteX2" fmla="*/ 0 w 121196"/>
                  <a:gd name="connsiteY2" fmla="*/ 60598 h 121196"/>
                  <a:gd name="connsiteX3" fmla="*/ 60598 w 121196"/>
                  <a:gd name="connsiteY3" fmla="*/ 0 h 121196"/>
                  <a:gd name="connsiteX4" fmla="*/ 121197 w 121196"/>
                  <a:gd name="connsiteY4" fmla="*/ 60598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8"/>
                    </a:moveTo>
                    <a:cubicBezTo>
                      <a:pt x="121197" y="94056"/>
                      <a:pt x="94056" y="121197"/>
                      <a:pt x="60598" y="121197"/>
                    </a:cubicBezTo>
                    <a:cubicBezTo>
                      <a:pt x="27141" y="121197"/>
                      <a:pt x="0" y="94056"/>
                      <a:pt x="0" y="60598"/>
                    </a:cubicBezTo>
                    <a:cubicBezTo>
                      <a:pt x="0" y="27141"/>
                      <a:pt x="27141" y="0"/>
                      <a:pt x="60598" y="0"/>
                    </a:cubicBezTo>
                    <a:cubicBezTo>
                      <a:pt x="94056" y="0"/>
                      <a:pt x="121197" y="27141"/>
                      <a:pt x="121197" y="60598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dirty="0"/>
              </a:p>
            </p:txBody>
          </p:sp>
          <p:sp>
            <p:nvSpPr>
              <p:cNvPr id="282" name="Forme libre : forme 95">
                <a:extLst>
                  <a:ext uri="{FF2B5EF4-FFF2-40B4-BE49-F238E27FC236}">
                    <a16:creationId xmlns:a16="http://schemas.microsoft.com/office/drawing/2014/main" id="{67247E85-05A3-BDA7-F4C9-143368D6F650}"/>
                  </a:ext>
                </a:extLst>
              </p:cNvPr>
              <p:cNvSpPr/>
              <p:nvPr/>
            </p:nvSpPr>
            <p:spPr>
              <a:xfrm>
                <a:off x="1423531" y="7105737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8 h 121196"/>
                  <a:gd name="connsiteX1" fmla="*/ 60598 w 121196"/>
                  <a:gd name="connsiteY1" fmla="*/ 121197 h 121196"/>
                  <a:gd name="connsiteX2" fmla="*/ 0 w 121196"/>
                  <a:gd name="connsiteY2" fmla="*/ 60598 h 121196"/>
                  <a:gd name="connsiteX3" fmla="*/ 60598 w 121196"/>
                  <a:gd name="connsiteY3" fmla="*/ 0 h 121196"/>
                  <a:gd name="connsiteX4" fmla="*/ 121197 w 121196"/>
                  <a:gd name="connsiteY4" fmla="*/ 60598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8"/>
                    </a:moveTo>
                    <a:cubicBezTo>
                      <a:pt x="121197" y="94056"/>
                      <a:pt x="94056" y="121197"/>
                      <a:pt x="60598" y="121197"/>
                    </a:cubicBezTo>
                    <a:cubicBezTo>
                      <a:pt x="27141" y="121197"/>
                      <a:pt x="0" y="94056"/>
                      <a:pt x="0" y="60598"/>
                    </a:cubicBezTo>
                    <a:cubicBezTo>
                      <a:pt x="0" y="27141"/>
                      <a:pt x="27141" y="0"/>
                      <a:pt x="60598" y="0"/>
                    </a:cubicBezTo>
                    <a:cubicBezTo>
                      <a:pt x="94056" y="0"/>
                      <a:pt x="121197" y="27141"/>
                      <a:pt x="121197" y="60598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3" name="Forme libre : forme 96">
                <a:extLst>
                  <a:ext uri="{FF2B5EF4-FFF2-40B4-BE49-F238E27FC236}">
                    <a16:creationId xmlns:a16="http://schemas.microsoft.com/office/drawing/2014/main" id="{3BDA2939-DBB5-BC7F-F2A7-EADD93DE36D6}"/>
                  </a:ext>
                </a:extLst>
              </p:cNvPr>
              <p:cNvSpPr/>
              <p:nvPr/>
            </p:nvSpPr>
            <p:spPr>
              <a:xfrm>
                <a:off x="2213651" y="7105737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8 h 121196"/>
                  <a:gd name="connsiteX1" fmla="*/ 60598 w 121196"/>
                  <a:gd name="connsiteY1" fmla="*/ 121197 h 121196"/>
                  <a:gd name="connsiteX2" fmla="*/ 0 w 121196"/>
                  <a:gd name="connsiteY2" fmla="*/ 60598 h 121196"/>
                  <a:gd name="connsiteX3" fmla="*/ 60598 w 121196"/>
                  <a:gd name="connsiteY3" fmla="*/ 0 h 121196"/>
                  <a:gd name="connsiteX4" fmla="*/ 121197 w 121196"/>
                  <a:gd name="connsiteY4" fmla="*/ 60598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8"/>
                    </a:moveTo>
                    <a:cubicBezTo>
                      <a:pt x="121197" y="94056"/>
                      <a:pt x="94056" y="121197"/>
                      <a:pt x="60598" y="121197"/>
                    </a:cubicBezTo>
                    <a:cubicBezTo>
                      <a:pt x="27141" y="121197"/>
                      <a:pt x="0" y="94056"/>
                      <a:pt x="0" y="60598"/>
                    </a:cubicBezTo>
                    <a:cubicBezTo>
                      <a:pt x="0" y="27141"/>
                      <a:pt x="27141" y="0"/>
                      <a:pt x="60598" y="0"/>
                    </a:cubicBezTo>
                    <a:cubicBezTo>
                      <a:pt x="94056" y="0"/>
                      <a:pt x="121197" y="27141"/>
                      <a:pt x="121197" y="60598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4" name="Forme libre : forme 97">
                <a:extLst>
                  <a:ext uri="{FF2B5EF4-FFF2-40B4-BE49-F238E27FC236}">
                    <a16:creationId xmlns:a16="http://schemas.microsoft.com/office/drawing/2014/main" id="{67978413-4A18-6712-0FC6-7289F468907B}"/>
                  </a:ext>
                </a:extLst>
              </p:cNvPr>
              <p:cNvSpPr/>
              <p:nvPr/>
            </p:nvSpPr>
            <p:spPr>
              <a:xfrm>
                <a:off x="3004004" y="7105737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8 h 121196"/>
                  <a:gd name="connsiteX1" fmla="*/ 60599 w 121196"/>
                  <a:gd name="connsiteY1" fmla="*/ 121197 h 121196"/>
                  <a:gd name="connsiteX2" fmla="*/ 0 w 121196"/>
                  <a:gd name="connsiteY2" fmla="*/ 60598 h 121196"/>
                  <a:gd name="connsiteX3" fmla="*/ 60599 w 121196"/>
                  <a:gd name="connsiteY3" fmla="*/ 0 h 121196"/>
                  <a:gd name="connsiteX4" fmla="*/ 121197 w 121196"/>
                  <a:gd name="connsiteY4" fmla="*/ 60598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8"/>
                    </a:moveTo>
                    <a:cubicBezTo>
                      <a:pt x="121197" y="94056"/>
                      <a:pt x="94056" y="121197"/>
                      <a:pt x="60599" y="121197"/>
                    </a:cubicBezTo>
                    <a:cubicBezTo>
                      <a:pt x="27141" y="121197"/>
                      <a:pt x="0" y="94056"/>
                      <a:pt x="0" y="60598"/>
                    </a:cubicBezTo>
                    <a:cubicBezTo>
                      <a:pt x="0" y="27141"/>
                      <a:pt x="27141" y="0"/>
                      <a:pt x="60599" y="0"/>
                    </a:cubicBezTo>
                    <a:cubicBezTo>
                      <a:pt x="94056" y="0"/>
                      <a:pt x="121197" y="27141"/>
                      <a:pt x="121197" y="60598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16AEDC1F-7EC9-2433-8F50-10C16B8B8EBE}"/>
                </a:ext>
              </a:extLst>
            </p:cNvPr>
            <p:cNvSpPr/>
            <p:nvPr/>
          </p:nvSpPr>
          <p:spPr>
            <a:xfrm>
              <a:off x="4415009" y="797864"/>
              <a:ext cx="201556" cy="201556"/>
            </a:xfrm>
            <a:prstGeom prst="rect">
              <a:avLst/>
            </a:prstGeom>
            <a:solidFill>
              <a:srgbClr val="4472C4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61B98D3C-E486-A8E7-E593-42F3A81C1391}"/>
              </a:ext>
            </a:extLst>
          </p:cNvPr>
          <p:cNvGrpSpPr/>
          <p:nvPr/>
        </p:nvGrpSpPr>
        <p:grpSpPr>
          <a:xfrm>
            <a:off x="1067626" y="1558013"/>
            <a:ext cx="3466871" cy="984588"/>
            <a:chOff x="1067626" y="1558013"/>
            <a:chExt cx="3466871" cy="984588"/>
          </a:xfrm>
        </p:grpSpPr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744D1E2E-5C4F-A4FB-5587-D1B94D102EF7}"/>
                </a:ext>
              </a:extLst>
            </p:cNvPr>
            <p:cNvSpPr/>
            <p:nvPr/>
          </p:nvSpPr>
          <p:spPr>
            <a:xfrm>
              <a:off x="1067626" y="1558013"/>
              <a:ext cx="1375677" cy="372056"/>
            </a:xfrm>
            <a:custGeom>
              <a:avLst/>
              <a:gdLst>
                <a:gd name="connsiteX0" fmla="*/ 178203 w 1375677"/>
                <a:gd name="connsiteY0" fmla="*/ 64113 h 372056"/>
                <a:gd name="connsiteX1" fmla="*/ 132516 w 1375677"/>
                <a:gd name="connsiteY1" fmla="*/ 72948 h 372056"/>
                <a:gd name="connsiteX2" fmla="*/ 96421 w 1375677"/>
                <a:gd name="connsiteY2" fmla="*/ 97432 h 372056"/>
                <a:gd name="connsiteX3" fmla="*/ 72695 w 1375677"/>
                <a:gd name="connsiteY3" fmla="*/ 134789 h 372056"/>
                <a:gd name="connsiteX4" fmla="*/ 64113 w 1375677"/>
                <a:gd name="connsiteY4" fmla="*/ 182747 h 372056"/>
                <a:gd name="connsiteX5" fmla="*/ 72695 w 1375677"/>
                <a:gd name="connsiteY5" fmla="*/ 230705 h 372056"/>
                <a:gd name="connsiteX6" fmla="*/ 96421 w 1375677"/>
                <a:gd name="connsiteY6" fmla="*/ 268820 h 372056"/>
                <a:gd name="connsiteX7" fmla="*/ 132516 w 1375677"/>
                <a:gd name="connsiteY7" fmla="*/ 293808 h 372056"/>
                <a:gd name="connsiteX8" fmla="*/ 178203 w 1375677"/>
                <a:gd name="connsiteY8" fmla="*/ 302895 h 372056"/>
                <a:gd name="connsiteX9" fmla="*/ 267557 w 1375677"/>
                <a:gd name="connsiteY9" fmla="*/ 302895 h 372056"/>
                <a:gd name="connsiteX10" fmla="*/ 314001 w 1375677"/>
                <a:gd name="connsiteY10" fmla="*/ 293808 h 372056"/>
                <a:gd name="connsiteX11" fmla="*/ 350601 w 1375677"/>
                <a:gd name="connsiteY11" fmla="*/ 268820 h 372056"/>
                <a:gd name="connsiteX12" fmla="*/ 374580 w 1375677"/>
                <a:gd name="connsiteY12" fmla="*/ 230705 h 372056"/>
                <a:gd name="connsiteX13" fmla="*/ 383162 w 1375677"/>
                <a:gd name="connsiteY13" fmla="*/ 182747 h 372056"/>
                <a:gd name="connsiteX14" fmla="*/ 374580 w 1375677"/>
                <a:gd name="connsiteY14" fmla="*/ 135041 h 372056"/>
                <a:gd name="connsiteX15" fmla="*/ 350601 w 1375677"/>
                <a:gd name="connsiteY15" fmla="*/ 97432 h 372056"/>
                <a:gd name="connsiteX16" fmla="*/ 314001 w 1375677"/>
                <a:gd name="connsiteY16" fmla="*/ 72948 h 372056"/>
                <a:gd name="connsiteX17" fmla="*/ 267557 w 1375677"/>
                <a:gd name="connsiteY17" fmla="*/ 64113 h 372056"/>
                <a:gd name="connsiteX18" fmla="*/ 944051 w 1375677"/>
                <a:gd name="connsiteY18" fmla="*/ 0 h 372056"/>
                <a:gd name="connsiteX19" fmla="*/ 1207570 w 1375677"/>
                <a:gd name="connsiteY19" fmla="*/ 0 h 372056"/>
                <a:gd name="connsiteX20" fmla="*/ 1263605 w 1375677"/>
                <a:gd name="connsiteY20" fmla="*/ 9340 h 372056"/>
                <a:gd name="connsiteX21" fmla="*/ 1305506 w 1375677"/>
                <a:gd name="connsiteY21" fmla="*/ 36095 h 372056"/>
                <a:gd name="connsiteX22" fmla="*/ 1331757 w 1375677"/>
                <a:gd name="connsiteY22" fmla="*/ 78248 h 372056"/>
                <a:gd name="connsiteX23" fmla="*/ 1340844 w 1375677"/>
                <a:gd name="connsiteY23" fmla="*/ 133779 h 372056"/>
                <a:gd name="connsiteX24" fmla="*/ 1320903 w 1375677"/>
                <a:gd name="connsiteY24" fmla="*/ 210765 h 372056"/>
                <a:gd name="connsiteX25" fmla="*/ 1265120 w 1375677"/>
                <a:gd name="connsiteY25" fmla="*/ 255442 h 372056"/>
                <a:gd name="connsiteX26" fmla="*/ 1375677 w 1375677"/>
                <a:gd name="connsiteY26" fmla="*/ 367008 h 372056"/>
                <a:gd name="connsiteX27" fmla="*/ 1284808 w 1375677"/>
                <a:gd name="connsiteY27" fmla="*/ 367008 h 372056"/>
                <a:gd name="connsiteX28" fmla="*/ 1191920 w 1375677"/>
                <a:gd name="connsiteY28" fmla="*/ 265033 h 372056"/>
                <a:gd name="connsiteX29" fmla="*/ 1054608 w 1375677"/>
                <a:gd name="connsiteY29" fmla="*/ 265033 h 372056"/>
                <a:gd name="connsiteX30" fmla="*/ 1054608 w 1375677"/>
                <a:gd name="connsiteY30" fmla="*/ 208493 h 372056"/>
                <a:gd name="connsiteX31" fmla="*/ 1207570 w 1375677"/>
                <a:gd name="connsiteY31" fmla="*/ 208493 h 372056"/>
                <a:gd name="connsiteX32" fmla="*/ 1260072 w 1375677"/>
                <a:gd name="connsiteY32" fmla="*/ 189562 h 372056"/>
                <a:gd name="connsiteX33" fmla="*/ 1277741 w 1375677"/>
                <a:gd name="connsiteY33" fmla="*/ 134789 h 372056"/>
                <a:gd name="connsiteX34" fmla="*/ 1259314 w 1375677"/>
                <a:gd name="connsiteY34" fmla="*/ 81530 h 372056"/>
                <a:gd name="connsiteX35" fmla="*/ 1207570 w 1375677"/>
                <a:gd name="connsiteY35" fmla="*/ 64113 h 372056"/>
                <a:gd name="connsiteX36" fmla="*/ 1007659 w 1375677"/>
                <a:gd name="connsiteY36" fmla="*/ 64113 h 372056"/>
                <a:gd name="connsiteX37" fmla="*/ 1007659 w 1375677"/>
                <a:gd name="connsiteY37" fmla="*/ 367008 h 372056"/>
                <a:gd name="connsiteX38" fmla="*/ 944051 w 1375677"/>
                <a:gd name="connsiteY38" fmla="*/ 367008 h 372056"/>
                <a:gd name="connsiteX39" fmla="*/ 490823 w 1375677"/>
                <a:gd name="connsiteY39" fmla="*/ 0 h 372056"/>
                <a:gd name="connsiteX40" fmla="*/ 556955 w 1375677"/>
                <a:gd name="connsiteY40" fmla="*/ 0 h 372056"/>
                <a:gd name="connsiteX41" fmla="*/ 556955 w 1375677"/>
                <a:gd name="connsiteY41" fmla="*/ 204959 h 372056"/>
                <a:gd name="connsiteX42" fmla="*/ 563770 w 1375677"/>
                <a:gd name="connsiteY42" fmla="*/ 252413 h 372056"/>
                <a:gd name="connsiteX43" fmla="*/ 585983 w 1375677"/>
                <a:gd name="connsiteY43" fmla="*/ 284722 h 372056"/>
                <a:gd name="connsiteX44" fmla="*/ 627126 w 1375677"/>
                <a:gd name="connsiteY44" fmla="*/ 303148 h 372056"/>
                <a:gd name="connsiteX45" fmla="*/ 690734 w 1375677"/>
                <a:gd name="connsiteY45" fmla="*/ 308953 h 372056"/>
                <a:gd name="connsiteX46" fmla="*/ 754342 w 1375677"/>
                <a:gd name="connsiteY46" fmla="*/ 303148 h 372056"/>
                <a:gd name="connsiteX47" fmla="*/ 795485 w 1375677"/>
                <a:gd name="connsiteY47" fmla="*/ 284722 h 372056"/>
                <a:gd name="connsiteX48" fmla="*/ 817697 w 1375677"/>
                <a:gd name="connsiteY48" fmla="*/ 252413 h 372056"/>
                <a:gd name="connsiteX49" fmla="*/ 824512 w 1375677"/>
                <a:gd name="connsiteY49" fmla="*/ 204959 h 372056"/>
                <a:gd name="connsiteX50" fmla="*/ 824512 w 1375677"/>
                <a:gd name="connsiteY50" fmla="*/ 0 h 372056"/>
                <a:gd name="connsiteX51" fmla="*/ 887111 w 1375677"/>
                <a:gd name="connsiteY51" fmla="*/ 0 h 372056"/>
                <a:gd name="connsiteX52" fmla="*/ 887111 w 1375677"/>
                <a:gd name="connsiteY52" fmla="*/ 204959 h 372056"/>
                <a:gd name="connsiteX53" fmla="*/ 876005 w 1375677"/>
                <a:gd name="connsiteY53" fmla="*/ 278916 h 372056"/>
                <a:gd name="connsiteX54" fmla="*/ 841172 w 1375677"/>
                <a:gd name="connsiteY54" fmla="*/ 331165 h 372056"/>
                <a:gd name="connsiteX55" fmla="*/ 779835 w 1375677"/>
                <a:gd name="connsiteY55" fmla="*/ 361960 h 372056"/>
                <a:gd name="connsiteX56" fmla="*/ 688714 w 1375677"/>
                <a:gd name="connsiteY56" fmla="*/ 372056 h 372056"/>
                <a:gd name="connsiteX57" fmla="*/ 598098 w 1375677"/>
                <a:gd name="connsiteY57" fmla="*/ 361960 h 372056"/>
                <a:gd name="connsiteX58" fmla="*/ 536762 w 1375677"/>
                <a:gd name="connsiteY58" fmla="*/ 331165 h 372056"/>
                <a:gd name="connsiteX59" fmla="*/ 501929 w 1375677"/>
                <a:gd name="connsiteY59" fmla="*/ 278916 h 372056"/>
                <a:gd name="connsiteX60" fmla="*/ 490823 w 1375677"/>
                <a:gd name="connsiteY60" fmla="*/ 204959 h 372056"/>
                <a:gd name="connsiteX61" fmla="*/ 178203 w 1375677"/>
                <a:gd name="connsiteY61" fmla="*/ 0 h 372056"/>
                <a:gd name="connsiteX62" fmla="*/ 267557 w 1375677"/>
                <a:gd name="connsiteY62" fmla="*/ 0 h 372056"/>
                <a:gd name="connsiteX63" fmla="*/ 340504 w 1375677"/>
                <a:gd name="connsiteY63" fmla="*/ 13126 h 372056"/>
                <a:gd name="connsiteX64" fmla="*/ 397297 w 1375677"/>
                <a:gd name="connsiteY64" fmla="*/ 49978 h 372056"/>
                <a:gd name="connsiteX65" fmla="*/ 434149 w 1375677"/>
                <a:gd name="connsiteY65" fmla="*/ 106771 h 372056"/>
                <a:gd name="connsiteX66" fmla="*/ 447275 w 1375677"/>
                <a:gd name="connsiteY66" fmla="*/ 179718 h 372056"/>
                <a:gd name="connsiteX67" fmla="*/ 433897 w 1375677"/>
                <a:gd name="connsiteY67" fmla="*/ 253927 h 372056"/>
                <a:gd name="connsiteX68" fmla="*/ 396540 w 1375677"/>
                <a:gd name="connsiteY68" fmla="*/ 313244 h 372056"/>
                <a:gd name="connsiteX69" fmla="*/ 339747 w 1375677"/>
                <a:gd name="connsiteY69" fmla="*/ 352621 h 372056"/>
                <a:gd name="connsiteX70" fmla="*/ 267557 w 1375677"/>
                <a:gd name="connsiteY70" fmla="*/ 367008 h 372056"/>
                <a:gd name="connsiteX71" fmla="*/ 178203 w 1375677"/>
                <a:gd name="connsiteY71" fmla="*/ 367008 h 372056"/>
                <a:gd name="connsiteX72" fmla="*/ 107275 w 1375677"/>
                <a:gd name="connsiteY72" fmla="*/ 352621 h 372056"/>
                <a:gd name="connsiteX73" fmla="*/ 50735 w 1375677"/>
                <a:gd name="connsiteY73" fmla="*/ 313244 h 372056"/>
                <a:gd name="connsiteX74" fmla="*/ 13378 w 1375677"/>
                <a:gd name="connsiteY74" fmla="*/ 253927 h 372056"/>
                <a:gd name="connsiteX75" fmla="*/ 0 w 1375677"/>
                <a:gd name="connsiteY75" fmla="*/ 179718 h 372056"/>
                <a:gd name="connsiteX76" fmla="*/ 13378 w 1375677"/>
                <a:gd name="connsiteY76" fmla="*/ 106014 h 372056"/>
                <a:gd name="connsiteX77" fmla="*/ 50735 w 1375677"/>
                <a:gd name="connsiteY77" fmla="*/ 49221 h 372056"/>
                <a:gd name="connsiteX78" fmla="*/ 107275 w 1375677"/>
                <a:gd name="connsiteY78" fmla="*/ 12873 h 372056"/>
                <a:gd name="connsiteX79" fmla="*/ 178203 w 1375677"/>
                <a:gd name="connsiteY79" fmla="*/ 0 h 372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1375677" h="372056">
                  <a:moveTo>
                    <a:pt x="178203" y="64113"/>
                  </a:moveTo>
                  <a:cubicBezTo>
                    <a:pt x="161712" y="64113"/>
                    <a:pt x="146483" y="67058"/>
                    <a:pt x="132516" y="72948"/>
                  </a:cubicBezTo>
                  <a:cubicBezTo>
                    <a:pt x="118550" y="78837"/>
                    <a:pt x="106518" y="86998"/>
                    <a:pt x="96421" y="97432"/>
                  </a:cubicBezTo>
                  <a:cubicBezTo>
                    <a:pt x="86325" y="107865"/>
                    <a:pt x="78416" y="120317"/>
                    <a:pt x="72695" y="134789"/>
                  </a:cubicBezTo>
                  <a:cubicBezTo>
                    <a:pt x="66973" y="149260"/>
                    <a:pt x="64113" y="165246"/>
                    <a:pt x="64113" y="182747"/>
                  </a:cubicBezTo>
                  <a:cubicBezTo>
                    <a:pt x="64113" y="199911"/>
                    <a:pt x="66973" y="215897"/>
                    <a:pt x="72695" y="230705"/>
                  </a:cubicBezTo>
                  <a:cubicBezTo>
                    <a:pt x="78416" y="245514"/>
                    <a:pt x="86325" y="258218"/>
                    <a:pt x="96421" y="268820"/>
                  </a:cubicBezTo>
                  <a:cubicBezTo>
                    <a:pt x="106518" y="279421"/>
                    <a:pt x="118550" y="287751"/>
                    <a:pt x="132516" y="293808"/>
                  </a:cubicBezTo>
                  <a:cubicBezTo>
                    <a:pt x="146483" y="299866"/>
                    <a:pt x="161712" y="302895"/>
                    <a:pt x="178203" y="302895"/>
                  </a:cubicBezTo>
                  <a:lnTo>
                    <a:pt x="267557" y="302895"/>
                  </a:lnTo>
                  <a:cubicBezTo>
                    <a:pt x="284385" y="302895"/>
                    <a:pt x="299866" y="299866"/>
                    <a:pt x="314001" y="293808"/>
                  </a:cubicBezTo>
                  <a:cubicBezTo>
                    <a:pt x="328136" y="287751"/>
                    <a:pt x="340336" y="279421"/>
                    <a:pt x="350601" y="268820"/>
                  </a:cubicBezTo>
                  <a:cubicBezTo>
                    <a:pt x="360866" y="258218"/>
                    <a:pt x="368859" y="245514"/>
                    <a:pt x="374580" y="230705"/>
                  </a:cubicBezTo>
                  <a:cubicBezTo>
                    <a:pt x="380301" y="215897"/>
                    <a:pt x="383162" y="199911"/>
                    <a:pt x="383162" y="182747"/>
                  </a:cubicBezTo>
                  <a:cubicBezTo>
                    <a:pt x="383162" y="165583"/>
                    <a:pt x="380301" y="149681"/>
                    <a:pt x="374580" y="135041"/>
                  </a:cubicBezTo>
                  <a:cubicBezTo>
                    <a:pt x="368859" y="120401"/>
                    <a:pt x="360866" y="107865"/>
                    <a:pt x="350601" y="97432"/>
                  </a:cubicBezTo>
                  <a:cubicBezTo>
                    <a:pt x="340336" y="86998"/>
                    <a:pt x="328136" y="78837"/>
                    <a:pt x="314001" y="72948"/>
                  </a:cubicBezTo>
                  <a:cubicBezTo>
                    <a:pt x="299866" y="67058"/>
                    <a:pt x="284385" y="64113"/>
                    <a:pt x="267557" y="64113"/>
                  </a:cubicBezTo>
                  <a:close/>
                  <a:moveTo>
                    <a:pt x="944051" y="0"/>
                  </a:moveTo>
                  <a:lnTo>
                    <a:pt x="1207570" y="0"/>
                  </a:lnTo>
                  <a:cubicBezTo>
                    <a:pt x="1228436" y="0"/>
                    <a:pt x="1247115" y="3113"/>
                    <a:pt x="1263605" y="9340"/>
                  </a:cubicBezTo>
                  <a:cubicBezTo>
                    <a:pt x="1280096" y="15566"/>
                    <a:pt x="1294063" y="24484"/>
                    <a:pt x="1305506" y="36095"/>
                  </a:cubicBezTo>
                  <a:cubicBezTo>
                    <a:pt x="1316949" y="47706"/>
                    <a:pt x="1325699" y="61757"/>
                    <a:pt x="1331757" y="78248"/>
                  </a:cubicBezTo>
                  <a:cubicBezTo>
                    <a:pt x="1337815" y="94739"/>
                    <a:pt x="1340844" y="113249"/>
                    <a:pt x="1340844" y="133779"/>
                  </a:cubicBezTo>
                  <a:cubicBezTo>
                    <a:pt x="1340844" y="164405"/>
                    <a:pt x="1334197" y="190067"/>
                    <a:pt x="1320903" y="210765"/>
                  </a:cubicBezTo>
                  <a:cubicBezTo>
                    <a:pt x="1307609" y="231463"/>
                    <a:pt x="1289015" y="246355"/>
                    <a:pt x="1265120" y="255442"/>
                  </a:cubicBezTo>
                  <a:lnTo>
                    <a:pt x="1375677" y="367008"/>
                  </a:lnTo>
                  <a:lnTo>
                    <a:pt x="1284808" y="367008"/>
                  </a:lnTo>
                  <a:lnTo>
                    <a:pt x="1191920" y="265033"/>
                  </a:lnTo>
                  <a:lnTo>
                    <a:pt x="1054608" y="265033"/>
                  </a:lnTo>
                  <a:lnTo>
                    <a:pt x="1054608" y="208493"/>
                  </a:lnTo>
                  <a:lnTo>
                    <a:pt x="1207570" y="208493"/>
                  </a:lnTo>
                  <a:cubicBezTo>
                    <a:pt x="1230792" y="208493"/>
                    <a:pt x="1248292" y="202183"/>
                    <a:pt x="1260072" y="189562"/>
                  </a:cubicBezTo>
                  <a:cubicBezTo>
                    <a:pt x="1271851" y="176941"/>
                    <a:pt x="1277741" y="158684"/>
                    <a:pt x="1277741" y="134789"/>
                  </a:cubicBezTo>
                  <a:cubicBezTo>
                    <a:pt x="1277741" y="110894"/>
                    <a:pt x="1271598" y="93141"/>
                    <a:pt x="1259314" y="81530"/>
                  </a:cubicBezTo>
                  <a:cubicBezTo>
                    <a:pt x="1247030" y="69919"/>
                    <a:pt x="1229782" y="64113"/>
                    <a:pt x="1207570" y="64113"/>
                  </a:cubicBezTo>
                  <a:lnTo>
                    <a:pt x="1007659" y="64113"/>
                  </a:lnTo>
                  <a:lnTo>
                    <a:pt x="1007659" y="367008"/>
                  </a:lnTo>
                  <a:lnTo>
                    <a:pt x="944051" y="367008"/>
                  </a:lnTo>
                  <a:close/>
                  <a:moveTo>
                    <a:pt x="490823" y="0"/>
                  </a:moveTo>
                  <a:lnTo>
                    <a:pt x="556955" y="0"/>
                  </a:lnTo>
                  <a:lnTo>
                    <a:pt x="556955" y="204959"/>
                  </a:lnTo>
                  <a:cubicBezTo>
                    <a:pt x="556955" y="223469"/>
                    <a:pt x="559227" y="239287"/>
                    <a:pt x="563770" y="252413"/>
                  </a:cubicBezTo>
                  <a:cubicBezTo>
                    <a:pt x="568314" y="265538"/>
                    <a:pt x="575718" y="276308"/>
                    <a:pt x="585983" y="284722"/>
                  </a:cubicBezTo>
                  <a:cubicBezTo>
                    <a:pt x="596247" y="293135"/>
                    <a:pt x="609962" y="299277"/>
                    <a:pt x="627126" y="303148"/>
                  </a:cubicBezTo>
                  <a:cubicBezTo>
                    <a:pt x="644290" y="307018"/>
                    <a:pt x="665493" y="308953"/>
                    <a:pt x="690734" y="308953"/>
                  </a:cubicBezTo>
                  <a:cubicBezTo>
                    <a:pt x="715975" y="308953"/>
                    <a:pt x="737178" y="307018"/>
                    <a:pt x="754342" y="303148"/>
                  </a:cubicBezTo>
                  <a:cubicBezTo>
                    <a:pt x="771506" y="299277"/>
                    <a:pt x="785220" y="293135"/>
                    <a:pt x="795485" y="284722"/>
                  </a:cubicBezTo>
                  <a:cubicBezTo>
                    <a:pt x="805750" y="276308"/>
                    <a:pt x="813154" y="265538"/>
                    <a:pt x="817697" y="252413"/>
                  </a:cubicBezTo>
                  <a:cubicBezTo>
                    <a:pt x="822241" y="239287"/>
                    <a:pt x="824512" y="223469"/>
                    <a:pt x="824512" y="204959"/>
                  </a:cubicBezTo>
                  <a:lnTo>
                    <a:pt x="824512" y="0"/>
                  </a:lnTo>
                  <a:lnTo>
                    <a:pt x="887111" y="0"/>
                  </a:lnTo>
                  <a:lnTo>
                    <a:pt x="887111" y="204959"/>
                  </a:lnTo>
                  <a:cubicBezTo>
                    <a:pt x="887111" y="233229"/>
                    <a:pt x="883409" y="257882"/>
                    <a:pt x="876005" y="278916"/>
                  </a:cubicBezTo>
                  <a:cubicBezTo>
                    <a:pt x="868601" y="299950"/>
                    <a:pt x="856989" y="317367"/>
                    <a:pt x="841172" y="331165"/>
                  </a:cubicBezTo>
                  <a:cubicBezTo>
                    <a:pt x="825354" y="344964"/>
                    <a:pt x="804908" y="355229"/>
                    <a:pt x="779835" y="361960"/>
                  </a:cubicBezTo>
                  <a:cubicBezTo>
                    <a:pt x="754763" y="368691"/>
                    <a:pt x="724389" y="372056"/>
                    <a:pt x="688714" y="372056"/>
                  </a:cubicBezTo>
                  <a:cubicBezTo>
                    <a:pt x="653377" y="372056"/>
                    <a:pt x="623172" y="368691"/>
                    <a:pt x="598098" y="361960"/>
                  </a:cubicBezTo>
                  <a:cubicBezTo>
                    <a:pt x="573025" y="355229"/>
                    <a:pt x="552580" y="344964"/>
                    <a:pt x="536762" y="331165"/>
                  </a:cubicBezTo>
                  <a:cubicBezTo>
                    <a:pt x="520944" y="317367"/>
                    <a:pt x="509334" y="299950"/>
                    <a:pt x="501929" y="278916"/>
                  </a:cubicBezTo>
                  <a:cubicBezTo>
                    <a:pt x="494525" y="257882"/>
                    <a:pt x="490823" y="233229"/>
                    <a:pt x="490823" y="204959"/>
                  </a:cubicBezTo>
                  <a:close/>
                  <a:moveTo>
                    <a:pt x="178203" y="0"/>
                  </a:moveTo>
                  <a:lnTo>
                    <a:pt x="267557" y="0"/>
                  </a:lnTo>
                  <a:cubicBezTo>
                    <a:pt x="294145" y="0"/>
                    <a:pt x="318460" y="4375"/>
                    <a:pt x="340504" y="13126"/>
                  </a:cubicBezTo>
                  <a:cubicBezTo>
                    <a:pt x="362548" y="21876"/>
                    <a:pt x="381479" y="34160"/>
                    <a:pt x="397297" y="49978"/>
                  </a:cubicBezTo>
                  <a:cubicBezTo>
                    <a:pt x="413115" y="65796"/>
                    <a:pt x="425399" y="84727"/>
                    <a:pt x="434149" y="106771"/>
                  </a:cubicBezTo>
                  <a:cubicBezTo>
                    <a:pt x="442900" y="128815"/>
                    <a:pt x="447275" y="153131"/>
                    <a:pt x="447275" y="179718"/>
                  </a:cubicBezTo>
                  <a:cubicBezTo>
                    <a:pt x="447275" y="206305"/>
                    <a:pt x="442816" y="231042"/>
                    <a:pt x="433897" y="253927"/>
                  </a:cubicBezTo>
                  <a:cubicBezTo>
                    <a:pt x="424978" y="276813"/>
                    <a:pt x="412526" y="296585"/>
                    <a:pt x="396540" y="313244"/>
                  </a:cubicBezTo>
                  <a:cubicBezTo>
                    <a:pt x="380554" y="329903"/>
                    <a:pt x="361623" y="343029"/>
                    <a:pt x="339747" y="352621"/>
                  </a:cubicBezTo>
                  <a:cubicBezTo>
                    <a:pt x="317871" y="362212"/>
                    <a:pt x="293808" y="367008"/>
                    <a:pt x="267557" y="367008"/>
                  </a:cubicBezTo>
                  <a:lnTo>
                    <a:pt x="178203" y="367008"/>
                  </a:lnTo>
                  <a:cubicBezTo>
                    <a:pt x="152625" y="367008"/>
                    <a:pt x="128983" y="362212"/>
                    <a:pt x="107275" y="352621"/>
                  </a:cubicBezTo>
                  <a:cubicBezTo>
                    <a:pt x="85568" y="343029"/>
                    <a:pt x="66721" y="329903"/>
                    <a:pt x="50735" y="313244"/>
                  </a:cubicBezTo>
                  <a:cubicBezTo>
                    <a:pt x="34749" y="296585"/>
                    <a:pt x="22296" y="276813"/>
                    <a:pt x="13378" y="253927"/>
                  </a:cubicBezTo>
                  <a:cubicBezTo>
                    <a:pt x="4459" y="231042"/>
                    <a:pt x="0" y="206305"/>
                    <a:pt x="0" y="179718"/>
                  </a:cubicBezTo>
                  <a:cubicBezTo>
                    <a:pt x="0" y="152794"/>
                    <a:pt x="4459" y="128226"/>
                    <a:pt x="13378" y="106014"/>
                  </a:cubicBezTo>
                  <a:cubicBezTo>
                    <a:pt x="22296" y="83801"/>
                    <a:pt x="34749" y="64870"/>
                    <a:pt x="50735" y="49221"/>
                  </a:cubicBezTo>
                  <a:cubicBezTo>
                    <a:pt x="66721" y="33571"/>
                    <a:pt x="85568" y="21455"/>
                    <a:pt x="107275" y="12873"/>
                  </a:cubicBezTo>
                  <a:cubicBezTo>
                    <a:pt x="128983" y="4291"/>
                    <a:pt x="152625" y="0"/>
                    <a:pt x="17820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gradFill>
                  <a:gsLst>
                    <a:gs pos="9000">
                      <a:srgbClr val="FE813A"/>
                    </a:gs>
                    <a:gs pos="100000">
                      <a:srgbClr val="FFAF48"/>
                    </a:gs>
                  </a:gsLst>
                  <a:lin ang="0" scaled="1"/>
                </a:gradFill>
              </a:endParaRPr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3EA7C7C0-0401-B738-4DB8-CA598EB16A29}"/>
                </a:ext>
              </a:extLst>
            </p:cNvPr>
            <p:cNvSpPr/>
            <p:nvPr/>
          </p:nvSpPr>
          <p:spPr>
            <a:xfrm>
              <a:off x="1078227" y="2170545"/>
              <a:ext cx="3456270" cy="372056"/>
            </a:xfrm>
            <a:custGeom>
              <a:avLst/>
              <a:gdLst>
                <a:gd name="connsiteX0" fmla="*/ 1454258 w 3456270"/>
                <a:gd name="connsiteY0" fmla="*/ 64113 h 372056"/>
                <a:gd name="connsiteX1" fmla="*/ 1454258 w 3456270"/>
                <a:gd name="connsiteY1" fmla="*/ 302895 h 372056"/>
                <a:gd name="connsiteX2" fmla="*/ 1603182 w 3456270"/>
                <a:gd name="connsiteY2" fmla="*/ 302895 h 372056"/>
                <a:gd name="connsiteX3" fmla="*/ 1648868 w 3456270"/>
                <a:gd name="connsiteY3" fmla="*/ 293809 h 372056"/>
                <a:gd name="connsiteX4" fmla="*/ 1685216 w 3456270"/>
                <a:gd name="connsiteY4" fmla="*/ 268820 h 372056"/>
                <a:gd name="connsiteX5" fmla="*/ 1709195 w 3456270"/>
                <a:gd name="connsiteY5" fmla="*/ 230705 h 372056"/>
                <a:gd name="connsiteX6" fmla="*/ 1717777 w 3456270"/>
                <a:gd name="connsiteY6" fmla="*/ 182747 h 372056"/>
                <a:gd name="connsiteX7" fmla="*/ 1709195 w 3456270"/>
                <a:gd name="connsiteY7" fmla="*/ 135041 h 372056"/>
                <a:gd name="connsiteX8" fmla="*/ 1685216 w 3456270"/>
                <a:gd name="connsiteY8" fmla="*/ 97432 h 372056"/>
                <a:gd name="connsiteX9" fmla="*/ 1648868 w 3456270"/>
                <a:gd name="connsiteY9" fmla="*/ 72948 h 372056"/>
                <a:gd name="connsiteX10" fmla="*/ 1603182 w 3456270"/>
                <a:gd name="connsiteY10" fmla="*/ 64113 h 372056"/>
                <a:gd name="connsiteX11" fmla="*/ 1072477 w 3456270"/>
                <a:gd name="connsiteY11" fmla="*/ 64113 h 372056"/>
                <a:gd name="connsiteX12" fmla="*/ 1026791 w 3456270"/>
                <a:gd name="connsiteY12" fmla="*/ 72948 h 372056"/>
                <a:gd name="connsiteX13" fmla="*/ 990695 w 3456270"/>
                <a:gd name="connsiteY13" fmla="*/ 97432 h 372056"/>
                <a:gd name="connsiteX14" fmla="*/ 966969 w 3456270"/>
                <a:gd name="connsiteY14" fmla="*/ 134789 h 372056"/>
                <a:gd name="connsiteX15" fmla="*/ 958387 w 3456270"/>
                <a:gd name="connsiteY15" fmla="*/ 182747 h 372056"/>
                <a:gd name="connsiteX16" fmla="*/ 966969 w 3456270"/>
                <a:gd name="connsiteY16" fmla="*/ 230705 h 372056"/>
                <a:gd name="connsiteX17" fmla="*/ 990695 w 3456270"/>
                <a:gd name="connsiteY17" fmla="*/ 268820 h 372056"/>
                <a:gd name="connsiteX18" fmla="*/ 1026791 w 3456270"/>
                <a:gd name="connsiteY18" fmla="*/ 293809 h 372056"/>
                <a:gd name="connsiteX19" fmla="*/ 1072477 w 3456270"/>
                <a:gd name="connsiteY19" fmla="*/ 302895 h 372056"/>
                <a:gd name="connsiteX20" fmla="*/ 1161831 w 3456270"/>
                <a:gd name="connsiteY20" fmla="*/ 302895 h 372056"/>
                <a:gd name="connsiteX21" fmla="*/ 1208275 w 3456270"/>
                <a:gd name="connsiteY21" fmla="*/ 293809 h 372056"/>
                <a:gd name="connsiteX22" fmla="*/ 1244875 w 3456270"/>
                <a:gd name="connsiteY22" fmla="*/ 268820 h 372056"/>
                <a:gd name="connsiteX23" fmla="*/ 1268854 w 3456270"/>
                <a:gd name="connsiteY23" fmla="*/ 230705 h 372056"/>
                <a:gd name="connsiteX24" fmla="*/ 1277436 w 3456270"/>
                <a:gd name="connsiteY24" fmla="*/ 182747 h 372056"/>
                <a:gd name="connsiteX25" fmla="*/ 1268854 w 3456270"/>
                <a:gd name="connsiteY25" fmla="*/ 135041 h 372056"/>
                <a:gd name="connsiteX26" fmla="*/ 1244875 w 3456270"/>
                <a:gd name="connsiteY26" fmla="*/ 97432 h 372056"/>
                <a:gd name="connsiteX27" fmla="*/ 1208275 w 3456270"/>
                <a:gd name="connsiteY27" fmla="*/ 72948 h 372056"/>
                <a:gd name="connsiteX28" fmla="*/ 1161831 w 3456270"/>
                <a:gd name="connsiteY28" fmla="*/ 64113 h 372056"/>
                <a:gd name="connsiteX29" fmla="*/ 3174578 w 3456270"/>
                <a:gd name="connsiteY29" fmla="*/ 0 h 372056"/>
                <a:gd name="connsiteX30" fmla="*/ 3438097 w 3456270"/>
                <a:gd name="connsiteY30" fmla="*/ 0 h 372056"/>
                <a:gd name="connsiteX31" fmla="*/ 3438097 w 3456270"/>
                <a:gd name="connsiteY31" fmla="*/ 64113 h 372056"/>
                <a:gd name="connsiteX32" fmla="*/ 3174578 w 3456270"/>
                <a:gd name="connsiteY32" fmla="*/ 64113 h 372056"/>
                <a:gd name="connsiteX33" fmla="*/ 3140250 w 3456270"/>
                <a:gd name="connsiteY33" fmla="*/ 75977 h 372056"/>
                <a:gd name="connsiteX34" fmla="*/ 3128134 w 3456270"/>
                <a:gd name="connsiteY34" fmla="*/ 109043 h 372056"/>
                <a:gd name="connsiteX35" fmla="*/ 3140502 w 3456270"/>
                <a:gd name="connsiteY35" fmla="*/ 141856 h 372056"/>
                <a:gd name="connsiteX36" fmla="*/ 3174073 w 3456270"/>
                <a:gd name="connsiteY36" fmla="*/ 153467 h 372056"/>
                <a:gd name="connsiteX37" fmla="*/ 3342180 w 3456270"/>
                <a:gd name="connsiteY37" fmla="*/ 153467 h 372056"/>
                <a:gd name="connsiteX38" fmla="*/ 3427243 w 3456270"/>
                <a:gd name="connsiteY38" fmla="*/ 179718 h 372056"/>
                <a:gd name="connsiteX39" fmla="*/ 3456270 w 3456270"/>
                <a:gd name="connsiteY39" fmla="*/ 259480 h 372056"/>
                <a:gd name="connsiteX40" fmla="*/ 3449203 w 3456270"/>
                <a:gd name="connsiteY40" fmla="*/ 302391 h 372056"/>
                <a:gd name="connsiteX41" fmla="*/ 3428000 w 3456270"/>
                <a:gd name="connsiteY41" fmla="*/ 336466 h 372056"/>
                <a:gd name="connsiteX42" fmla="*/ 3392410 w 3456270"/>
                <a:gd name="connsiteY42" fmla="*/ 358931 h 372056"/>
                <a:gd name="connsiteX43" fmla="*/ 3342180 w 3456270"/>
                <a:gd name="connsiteY43" fmla="*/ 367008 h 372056"/>
                <a:gd name="connsiteX44" fmla="*/ 3067050 w 3456270"/>
                <a:gd name="connsiteY44" fmla="*/ 367008 h 372056"/>
                <a:gd name="connsiteX45" fmla="*/ 3067050 w 3456270"/>
                <a:gd name="connsiteY45" fmla="*/ 302895 h 372056"/>
                <a:gd name="connsiteX46" fmla="*/ 3342180 w 3456270"/>
                <a:gd name="connsiteY46" fmla="*/ 302895 h 372056"/>
                <a:gd name="connsiteX47" fmla="*/ 3381808 w 3456270"/>
                <a:gd name="connsiteY47" fmla="*/ 289770 h 372056"/>
                <a:gd name="connsiteX48" fmla="*/ 3395691 w 3456270"/>
                <a:gd name="connsiteY48" fmla="*/ 254937 h 372056"/>
                <a:gd name="connsiteX49" fmla="*/ 3381808 w 3456270"/>
                <a:gd name="connsiteY49" fmla="*/ 219347 h 372056"/>
                <a:gd name="connsiteX50" fmla="*/ 3342180 w 3456270"/>
                <a:gd name="connsiteY50" fmla="*/ 207483 h 372056"/>
                <a:gd name="connsiteX51" fmla="*/ 3173568 w 3456270"/>
                <a:gd name="connsiteY51" fmla="*/ 207483 h 372056"/>
                <a:gd name="connsiteX52" fmla="*/ 3126872 w 3456270"/>
                <a:gd name="connsiteY52" fmla="*/ 199659 h 372056"/>
                <a:gd name="connsiteX53" fmla="*/ 3091534 w 3456270"/>
                <a:gd name="connsiteY53" fmla="*/ 177951 h 372056"/>
                <a:gd name="connsiteX54" fmla="*/ 3069322 w 3456270"/>
                <a:gd name="connsiteY54" fmla="*/ 144885 h 372056"/>
                <a:gd name="connsiteX55" fmla="*/ 3061497 w 3456270"/>
                <a:gd name="connsiteY55" fmla="*/ 102985 h 372056"/>
                <a:gd name="connsiteX56" fmla="*/ 3068817 w 3456270"/>
                <a:gd name="connsiteY56" fmla="*/ 61841 h 372056"/>
                <a:gd name="connsiteX57" fmla="*/ 3090524 w 3456270"/>
                <a:gd name="connsiteY57" fmla="*/ 29280 h 372056"/>
                <a:gd name="connsiteX58" fmla="*/ 3126115 w 3456270"/>
                <a:gd name="connsiteY58" fmla="*/ 7825 h 372056"/>
                <a:gd name="connsiteX59" fmla="*/ 3174578 w 3456270"/>
                <a:gd name="connsiteY59" fmla="*/ 0 h 372056"/>
                <a:gd name="connsiteX60" fmla="*/ 2683393 w 3456270"/>
                <a:gd name="connsiteY60" fmla="*/ 0 h 372056"/>
                <a:gd name="connsiteX61" fmla="*/ 3026169 w 3456270"/>
                <a:gd name="connsiteY61" fmla="*/ 0 h 372056"/>
                <a:gd name="connsiteX62" fmla="*/ 3026169 w 3456270"/>
                <a:gd name="connsiteY62" fmla="*/ 64113 h 372056"/>
                <a:gd name="connsiteX63" fmla="*/ 2886837 w 3456270"/>
                <a:gd name="connsiteY63" fmla="*/ 64113 h 372056"/>
                <a:gd name="connsiteX64" fmla="*/ 2886837 w 3456270"/>
                <a:gd name="connsiteY64" fmla="*/ 367008 h 372056"/>
                <a:gd name="connsiteX65" fmla="*/ 2822725 w 3456270"/>
                <a:gd name="connsiteY65" fmla="*/ 367008 h 372056"/>
                <a:gd name="connsiteX66" fmla="*/ 2822725 w 3456270"/>
                <a:gd name="connsiteY66" fmla="*/ 64113 h 372056"/>
                <a:gd name="connsiteX67" fmla="*/ 2683393 w 3456270"/>
                <a:gd name="connsiteY67" fmla="*/ 64113 h 372056"/>
                <a:gd name="connsiteX68" fmla="*/ 2453602 w 3456270"/>
                <a:gd name="connsiteY68" fmla="*/ 0 h 372056"/>
                <a:gd name="connsiteX69" fmla="*/ 2652503 w 3456270"/>
                <a:gd name="connsiteY69" fmla="*/ 0 h 372056"/>
                <a:gd name="connsiteX70" fmla="*/ 2652503 w 3456270"/>
                <a:gd name="connsiteY70" fmla="*/ 64113 h 372056"/>
                <a:gd name="connsiteX71" fmla="*/ 2453602 w 3456270"/>
                <a:gd name="connsiteY71" fmla="*/ 64113 h 372056"/>
                <a:gd name="connsiteX72" fmla="*/ 2407915 w 3456270"/>
                <a:gd name="connsiteY72" fmla="*/ 72948 h 372056"/>
                <a:gd name="connsiteX73" fmla="*/ 2371820 w 3456270"/>
                <a:gd name="connsiteY73" fmla="*/ 97432 h 372056"/>
                <a:gd name="connsiteX74" fmla="*/ 2348093 w 3456270"/>
                <a:gd name="connsiteY74" fmla="*/ 134789 h 372056"/>
                <a:gd name="connsiteX75" fmla="*/ 2339512 w 3456270"/>
                <a:gd name="connsiteY75" fmla="*/ 182747 h 372056"/>
                <a:gd name="connsiteX76" fmla="*/ 2348093 w 3456270"/>
                <a:gd name="connsiteY76" fmla="*/ 230705 h 372056"/>
                <a:gd name="connsiteX77" fmla="*/ 2371820 w 3456270"/>
                <a:gd name="connsiteY77" fmla="*/ 268820 h 372056"/>
                <a:gd name="connsiteX78" fmla="*/ 2407915 w 3456270"/>
                <a:gd name="connsiteY78" fmla="*/ 293809 h 372056"/>
                <a:gd name="connsiteX79" fmla="*/ 2453602 w 3456270"/>
                <a:gd name="connsiteY79" fmla="*/ 302895 h 372056"/>
                <a:gd name="connsiteX80" fmla="*/ 2652503 w 3456270"/>
                <a:gd name="connsiteY80" fmla="*/ 302895 h 372056"/>
                <a:gd name="connsiteX81" fmla="*/ 2652503 w 3456270"/>
                <a:gd name="connsiteY81" fmla="*/ 367008 h 372056"/>
                <a:gd name="connsiteX82" fmla="*/ 2453602 w 3456270"/>
                <a:gd name="connsiteY82" fmla="*/ 367008 h 372056"/>
                <a:gd name="connsiteX83" fmla="*/ 2382674 w 3456270"/>
                <a:gd name="connsiteY83" fmla="*/ 352621 h 372056"/>
                <a:gd name="connsiteX84" fmla="*/ 2326134 w 3456270"/>
                <a:gd name="connsiteY84" fmla="*/ 313244 h 372056"/>
                <a:gd name="connsiteX85" fmla="*/ 2288777 w 3456270"/>
                <a:gd name="connsiteY85" fmla="*/ 253927 h 372056"/>
                <a:gd name="connsiteX86" fmla="*/ 2275399 w 3456270"/>
                <a:gd name="connsiteY86" fmla="*/ 179718 h 372056"/>
                <a:gd name="connsiteX87" fmla="*/ 2288777 w 3456270"/>
                <a:gd name="connsiteY87" fmla="*/ 106014 h 372056"/>
                <a:gd name="connsiteX88" fmla="*/ 2326134 w 3456270"/>
                <a:gd name="connsiteY88" fmla="*/ 49221 h 372056"/>
                <a:gd name="connsiteX89" fmla="*/ 2382674 w 3456270"/>
                <a:gd name="connsiteY89" fmla="*/ 12873 h 372056"/>
                <a:gd name="connsiteX90" fmla="*/ 2453602 w 3456270"/>
                <a:gd name="connsiteY90" fmla="*/ 0 h 372056"/>
                <a:gd name="connsiteX91" fmla="*/ 1832772 w 3456270"/>
                <a:gd name="connsiteY91" fmla="*/ 0 h 372056"/>
                <a:gd name="connsiteX92" fmla="*/ 1898904 w 3456270"/>
                <a:gd name="connsiteY92" fmla="*/ 0 h 372056"/>
                <a:gd name="connsiteX93" fmla="*/ 1898904 w 3456270"/>
                <a:gd name="connsiteY93" fmla="*/ 204959 h 372056"/>
                <a:gd name="connsiteX94" fmla="*/ 1905720 w 3456270"/>
                <a:gd name="connsiteY94" fmla="*/ 252413 h 372056"/>
                <a:gd name="connsiteX95" fmla="*/ 1927932 w 3456270"/>
                <a:gd name="connsiteY95" fmla="*/ 284722 h 372056"/>
                <a:gd name="connsiteX96" fmla="*/ 1969075 w 3456270"/>
                <a:gd name="connsiteY96" fmla="*/ 303148 h 372056"/>
                <a:gd name="connsiteX97" fmla="*/ 2032683 w 3456270"/>
                <a:gd name="connsiteY97" fmla="*/ 308953 h 372056"/>
                <a:gd name="connsiteX98" fmla="*/ 2096291 w 3456270"/>
                <a:gd name="connsiteY98" fmla="*/ 303148 h 372056"/>
                <a:gd name="connsiteX99" fmla="*/ 2137434 w 3456270"/>
                <a:gd name="connsiteY99" fmla="*/ 284722 h 372056"/>
                <a:gd name="connsiteX100" fmla="*/ 2159646 w 3456270"/>
                <a:gd name="connsiteY100" fmla="*/ 252413 h 372056"/>
                <a:gd name="connsiteX101" fmla="*/ 2166461 w 3456270"/>
                <a:gd name="connsiteY101" fmla="*/ 204959 h 372056"/>
                <a:gd name="connsiteX102" fmla="*/ 2166461 w 3456270"/>
                <a:gd name="connsiteY102" fmla="*/ 0 h 372056"/>
                <a:gd name="connsiteX103" fmla="*/ 2229060 w 3456270"/>
                <a:gd name="connsiteY103" fmla="*/ 0 h 372056"/>
                <a:gd name="connsiteX104" fmla="*/ 2229060 w 3456270"/>
                <a:gd name="connsiteY104" fmla="*/ 204959 h 372056"/>
                <a:gd name="connsiteX105" fmla="*/ 2217953 w 3456270"/>
                <a:gd name="connsiteY105" fmla="*/ 278916 h 372056"/>
                <a:gd name="connsiteX106" fmla="*/ 2183121 w 3456270"/>
                <a:gd name="connsiteY106" fmla="*/ 331166 h 372056"/>
                <a:gd name="connsiteX107" fmla="*/ 2121784 w 3456270"/>
                <a:gd name="connsiteY107" fmla="*/ 361960 h 372056"/>
                <a:gd name="connsiteX108" fmla="*/ 2030663 w 3456270"/>
                <a:gd name="connsiteY108" fmla="*/ 372056 h 372056"/>
                <a:gd name="connsiteX109" fmla="*/ 1940048 w 3456270"/>
                <a:gd name="connsiteY109" fmla="*/ 361960 h 372056"/>
                <a:gd name="connsiteX110" fmla="*/ 1878711 w 3456270"/>
                <a:gd name="connsiteY110" fmla="*/ 331166 h 372056"/>
                <a:gd name="connsiteX111" fmla="*/ 1843878 w 3456270"/>
                <a:gd name="connsiteY111" fmla="*/ 278916 h 372056"/>
                <a:gd name="connsiteX112" fmla="*/ 1832772 w 3456270"/>
                <a:gd name="connsiteY112" fmla="*/ 204959 h 372056"/>
                <a:gd name="connsiteX113" fmla="*/ 1390650 w 3456270"/>
                <a:gd name="connsiteY113" fmla="*/ 0 h 372056"/>
                <a:gd name="connsiteX114" fmla="*/ 1603182 w 3456270"/>
                <a:gd name="connsiteY114" fmla="*/ 0 h 372056"/>
                <a:gd name="connsiteX115" fmla="*/ 1674867 w 3456270"/>
                <a:gd name="connsiteY115" fmla="*/ 13126 h 372056"/>
                <a:gd name="connsiteX116" fmla="*/ 1731407 w 3456270"/>
                <a:gd name="connsiteY116" fmla="*/ 49978 h 372056"/>
                <a:gd name="connsiteX117" fmla="*/ 1768512 w 3456270"/>
                <a:gd name="connsiteY117" fmla="*/ 106771 h 372056"/>
                <a:gd name="connsiteX118" fmla="*/ 1781890 w 3456270"/>
                <a:gd name="connsiteY118" fmla="*/ 179718 h 372056"/>
                <a:gd name="connsiteX119" fmla="*/ 1768512 w 3456270"/>
                <a:gd name="connsiteY119" fmla="*/ 253927 h 372056"/>
                <a:gd name="connsiteX120" fmla="*/ 1731407 w 3456270"/>
                <a:gd name="connsiteY120" fmla="*/ 313244 h 372056"/>
                <a:gd name="connsiteX121" fmla="*/ 1674867 w 3456270"/>
                <a:gd name="connsiteY121" fmla="*/ 352621 h 372056"/>
                <a:gd name="connsiteX122" fmla="*/ 1603182 w 3456270"/>
                <a:gd name="connsiteY122" fmla="*/ 367008 h 372056"/>
                <a:gd name="connsiteX123" fmla="*/ 1390650 w 3456270"/>
                <a:gd name="connsiteY123" fmla="*/ 367008 h 372056"/>
                <a:gd name="connsiteX124" fmla="*/ 1072477 w 3456270"/>
                <a:gd name="connsiteY124" fmla="*/ 0 h 372056"/>
                <a:gd name="connsiteX125" fmla="*/ 1161831 w 3456270"/>
                <a:gd name="connsiteY125" fmla="*/ 0 h 372056"/>
                <a:gd name="connsiteX126" fmla="*/ 1234778 w 3456270"/>
                <a:gd name="connsiteY126" fmla="*/ 13126 h 372056"/>
                <a:gd name="connsiteX127" fmla="*/ 1291571 w 3456270"/>
                <a:gd name="connsiteY127" fmla="*/ 49978 h 372056"/>
                <a:gd name="connsiteX128" fmla="*/ 1328423 w 3456270"/>
                <a:gd name="connsiteY128" fmla="*/ 106771 h 372056"/>
                <a:gd name="connsiteX129" fmla="*/ 1341549 w 3456270"/>
                <a:gd name="connsiteY129" fmla="*/ 179718 h 372056"/>
                <a:gd name="connsiteX130" fmla="*/ 1328171 w 3456270"/>
                <a:gd name="connsiteY130" fmla="*/ 253927 h 372056"/>
                <a:gd name="connsiteX131" fmla="*/ 1290814 w 3456270"/>
                <a:gd name="connsiteY131" fmla="*/ 313244 h 372056"/>
                <a:gd name="connsiteX132" fmla="*/ 1234021 w 3456270"/>
                <a:gd name="connsiteY132" fmla="*/ 352621 h 372056"/>
                <a:gd name="connsiteX133" fmla="*/ 1161831 w 3456270"/>
                <a:gd name="connsiteY133" fmla="*/ 367008 h 372056"/>
                <a:gd name="connsiteX134" fmla="*/ 1072477 w 3456270"/>
                <a:gd name="connsiteY134" fmla="*/ 367008 h 372056"/>
                <a:gd name="connsiteX135" fmla="*/ 1001549 w 3456270"/>
                <a:gd name="connsiteY135" fmla="*/ 352621 h 372056"/>
                <a:gd name="connsiteX136" fmla="*/ 945009 w 3456270"/>
                <a:gd name="connsiteY136" fmla="*/ 313244 h 372056"/>
                <a:gd name="connsiteX137" fmla="*/ 907652 w 3456270"/>
                <a:gd name="connsiteY137" fmla="*/ 253927 h 372056"/>
                <a:gd name="connsiteX138" fmla="*/ 894274 w 3456270"/>
                <a:gd name="connsiteY138" fmla="*/ 179718 h 372056"/>
                <a:gd name="connsiteX139" fmla="*/ 907652 w 3456270"/>
                <a:gd name="connsiteY139" fmla="*/ 106014 h 372056"/>
                <a:gd name="connsiteX140" fmla="*/ 945009 w 3456270"/>
                <a:gd name="connsiteY140" fmla="*/ 49221 h 372056"/>
                <a:gd name="connsiteX141" fmla="*/ 1001549 w 3456270"/>
                <a:gd name="connsiteY141" fmla="*/ 12873 h 372056"/>
                <a:gd name="connsiteX142" fmla="*/ 1072477 w 3456270"/>
                <a:gd name="connsiteY142" fmla="*/ 0 h 372056"/>
                <a:gd name="connsiteX143" fmla="*/ 438150 w 3456270"/>
                <a:gd name="connsiteY143" fmla="*/ 0 h 372056"/>
                <a:gd name="connsiteX144" fmla="*/ 701669 w 3456270"/>
                <a:gd name="connsiteY144" fmla="*/ 0 h 372056"/>
                <a:gd name="connsiteX145" fmla="*/ 757704 w 3456270"/>
                <a:gd name="connsiteY145" fmla="*/ 9340 h 372056"/>
                <a:gd name="connsiteX146" fmla="*/ 799605 w 3456270"/>
                <a:gd name="connsiteY146" fmla="*/ 36095 h 372056"/>
                <a:gd name="connsiteX147" fmla="*/ 825856 w 3456270"/>
                <a:gd name="connsiteY147" fmla="*/ 78248 h 372056"/>
                <a:gd name="connsiteX148" fmla="*/ 834943 w 3456270"/>
                <a:gd name="connsiteY148" fmla="*/ 133779 h 372056"/>
                <a:gd name="connsiteX149" fmla="*/ 815002 w 3456270"/>
                <a:gd name="connsiteY149" fmla="*/ 210765 h 372056"/>
                <a:gd name="connsiteX150" fmla="*/ 759219 w 3456270"/>
                <a:gd name="connsiteY150" fmla="*/ 255442 h 372056"/>
                <a:gd name="connsiteX151" fmla="*/ 869775 w 3456270"/>
                <a:gd name="connsiteY151" fmla="*/ 367008 h 372056"/>
                <a:gd name="connsiteX152" fmla="*/ 778907 w 3456270"/>
                <a:gd name="connsiteY152" fmla="*/ 367008 h 372056"/>
                <a:gd name="connsiteX153" fmla="*/ 686019 w 3456270"/>
                <a:gd name="connsiteY153" fmla="*/ 265034 h 372056"/>
                <a:gd name="connsiteX154" fmla="*/ 548707 w 3456270"/>
                <a:gd name="connsiteY154" fmla="*/ 265034 h 372056"/>
                <a:gd name="connsiteX155" fmla="*/ 548707 w 3456270"/>
                <a:gd name="connsiteY155" fmla="*/ 208493 h 372056"/>
                <a:gd name="connsiteX156" fmla="*/ 701669 w 3456270"/>
                <a:gd name="connsiteY156" fmla="*/ 208493 h 372056"/>
                <a:gd name="connsiteX157" fmla="*/ 754171 w 3456270"/>
                <a:gd name="connsiteY157" fmla="*/ 189562 h 372056"/>
                <a:gd name="connsiteX158" fmla="*/ 771840 w 3456270"/>
                <a:gd name="connsiteY158" fmla="*/ 134789 h 372056"/>
                <a:gd name="connsiteX159" fmla="*/ 753413 w 3456270"/>
                <a:gd name="connsiteY159" fmla="*/ 81530 h 372056"/>
                <a:gd name="connsiteX160" fmla="*/ 701669 w 3456270"/>
                <a:gd name="connsiteY160" fmla="*/ 64113 h 372056"/>
                <a:gd name="connsiteX161" fmla="*/ 501758 w 3456270"/>
                <a:gd name="connsiteY161" fmla="*/ 64113 h 372056"/>
                <a:gd name="connsiteX162" fmla="*/ 501758 w 3456270"/>
                <a:gd name="connsiteY162" fmla="*/ 367008 h 372056"/>
                <a:gd name="connsiteX163" fmla="*/ 438150 w 3456270"/>
                <a:gd name="connsiteY163" fmla="*/ 367008 h 372056"/>
                <a:gd name="connsiteX164" fmla="*/ 0 w 3456270"/>
                <a:gd name="connsiteY164" fmla="*/ 0 h 372056"/>
                <a:gd name="connsiteX165" fmla="*/ 257966 w 3456270"/>
                <a:gd name="connsiteY165" fmla="*/ 0 h 372056"/>
                <a:gd name="connsiteX166" fmla="*/ 314759 w 3456270"/>
                <a:gd name="connsiteY166" fmla="*/ 9340 h 372056"/>
                <a:gd name="connsiteX167" fmla="*/ 356912 w 3456270"/>
                <a:gd name="connsiteY167" fmla="*/ 35591 h 372056"/>
                <a:gd name="connsiteX168" fmla="*/ 383162 w 3456270"/>
                <a:gd name="connsiteY168" fmla="*/ 76734 h 372056"/>
                <a:gd name="connsiteX169" fmla="*/ 392249 w 3456270"/>
                <a:gd name="connsiteY169" fmla="*/ 131255 h 372056"/>
                <a:gd name="connsiteX170" fmla="*/ 383162 w 3456270"/>
                <a:gd name="connsiteY170" fmla="*/ 185524 h 372056"/>
                <a:gd name="connsiteX171" fmla="*/ 356912 w 3456270"/>
                <a:gd name="connsiteY171" fmla="*/ 227676 h 372056"/>
                <a:gd name="connsiteX172" fmla="*/ 314759 w 3456270"/>
                <a:gd name="connsiteY172" fmla="*/ 255189 h 372056"/>
                <a:gd name="connsiteX173" fmla="*/ 257966 w 3456270"/>
                <a:gd name="connsiteY173" fmla="*/ 265034 h 372056"/>
                <a:gd name="connsiteX174" fmla="*/ 110557 w 3456270"/>
                <a:gd name="connsiteY174" fmla="*/ 265034 h 372056"/>
                <a:gd name="connsiteX175" fmla="*/ 110557 w 3456270"/>
                <a:gd name="connsiteY175" fmla="*/ 202940 h 372056"/>
                <a:gd name="connsiteX176" fmla="*/ 257966 w 3456270"/>
                <a:gd name="connsiteY176" fmla="*/ 202940 h 372056"/>
                <a:gd name="connsiteX177" fmla="*/ 310720 w 3456270"/>
                <a:gd name="connsiteY177" fmla="*/ 183757 h 372056"/>
                <a:gd name="connsiteX178" fmla="*/ 329651 w 3456270"/>
                <a:gd name="connsiteY178" fmla="*/ 133274 h 372056"/>
                <a:gd name="connsiteX179" fmla="*/ 310720 w 3456270"/>
                <a:gd name="connsiteY179" fmla="*/ 82792 h 372056"/>
                <a:gd name="connsiteX180" fmla="*/ 257966 w 3456270"/>
                <a:gd name="connsiteY180" fmla="*/ 64113 h 372056"/>
                <a:gd name="connsiteX181" fmla="*/ 63608 w 3456270"/>
                <a:gd name="connsiteY181" fmla="*/ 64113 h 372056"/>
                <a:gd name="connsiteX182" fmla="*/ 63608 w 3456270"/>
                <a:gd name="connsiteY182" fmla="*/ 367008 h 372056"/>
                <a:gd name="connsiteX183" fmla="*/ 0 w 3456270"/>
                <a:gd name="connsiteY183" fmla="*/ 367008 h 372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3456270" h="372056">
                  <a:moveTo>
                    <a:pt x="1454258" y="64113"/>
                  </a:moveTo>
                  <a:lnTo>
                    <a:pt x="1454258" y="302895"/>
                  </a:lnTo>
                  <a:lnTo>
                    <a:pt x="1603182" y="302895"/>
                  </a:lnTo>
                  <a:cubicBezTo>
                    <a:pt x="1619673" y="302895"/>
                    <a:pt x="1634901" y="299866"/>
                    <a:pt x="1648868" y="293809"/>
                  </a:cubicBezTo>
                  <a:cubicBezTo>
                    <a:pt x="1662835" y="287751"/>
                    <a:pt x="1674951" y="279421"/>
                    <a:pt x="1685216" y="268820"/>
                  </a:cubicBezTo>
                  <a:cubicBezTo>
                    <a:pt x="1695480" y="258218"/>
                    <a:pt x="1703473" y="245514"/>
                    <a:pt x="1709195" y="230705"/>
                  </a:cubicBezTo>
                  <a:cubicBezTo>
                    <a:pt x="1714916" y="215897"/>
                    <a:pt x="1717777" y="199911"/>
                    <a:pt x="1717777" y="182747"/>
                  </a:cubicBezTo>
                  <a:cubicBezTo>
                    <a:pt x="1717777" y="165583"/>
                    <a:pt x="1714916" y="149681"/>
                    <a:pt x="1709195" y="135041"/>
                  </a:cubicBezTo>
                  <a:cubicBezTo>
                    <a:pt x="1703473" y="120401"/>
                    <a:pt x="1695480" y="107865"/>
                    <a:pt x="1685216" y="97432"/>
                  </a:cubicBezTo>
                  <a:cubicBezTo>
                    <a:pt x="1674951" y="86999"/>
                    <a:pt x="1662835" y="78837"/>
                    <a:pt x="1648868" y="72948"/>
                  </a:cubicBezTo>
                  <a:cubicBezTo>
                    <a:pt x="1634901" y="67058"/>
                    <a:pt x="1619672" y="64113"/>
                    <a:pt x="1603182" y="64113"/>
                  </a:cubicBezTo>
                  <a:close/>
                  <a:moveTo>
                    <a:pt x="1072477" y="64113"/>
                  </a:moveTo>
                  <a:cubicBezTo>
                    <a:pt x="1055986" y="64113"/>
                    <a:pt x="1040757" y="67058"/>
                    <a:pt x="1026791" y="72948"/>
                  </a:cubicBezTo>
                  <a:cubicBezTo>
                    <a:pt x="1012824" y="78837"/>
                    <a:pt x="1000792" y="86999"/>
                    <a:pt x="990695" y="97432"/>
                  </a:cubicBezTo>
                  <a:cubicBezTo>
                    <a:pt x="980599" y="107865"/>
                    <a:pt x="972690" y="120317"/>
                    <a:pt x="966969" y="134789"/>
                  </a:cubicBezTo>
                  <a:cubicBezTo>
                    <a:pt x="961247" y="149260"/>
                    <a:pt x="958387" y="165246"/>
                    <a:pt x="958387" y="182747"/>
                  </a:cubicBezTo>
                  <a:cubicBezTo>
                    <a:pt x="958387" y="199911"/>
                    <a:pt x="961247" y="215897"/>
                    <a:pt x="966969" y="230705"/>
                  </a:cubicBezTo>
                  <a:cubicBezTo>
                    <a:pt x="972690" y="245514"/>
                    <a:pt x="980599" y="258218"/>
                    <a:pt x="990695" y="268820"/>
                  </a:cubicBezTo>
                  <a:cubicBezTo>
                    <a:pt x="1000792" y="279421"/>
                    <a:pt x="1012824" y="287751"/>
                    <a:pt x="1026791" y="293809"/>
                  </a:cubicBezTo>
                  <a:cubicBezTo>
                    <a:pt x="1040757" y="299866"/>
                    <a:pt x="1055986" y="302895"/>
                    <a:pt x="1072477" y="302895"/>
                  </a:cubicBezTo>
                  <a:lnTo>
                    <a:pt x="1161831" y="302895"/>
                  </a:lnTo>
                  <a:cubicBezTo>
                    <a:pt x="1178659" y="302895"/>
                    <a:pt x="1194140" y="299866"/>
                    <a:pt x="1208275" y="293809"/>
                  </a:cubicBezTo>
                  <a:cubicBezTo>
                    <a:pt x="1222410" y="287751"/>
                    <a:pt x="1234610" y="279421"/>
                    <a:pt x="1244875" y="268820"/>
                  </a:cubicBezTo>
                  <a:cubicBezTo>
                    <a:pt x="1255140" y="258218"/>
                    <a:pt x="1263133" y="245514"/>
                    <a:pt x="1268854" y="230705"/>
                  </a:cubicBezTo>
                  <a:cubicBezTo>
                    <a:pt x="1274575" y="215897"/>
                    <a:pt x="1277436" y="199911"/>
                    <a:pt x="1277436" y="182747"/>
                  </a:cubicBezTo>
                  <a:cubicBezTo>
                    <a:pt x="1277436" y="165583"/>
                    <a:pt x="1274575" y="149681"/>
                    <a:pt x="1268854" y="135041"/>
                  </a:cubicBezTo>
                  <a:cubicBezTo>
                    <a:pt x="1263133" y="120401"/>
                    <a:pt x="1255140" y="107865"/>
                    <a:pt x="1244875" y="97432"/>
                  </a:cubicBezTo>
                  <a:cubicBezTo>
                    <a:pt x="1234610" y="86999"/>
                    <a:pt x="1222410" y="78837"/>
                    <a:pt x="1208275" y="72948"/>
                  </a:cubicBezTo>
                  <a:cubicBezTo>
                    <a:pt x="1194140" y="67058"/>
                    <a:pt x="1178659" y="64113"/>
                    <a:pt x="1161831" y="64113"/>
                  </a:cubicBezTo>
                  <a:close/>
                  <a:moveTo>
                    <a:pt x="3174578" y="0"/>
                  </a:moveTo>
                  <a:lnTo>
                    <a:pt x="3438097" y="0"/>
                  </a:lnTo>
                  <a:lnTo>
                    <a:pt x="3438097" y="64113"/>
                  </a:lnTo>
                  <a:lnTo>
                    <a:pt x="3174578" y="64113"/>
                  </a:lnTo>
                  <a:cubicBezTo>
                    <a:pt x="3159770" y="64113"/>
                    <a:pt x="3148327" y="68068"/>
                    <a:pt x="3140250" y="75977"/>
                  </a:cubicBezTo>
                  <a:cubicBezTo>
                    <a:pt x="3132173" y="83885"/>
                    <a:pt x="3128134" y="94907"/>
                    <a:pt x="3128134" y="109043"/>
                  </a:cubicBezTo>
                  <a:cubicBezTo>
                    <a:pt x="3128134" y="123178"/>
                    <a:pt x="3132257" y="134116"/>
                    <a:pt x="3140502" y="141856"/>
                  </a:cubicBezTo>
                  <a:cubicBezTo>
                    <a:pt x="3148748" y="149597"/>
                    <a:pt x="3159938" y="153467"/>
                    <a:pt x="3174073" y="153467"/>
                  </a:cubicBezTo>
                  <a:lnTo>
                    <a:pt x="3342180" y="153467"/>
                  </a:lnTo>
                  <a:cubicBezTo>
                    <a:pt x="3379537" y="153467"/>
                    <a:pt x="3407891" y="162217"/>
                    <a:pt x="3427243" y="179718"/>
                  </a:cubicBezTo>
                  <a:cubicBezTo>
                    <a:pt x="3446595" y="197219"/>
                    <a:pt x="3456270" y="223806"/>
                    <a:pt x="3456270" y="259480"/>
                  </a:cubicBezTo>
                  <a:cubicBezTo>
                    <a:pt x="3456270" y="274962"/>
                    <a:pt x="3453915" y="289265"/>
                    <a:pt x="3449203" y="302391"/>
                  </a:cubicBezTo>
                  <a:cubicBezTo>
                    <a:pt x="3444491" y="315516"/>
                    <a:pt x="3437423" y="326875"/>
                    <a:pt x="3428000" y="336466"/>
                  </a:cubicBezTo>
                  <a:cubicBezTo>
                    <a:pt x="3418577" y="346058"/>
                    <a:pt x="3406713" y="353546"/>
                    <a:pt x="3392410" y="358931"/>
                  </a:cubicBezTo>
                  <a:cubicBezTo>
                    <a:pt x="3378106" y="364316"/>
                    <a:pt x="3361363" y="367008"/>
                    <a:pt x="3342180" y="367008"/>
                  </a:cubicBezTo>
                  <a:lnTo>
                    <a:pt x="3067050" y="367008"/>
                  </a:lnTo>
                  <a:lnTo>
                    <a:pt x="3067050" y="302895"/>
                  </a:lnTo>
                  <a:lnTo>
                    <a:pt x="3342180" y="302895"/>
                  </a:lnTo>
                  <a:cubicBezTo>
                    <a:pt x="3359344" y="302895"/>
                    <a:pt x="3372553" y="298520"/>
                    <a:pt x="3381808" y="289770"/>
                  </a:cubicBezTo>
                  <a:cubicBezTo>
                    <a:pt x="3391064" y="281020"/>
                    <a:pt x="3395691" y="269409"/>
                    <a:pt x="3395691" y="254937"/>
                  </a:cubicBezTo>
                  <a:cubicBezTo>
                    <a:pt x="3395691" y="239119"/>
                    <a:pt x="3391064" y="227256"/>
                    <a:pt x="3381808" y="219347"/>
                  </a:cubicBezTo>
                  <a:cubicBezTo>
                    <a:pt x="3372553" y="211438"/>
                    <a:pt x="3359344" y="207483"/>
                    <a:pt x="3342180" y="207483"/>
                  </a:cubicBezTo>
                  <a:lnTo>
                    <a:pt x="3173568" y="207483"/>
                  </a:lnTo>
                  <a:cubicBezTo>
                    <a:pt x="3156404" y="207483"/>
                    <a:pt x="3140839" y="204875"/>
                    <a:pt x="3126872" y="199659"/>
                  </a:cubicBezTo>
                  <a:cubicBezTo>
                    <a:pt x="3112905" y="194442"/>
                    <a:pt x="3101126" y="187206"/>
                    <a:pt x="3091534" y="177951"/>
                  </a:cubicBezTo>
                  <a:cubicBezTo>
                    <a:pt x="3081942" y="168696"/>
                    <a:pt x="3074539" y="157674"/>
                    <a:pt x="3069322" y="144885"/>
                  </a:cubicBezTo>
                  <a:cubicBezTo>
                    <a:pt x="3064105" y="132096"/>
                    <a:pt x="3061497" y="118129"/>
                    <a:pt x="3061497" y="102985"/>
                  </a:cubicBezTo>
                  <a:cubicBezTo>
                    <a:pt x="3061497" y="88177"/>
                    <a:pt x="3063937" y="74462"/>
                    <a:pt x="3068817" y="61841"/>
                  </a:cubicBezTo>
                  <a:cubicBezTo>
                    <a:pt x="3073697" y="49221"/>
                    <a:pt x="3080933" y="38367"/>
                    <a:pt x="3090524" y="29280"/>
                  </a:cubicBezTo>
                  <a:cubicBezTo>
                    <a:pt x="3100116" y="20193"/>
                    <a:pt x="3111980" y="13042"/>
                    <a:pt x="3126115" y="7825"/>
                  </a:cubicBezTo>
                  <a:cubicBezTo>
                    <a:pt x="3140250" y="2609"/>
                    <a:pt x="3156404" y="0"/>
                    <a:pt x="3174578" y="0"/>
                  </a:cubicBezTo>
                  <a:close/>
                  <a:moveTo>
                    <a:pt x="2683393" y="0"/>
                  </a:moveTo>
                  <a:lnTo>
                    <a:pt x="3026169" y="0"/>
                  </a:lnTo>
                  <a:lnTo>
                    <a:pt x="3026169" y="64113"/>
                  </a:lnTo>
                  <a:lnTo>
                    <a:pt x="2886837" y="64113"/>
                  </a:lnTo>
                  <a:lnTo>
                    <a:pt x="2886837" y="367008"/>
                  </a:lnTo>
                  <a:lnTo>
                    <a:pt x="2822725" y="367008"/>
                  </a:lnTo>
                  <a:lnTo>
                    <a:pt x="2822725" y="64113"/>
                  </a:lnTo>
                  <a:lnTo>
                    <a:pt x="2683393" y="64113"/>
                  </a:lnTo>
                  <a:close/>
                  <a:moveTo>
                    <a:pt x="2453602" y="0"/>
                  </a:moveTo>
                  <a:lnTo>
                    <a:pt x="2652503" y="0"/>
                  </a:lnTo>
                  <a:lnTo>
                    <a:pt x="2652503" y="64113"/>
                  </a:lnTo>
                  <a:lnTo>
                    <a:pt x="2453602" y="64113"/>
                  </a:lnTo>
                  <a:cubicBezTo>
                    <a:pt x="2437111" y="64113"/>
                    <a:pt x="2421882" y="67058"/>
                    <a:pt x="2407915" y="72948"/>
                  </a:cubicBezTo>
                  <a:cubicBezTo>
                    <a:pt x="2393948" y="78837"/>
                    <a:pt x="2381917" y="86999"/>
                    <a:pt x="2371820" y="97432"/>
                  </a:cubicBezTo>
                  <a:cubicBezTo>
                    <a:pt x="2361724" y="107865"/>
                    <a:pt x="2353815" y="120317"/>
                    <a:pt x="2348093" y="134789"/>
                  </a:cubicBezTo>
                  <a:cubicBezTo>
                    <a:pt x="2342372" y="149260"/>
                    <a:pt x="2339512" y="165246"/>
                    <a:pt x="2339512" y="182747"/>
                  </a:cubicBezTo>
                  <a:cubicBezTo>
                    <a:pt x="2339512" y="199911"/>
                    <a:pt x="2342372" y="215897"/>
                    <a:pt x="2348093" y="230705"/>
                  </a:cubicBezTo>
                  <a:cubicBezTo>
                    <a:pt x="2353815" y="245514"/>
                    <a:pt x="2361724" y="258218"/>
                    <a:pt x="2371820" y="268820"/>
                  </a:cubicBezTo>
                  <a:cubicBezTo>
                    <a:pt x="2381917" y="279421"/>
                    <a:pt x="2393948" y="287751"/>
                    <a:pt x="2407915" y="293809"/>
                  </a:cubicBezTo>
                  <a:cubicBezTo>
                    <a:pt x="2421882" y="299866"/>
                    <a:pt x="2437111" y="302895"/>
                    <a:pt x="2453602" y="302895"/>
                  </a:cubicBezTo>
                  <a:lnTo>
                    <a:pt x="2652503" y="302895"/>
                  </a:lnTo>
                  <a:lnTo>
                    <a:pt x="2652503" y="367008"/>
                  </a:lnTo>
                  <a:lnTo>
                    <a:pt x="2453602" y="367008"/>
                  </a:lnTo>
                  <a:cubicBezTo>
                    <a:pt x="2428024" y="367008"/>
                    <a:pt x="2404381" y="362212"/>
                    <a:pt x="2382674" y="352621"/>
                  </a:cubicBezTo>
                  <a:cubicBezTo>
                    <a:pt x="2360966" y="343029"/>
                    <a:pt x="2342120" y="329904"/>
                    <a:pt x="2326134" y="313244"/>
                  </a:cubicBezTo>
                  <a:cubicBezTo>
                    <a:pt x="2310148" y="296585"/>
                    <a:pt x="2297695" y="276813"/>
                    <a:pt x="2288777" y="253927"/>
                  </a:cubicBezTo>
                  <a:cubicBezTo>
                    <a:pt x="2279858" y="231042"/>
                    <a:pt x="2275399" y="206305"/>
                    <a:pt x="2275399" y="179718"/>
                  </a:cubicBezTo>
                  <a:cubicBezTo>
                    <a:pt x="2275399" y="152794"/>
                    <a:pt x="2279858" y="128226"/>
                    <a:pt x="2288777" y="106014"/>
                  </a:cubicBezTo>
                  <a:cubicBezTo>
                    <a:pt x="2297695" y="83801"/>
                    <a:pt x="2310148" y="64870"/>
                    <a:pt x="2326134" y="49221"/>
                  </a:cubicBezTo>
                  <a:cubicBezTo>
                    <a:pt x="2342120" y="33571"/>
                    <a:pt x="2360966" y="21455"/>
                    <a:pt x="2382674" y="12873"/>
                  </a:cubicBezTo>
                  <a:cubicBezTo>
                    <a:pt x="2404381" y="4291"/>
                    <a:pt x="2428024" y="0"/>
                    <a:pt x="2453602" y="0"/>
                  </a:cubicBezTo>
                  <a:close/>
                  <a:moveTo>
                    <a:pt x="1832772" y="0"/>
                  </a:moveTo>
                  <a:lnTo>
                    <a:pt x="1898904" y="0"/>
                  </a:lnTo>
                  <a:lnTo>
                    <a:pt x="1898904" y="204959"/>
                  </a:lnTo>
                  <a:cubicBezTo>
                    <a:pt x="1898904" y="223470"/>
                    <a:pt x="1901176" y="239287"/>
                    <a:pt x="1905720" y="252413"/>
                  </a:cubicBezTo>
                  <a:cubicBezTo>
                    <a:pt x="1910263" y="265538"/>
                    <a:pt x="1917667" y="276308"/>
                    <a:pt x="1927932" y="284722"/>
                  </a:cubicBezTo>
                  <a:cubicBezTo>
                    <a:pt x="1938196" y="293135"/>
                    <a:pt x="1951911" y="299277"/>
                    <a:pt x="1969075" y="303148"/>
                  </a:cubicBezTo>
                  <a:cubicBezTo>
                    <a:pt x="1986239" y="307018"/>
                    <a:pt x="2007442" y="308953"/>
                    <a:pt x="2032683" y="308953"/>
                  </a:cubicBezTo>
                  <a:cubicBezTo>
                    <a:pt x="2057924" y="308953"/>
                    <a:pt x="2079127" y="307018"/>
                    <a:pt x="2096291" y="303148"/>
                  </a:cubicBezTo>
                  <a:cubicBezTo>
                    <a:pt x="2113455" y="299277"/>
                    <a:pt x="2127169" y="293135"/>
                    <a:pt x="2137434" y="284722"/>
                  </a:cubicBezTo>
                  <a:cubicBezTo>
                    <a:pt x="2147699" y="276308"/>
                    <a:pt x="2155103" y="265538"/>
                    <a:pt x="2159646" y="252413"/>
                  </a:cubicBezTo>
                  <a:cubicBezTo>
                    <a:pt x="2164190" y="239287"/>
                    <a:pt x="2166461" y="223470"/>
                    <a:pt x="2166461" y="204959"/>
                  </a:cubicBezTo>
                  <a:lnTo>
                    <a:pt x="2166461" y="0"/>
                  </a:lnTo>
                  <a:lnTo>
                    <a:pt x="2229060" y="0"/>
                  </a:lnTo>
                  <a:lnTo>
                    <a:pt x="2229060" y="204959"/>
                  </a:lnTo>
                  <a:cubicBezTo>
                    <a:pt x="2229060" y="233230"/>
                    <a:pt x="2225358" y="257882"/>
                    <a:pt x="2217953" y="278916"/>
                  </a:cubicBezTo>
                  <a:cubicBezTo>
                    <a:pt x="2210549" y="299951"/>
                    <a:pt x="2198939" y="317367"/>
                    <a:pt x="2183121" y="331166"/>
                  </a:cubicBezTo>
                  <a:cubicBezTo>
                    <a:pt x="2167303" y="344964"/>
                    <a:pt x="2146857" y="355229"/>
                    <a:pt x="2121784" y="361960"/>
                  </a:cubicBezTo>
                  <a:cubicBezTo>
                    <a:pt x="2096711" y="368691"/>
                    <a:pt x="2066338" y="372056"/>
                    <a:pt x="2030663" y="372056"/>
                  </a:cubicBezTo>
                  <a:cubicBezTo>
                    <a:pt x="1995326" y="372056"/>
                    <a:pt x="1965120" y="368691"/>
                    <a:pt x="1940048" y="361960"/>
                  </a:cubicBezTo>
                  <a:cubicBezTo>
                    <a:pt x="1914975" y="355229"/>
                    <a:pt x="1894529" y="344964"/>
                    <a:pt x="1878711" y="331166"/>
                  </a:cubicBezTo>
                  <a:cubicBezTo>
                    <a:pt x="1862893" y="317367"/>
                    <a:pt x="1851282" y="299951"/>
                    <a:pt x="1843878" y="278916"/>
                  </a:cubicBezTo>
                  <a:cubicBezTo>
                    <a:pt x="1836474" y="257882"/>
                    <a:pt x="1832772" y="233230"/>
                    <a:pt x="1832772" y="204959"/>
                  </a:cubicBezTo>
                  <a:close/>
                  <a:moveTo>
                    <a:pt x="1390650" y="0"/>
                  </a:moveTo>
                  <a:lnTo>
                    <a:pt x="1603182" y="0"/>
                  </a:lnTo>
                  <a:cubicBezTo>
                    <a:pt x="1629096" y="0"/>
                    <a:pt x="1652991" y="4376"/>
                    <a:pt x="1674867" y="13126"/>
                  </a:cubicBezTo>
                  <a:cubicBezTo>
                    <a:pt x="1696742" y="21876"/>
                    <a:pt x="1715589" y="34160"/>
                    <a:pt x="1731407" y="49978"/>
                  </a:cubicBezTo>
                  <a:cubicBezTo>
                    <a:pt x="1747225" y="65796"/>
                    <a:pt x="1759593" y="84727"/>
                    <a:pt x="1768512" y="106771"/>
                  </a:cubicBezTo>
                  <a:cubicBezTo>
                    <a:pt x="1777430" y="128815"/>
                    <a:pt x="1781890" y="153131"/>
                    <a:pt x="1781890" y="179718"/>
                  </a:cubicBezTo>
                  <a:cubicBezTo>
                    <a:pt x="1781890" y="206305"/>
                    <a:pt x="1777430" y="231042"/>
                    <a:pt x="1768512" y="253927"/>
                  </a:cubicBezTo>
                  <a:cubicBezTo>
                    <a:pt x="1759593" y="276813"/>
                    <a:pt x="1747225" y="296585"/>
                    <a:pt x="1731407" y="313244"/>
                  </a:cubicBezTo>
                  <a:cubicBezTo>
                    <a:pt x="1715589" y="329904"/>
                    <a:pt x="1696742" y="343029"/>
                    <a:pt x="1674867" y="352621"/>
                  </a:cubicBezTo>
                  <a:cubicBezTo>
                    <a:pt x="1652991" y="362212"/>
                    <a:pt x="1629096" y="367008"/>
                    <a:pt x="1603182" y="367008"/>
                  </a:cubicBezTo>
                  <a:lnTo>
                    <a:pt x="1390650" y="367008"/>
                  </a:lnTo>
                  <a:close/>
                  <a:moveTo>
                    <a:pt x="1072477" y="0"/>
                  </a:moveTo>
                  <a:lnTo>
                    <a:pt x="1161831" y="0"/>
                  </a:lnTo>
                  <a:cubicBezTo>
                    <a:pt x="1188419" y="0"/>
                    <a:pt x="1212735" y="4376"/>
                    <a:pt x="1234778" y="13126"/>
                  </a:cubicBezTo>
                  <a:cubicBezTo>
                    <a:pt x="1256822" y="21876"/>
                    <a:pt x="1275753" y="34160"/>
                    <a:pt x="1291571" y="49978"/>
                  </a:cubicBezTo>
                  <a:cubicBezTo>
                    <a:pt x="1307389" y="65796"/>
                    <a:pt x="1319673" y="84727"/>
                    <a:pt x="1328423" y="106771"/>
                  </a:cubicBezTo>
                  <a:cubicBezTo>
                    <a:pt x="1337174" y="128815"/>
                    <a:pt x="1341549" y="153131"/>
                    <a:pt x="1341549" y="179718"/>
                  </a:cubicBezTo>
                  <a:cubicBezTo>
                    <a:pt x="1341549" y="206305"/>
                    <a:pt x="1337090" y="231042"/>
                    <a:pt x="1328171" y="253927"/>
                  </a:cubicBezTo>
                  <a:cubicBezTo>
                    <a:pt x="1319253" y="276813"/>
                    <a:pt x="1306800" y="296585"/>
                    <a:pt x="1290814" y="313244"/>
                  </a:cubicBezTo>
                  <a:cubicBezTo>
                    <a:pt x="1274828" y="329904"/>
                    <a:pt x="1255897" y="343029"/>
                    <a:pt x="1234021" y="352621"/>
                  </a:cubicBezTo>
                  <a:cubicBezTo>
                    <a:pt x="1212145" y="362212"/>
                    <a:pt x="1188082" y="367008"/>
                    <a:pt x="1161831" y="367008"/>
                  </a:cubicBezTo>
                  <a:lnTo>
                    <a:pt x="1072477" y="367008"/>
                  </a:lnTo>
                  <a:cubicBezTo>
                    <a:pt x="1046899" y="367008"/>
                    <a:pt x="1023257" y="362212"/>
                    <a:pt x="1001549" y="352621"/>
                  </a:cubicBezTo>
                  <a:cubicBezTo>
                    <a:pt x="979842" y="343029"/>
                    <a:pt x="960995" y="329904"/>
                    <a:pt x="945009" y="313244"/>
                  </a:cubicBezTo>
                  <a:cubicBezTo>
                    <a:pt x="929023" y="296585"/>
                    <a:pt x="916570" y="276813"/>
                    <a:pt x="907652" y="253927"/>
                  </a:cubicBezTo>
                  <a:cubicBezTo>
                    <a:pt x="898733" y="231042"/>
                    <a:pt x="894274" y="206305"/>
                    <a:pt x="894274" y="179718"/>
                  </a:cubicBezTo>
                  <a:cubicBezTo>
                    <a:pt x="894274" y="152794"/>
                    <a:pt x="898733" y="128226"/>
                    <a:pt x="907652" y="106014"/>
                  </a:cubicBezTo>
                  <a:cubicBezTo>
                    <a:pt x="916570" y="83801"/>
                    <a:pt x="929023" y="64870"/>
                    <a:pt x="945009" y="49221"/>
                  </a:cubicBezTo>
                  <a:cubicBezTo>
                    <a:pt x="960995" y="33571"/>
                    <a:pt x="979842" y="21455"/>
                    <a:pt x="1001549" y="12873"/>
                  </a:cubicBezTo>
                  <a:cubicBezTo>
                    <a:pt x="1023257" y="4291"/>
                    <a:pt x="1046899" y="0"/>
                    <a:pt x="1072477" y="0"/>
                  </a:cubicBezTo>
                  <a:close/>
                  <a:moveTo>
                    <a:pt x="438150" y="0"/>
                  </a:moveTo>
                  <a:lnTo>
                    <a:pt x="701669" y="0"/>
                  </a:lnTo>
                  <a:cubicBezTo>
                    <a:pt x="722535" y="0"/>
                    <a:pt x="741214" y="3113"/>
                    <a:pt x="757704" y="9340"/>
                  </a:cubicBezTo>
                  <a:cubicBezTo>
                    <a:pt x="774195" y="15566"/>
                    <a:pt x="788162" y="24484"/>
                    <a:pt x="799605" y="36095"/>
                  </a:cubicBezTo>
                  <a:cubicBezTo>
                    <a:pt x="811048" y="47706"/>
                    <a:pt x="819798" y="61757"/>
                    <a:pt x="825856" y="78248"/>
                  </a:cubicBezTo>
                  <a:cubicBezTo>
                    <a:pt x="831914" y="94739"/>
                    <a:pt x="834943" y="113249"/>
                    <a:pt x="834943" y="133779"/>
                  </a:cubicBezTo>
                  <a:cubicBezTo>
                    <a:pt x="834943" y="164405"/>
                    <a:pt x="828296" y="190067"/>
                    <a:pt x="815002" y="210765"/>
                  </a:cubicBezTo>
                  <a:cubicBezTo>
                    <a:pt x="801708" y="231463"/>
                    <a:pt x="783114" y="246355"/>
                    <a:pt x="759219" y="255442"/>
                  </a:cubicBezTo>
                  <a:lnTo>
                    <a:pt x="869775" y="367008"/>
                  </a:lnTo>
                  <a:lnTo>
                    <a:pt x="778907" y="367008"/>
                  </a:lnTo>
                  <a:lnTo>
                    <a:pt x="686019" y="265034"/>
                  </a:lnTo>
                  <a:lnTo>
                    <a:pt x="548707" y="265034"/>
                  </a:lnTo>
                  <a:lnTo>
                    <a:pt x="548707" y="208493"/>
                  </a:lnTo>
                  <a:lnTo>
                    <a:pt x="701669" y="208493"/>
                  </a:lnTo>
                  <a:cubicBezTo>
                    <a:pt x="724891" y="208493"/>
                    <a:pt x="742391" y="202183"/>
                    <a:pt x="754171" y="189562"/>
                  </a:cubicBezTo>
                  <a:cubicBezTo>
                    <a:pt x="765950" y="176942"/>
                    <a:pt x="771840" y="158684"/>
                    <a:pt x="771840" y="134789"/>
                  </a:cubicBezTo>
                  <a:cubicBezTo>
                    <a:pt x="771840" y="110894"/>
                    <a:pt x="765697" y="93141"/>
                    <a:pt x="753413" y="81530"/>
                  </a:cubicBezTo>
                  <a:cubicBezTo>
                    <a:pt x="741130" y="69919"/>
                    <a:pt x="723881" y="64113"/>
                    <a:pt x="701669" y="64113"/>
                  </a:cubicBezTo>
                  <a:lnTo>
                    <a:pt x="501758" y="64113"/>
                  </a:lnTo>
                  <a:lnTo>
                    <a:pt x="501758" y="367008"/>
                  </a:lnTo>
                  <a:lnTo>
                    <a:pt x="438150" y="367008"/>
                  </a:lnTo>
                  <a:close/>
                  <a:moveTo>
                    <a:pt x="0" y="0"/>
                  </a:moveTo>
                  <a:lnTo>
                    <a:pt x="257966" y="0"/>
                  </a:lnTo>
                  <a:cubicBezTo>
                    <a:pt x="279168" y="0"/>
                    <a:pt x="298099" y="3113"/>
                    <a:pt x="314759" y="9340"/>
                  </a:cubicBezTo>
                  <a:cubicBezTo>
                    <a:pt x="331418" y="15566"/>
                    <a:pt x="345469" y="24316"/>
                    <a:pt x="356912" y="35591"/>
                  </a:cubicBezTo>
                  <a:cubicBezTo>
                    <a:pt x="368354" y="46865"/>
                    <a:pt x="377104" y="60579"/>
                    <a:pt x="383162" y="76734"/>
                  </a:cubicBezTo>
                  <a:cubicBezTo>
                    <a:pt x="389220" y="92888"/>
                    <a:pt x="392249" y="111062"/>
                    <a:pt x="392249" y="131255"/>
                  </a:cubicBezTo>
                  <a:cubicBezTo>
                    <a:pt x="392249" y="151111"/>
                    <a:pt x="389220" y="169201"/>
                    <a:pt x="383162" y="185524"/>
                  </a:cubicBezTo>
                  <a:cubicBezTo>
                    <a:pt x="377104" y="201846"/>
                    <a:pt x="368354" y="215897"/>
                    <a:pt x="356912" y="227676"/>
                  </a:cubicBezTo>
                  <a:cubicBezTo>
                    <a:pt x="345469" y="239456"/>
                    <a:pt x="331418" y="248627"/>
                    <a:pt x="314759" y="255189"/>
                  </a:cubicBezTo>
                  <a:cubicBezTo>
                    <a:pt x="298099" y="261752"/>
                    <a:pt x="279168" y="265034"/>
                    <a:pt x="257966" y="265034"/>
                  </a:cubicBezTo>
                  <a:lnTo>
                    <a:pt x="110557" y="265034"/>
                  </a:lnTo>
                  <a:lnTo>
                    <a:pt x="110557" y="202940"/>
                  </a:lnTo>
                  <a:lnTo>
                    <a:pt x="257966" y="202940"/>
                  </a:lnTo>
                  <a:cubicBezTo>
                    <a:pt x="280515" y="202940"/>
                    <a:pt x="298099" y="196546"/>
                    <a:pt x="310720" y="183757"/>
                  </a:cubicBezTo>
                  <a:cubicBezTo>
                    <a:pt x="323341" y="170968"/>
                    <a:pt x="329651" y="154140"/>
                    <a:pt x="329651" y="133274"/>
                  </a:cubicBezTo>
                  <a:cubicBezTo>
                    <a:pt x="329651" y="112072"/>
                    <a:pt x="323341" y="95244"/>
                    <a:pt x="310720" y="82792"/>
                  </a:cubicBezTo>
                  <a:cubicBezTo>
                    <a:pt x="298099" y="70339"/>
                    <a:pt x="280515" y="64113"/>
                    <a:pt x="257966" y="64113"/>
                  </a:cubicBezTo>
                  <a:lnTo>
                    <a:pt x="63608" y="64113"/>
                  </a:lnTo>
                  <a:lnTo>
                    <a:pt x="63608" y="367008"/>
                  </a:lnTo>
                  <a:lnTo>
                    <a:pt x="0" y="367008"/>
                  </a:lnTo>
                  <a:close/>
                </a:path>
              </a:pathLst>
            </a:custGeom>
            <a:gradFill>
              <a:gsLst>
                <a:gs pos="7000">
                  <a:srgbClr val="FE813A"/>
                </a:gs>
                <a:gs pos="100000">
                  <a:srgbClr val="FFAF48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/>
            </a:p>
          </p:txBody>
        </p:sp>
      </p:grp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32E01194-A184-C483-CB59-0B30DF3BE62D}"/>
              </a:ext>
            </a:extLst>
          </p:cNvPr>
          <p:cNvGrpSpPr/>
          <p:nvPr/>
        </p:nvGrpSpPr>
        <p:grpSpPr>
          <a:xfrm>
            <a:off x="8229661" y="564444"/>
            <a:ext cx="3962339" cy="3972710"/>
            <a:chOff x="8229661" y="564444"/>
            <a:chExt cx="3962339" cy="3972710"/>
          </a:xfrm>
        </p:grpSpPr>
        <p:pic>
          <p:nvPicPr>
            <p:cNvPr id="25" name="Image 2">
              <a:extLst>
                <a:ext uri="{FF2B5EF4-FFF2-40B4-BE49-F238E27FC236}">
                  <a16:creationId xmlns:a16="http://schemas.microsoft.com/office/drawing/2014/main" id="{471306EB-AFF9-C32C-2890-6FB67C075A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3" t="1451" r="24937"/>
            <a:stretch/>
          </p:blipFill>
          <p:spPr>
            <a:xfrm>
              <a:off x="8229661" y="564444"/>
              <a:ext cx="3962339" cy="3972710"/>
            </a:xfrm>
            <a:prstGeom prst="rect">
              <a:avLst/>
            </a:prstGeom>
          </p:spPr>
        </p:pic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F9BFB1D0-E266-E786-6C57-CA18B60714B4}"/>
                </a:ext>
              </a:extLst>
            </p:cNvPr>
            <p:cNvSpPr/>
            <p:nvPr/>
          </p:nvSpPr>
          <p:spPr>
            <a:xfrm>
              <a:off x="11756501" y="646633"/>
              <a:ext cx="346659" cy="302461"/>
            </a:xfrm>
            <a:prstGeom prst="rect">
              <a:avLst/>
            </a:prstGeom>
            <a:solidFill>
              <a:srgbClr val="4472C4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e 26">
            <a:extLst>
              <a:ext uri="{FF2B5EF4-FFF2-40B4-BE49-F238E27FC236}">
                <a16:creationId xmlns:a16="http://schemas.microsoft.com/office/drawing/2014/main" id="{F61CBADC-F835-1AD0-11F8-5E6E211C77DB}"/>
              </a:ext>
            </a:extLst>
          </p:cNvPr>
          <p:cNvGrpSpPr/>
          <p:nvPr/>
        </p:nvGrpSpPr>
        <p:grpSpPr>
          <a:xfrm>
            <a:off x="8700693" y="774926"/>
            <a:ext cx="3381568" cy="3455212"/>
            <a:chOff x="4795708" y="-243244"/>
            <a:chExt cx="5443496" cy="5562037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EADEA00-ECD0-3F11-16F7-BF43E1CE005E}"/>
                </a:ext>
              </a:extLst>
            </p:cNvPr>
            <p:cNvSpPr/>
            <p:nvPr/>
          </p:nvSpPr>
          <p:spPr>
            <a:xfrm>
              <a:off x="4795708" y="-243244"/>
              <a:ext cx="2881917" cy="3356658"/>
            </a:xfrm>
            <a:prstGeom prst="rect">
              <a:avLst/>
            </a:prstGeom>
            <a:solidFill>
              <a:srgbClr val="F99106"/>
            </a:solidFill>
            <a:ln>
              <a:noFill/>
            </a:ln>
            <a:effectLst>
              <a:softEdge rad="228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6A8D06A-E0FF-E1DC-01C1-0E3CA1076D38}"/>
                </a:ext>
              </a:extLst>
            </p:cNvPr>
            <p:cNvSpPr/>
            <p:nvPr/>
          </p:nvSpPr>
          <p:spPr>
            <a:xfrm>
              <a:off x="5272895" y="3438458"/>
              <a:ext cx="2881923" cy="1880335"/>
            </a:xfrm>
            <a:prstGeom prst="rect">
              <a:avLst/>
            </a:prstGeom>
            <a:solidFill>
              <a:srgbClr val="7A7A7A"/>
            </a:solidFill>
            <a:ln>
              <a:noFill/>
            </a:ln>
            <a:effectLst>
              <a:softEdge rad="393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5BA6505-9518-3DF1-7D5D-24CDF4B1C657}"/>
                </a:ext>
              </a:extLst>
            </p:cNvPr>
            <p:cNvSpPr/>
            <p:nvPr/>
          </p:nvSpPr>
          <p:spPr>
            <a:xfrm rot="10800000">
              <a:off x="7357281" y="603717"/>
              <a:ext cx="2881923" cy="3192768"/>
            </a:xfrm>
            <a:prstGeom prst="rect">
              <a:avLst/>
            </a:prstGeom>
            <a:solidFill>
              <a:srgbClr val="7A7A7A"/>
            </a:solidFill>
            <a:ln>
              <a:noFill/>
            </a:ln>
            <a:effectLst>
              <a:softEdge rad="596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4" name="Image 46" descr="Une image contenant sombre&#10;&#10;Description générée automatiquement">
            <a:extLst>
              <a:ext uri="{FF2B5EF4-FFF2-40B4-BE49-F238E27FC236}">
                <a16:creationId xmlns:a16="http://schemas.microsoft.com/office/drawing/2014/main" id="{BED4F9DE-8E5D-DB1B-2720-0665687F237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0"/>
          <a:stretch/>
        </p:blipFill>
        <p:spPr>
          <a:xfrm>
            <a:off x="8894506" y="564445"/>
            <a:ext cx="2601908" cy="3972710"/>
          </a:xfrm>
          <a:prstGeom prst="rect">
            <a:avLst/>
          </a:prstGeom>
        </p:spPr>
      </p:pic>
      <p:grpSp>
        <p:nvGrpSpPr>
          <p:cNvPr id="228" name="Group 227">
            <a:extLst>
              <a:ext uri="{FF2B5EF4-FFF2-40B4-BE49-F238E27FC236}">
                <a16:creationId xmlns:a16="http://schemas.microsoft.com/office/drawing/2014/main" id="{1C410774-90DE-7745-6FAB-816DB4BEFF5D}"/>
              </a:ext>
            </a:extLst>
          </p:cNvPr>
          <p:cNvGrpSpPr/>
          <p:nvPr/>
        </p:nvGrpSpPr>
        <p:grpSpPr>
          <a:xfrm>
            <a:off x="10377120" y="3369940"/>
            <a:ext cx="1396689" cy="824766"/>
            <a:chOff x="426423" y="3718486"/>
            <a:chExt cx="928813" cy="548478"/>
          </a:xfrm>
        </p:grpSpPr>
        <p:grpSp>
          <p:nvGrpSpPr>
            <p:cNvPr id="229" name="Groupe 28">
              <a:extLst>
                <a:ext uri="{FF2B5EF4-FFF2-40B4-BE49-F238E27FC236}">
                  <a16:creationId xmlns:a16="http://schemas.microsoft.com/office/drawing/2014/main" id="{C640972F-3323-09A6-BD5B-0ADE2B4BBFC5}"/>
                </a:ext>
              </a:extLst>
            </p:cNvPr>
            <p:cNvGrpSpPr/>
            <p:nvPr/>
          </p:nvGrpSpPr>
          <p:grpSpPr>
            <a:xfrm>
              <a:off x="802188" y="3718486"/>
              <a:ext cx="553048" cy="548478"/>
              <a:chOff x="633412" y="4755734"/>
              <a:chExt cx="2491788" cy="2471199"/>
            </a:xfrm>
            <a:solidFill>
              <a:schemeClr val="bg1">
                <a:alpha val="39000"/>
              </a:schemeClr>
            </a:solidFill>
          </p:grpSpPr>
          <p:sp>
            <p:nvSpPr>
              <p:cNvPr id="231" name="Forme libre : forme 31">
                <a:extLst>
                  <a:ext uri="{FF2B5EF4-FFF2-40B4-BE49-F238E27FC236}">
                    <a16:creationId xmlns:a16="http://schemas.microsoft.com/office/drawing/2014/main" id="{69A63716-BB84-E963-ED59-CB21D721EB8A}"/>
                  </a:ext>
                </a:extLst>
              </p:cNvPr>
              <p:cNvSpPr/>
              <p:nvPr/>
            </p:nvSpPr>
            <p:spPr>
              <a:xfrm>
                <a:off x="633412" y="4755734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8 h 121196"/>
                  <a:gd name="connsiteX1" fmla="*/ 60598 w 121196"/>
                  <a:gd name="connsiteY1" fmla="*/ 121197 h 121196"/>
                  <a:gd name="connsiteX2" fmla="*/ 0 w 121196"/>
                  <a:gd name="connsiteY2" fmla="*/ 60598 h 121196"/>
                  <a:gd name="connsiteX3" fmla="*/ 60598 w 121196"/>
                  <a:gd name="connsiteY3" fmla="*/ 0 h 121196"/>
                  <a:gd name="connsiteX4" fmla="*/ 121197 w 121196"/>
                  <a:gd name="connsiteY4" fmla="*/ 60598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8"/>
                    </a:moveTo>
                    <a:cubicBezTo>
                      <a:pt x="121197" y="94056"/>
                      <a:pt x="94056" y="121197"/>
                      <a:pt x="60598" y="121197"/>
                    </a:cubicBezTo>
                    <a:cubicBezTo>
                      <a:pt x="27141" y="121197"/>
                      <a:pt x="0" y="94056"/>
                      <a:pt x="0" y="60598"/>
                    </a:cubicBezTo>
                    <a:cubicBezTo>
                      <a:pt x="0" y="27141"/>
                      <a:pt x="27141" y="0"/>
                      <a:pt x="60598" y="0"/>
                    </a:cubicBezTo>
                    <a:cubicBezTo>
                      <a:pt x="94056" y="0"/>
                      <a:pt x="121197" y="27141"/>
                      <a:pt x="121197" y="60598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32" name="Forme libre : forme 32">
                <a:extLst>
                  <a:ext uri="{FF2B5EF4-FFF2-40B4-BE49-F238E27FC236}">
                    <a16:creationId xmlns:a16="http://schemas.microsoft.com/office/drawing/2014/main" id="{6432F289-34D5-A910-BFD9-79BA30BB299F}"/>
                  </a:ext>
                </a:extLst>
              </p:cNvPr>
              <p:cNvSpPr/>
              <p:nvPr/>
            </p:nvSpPr>
            <p:spPr>
              <a:xfrm>
                <a:off x="1423531" y="4755734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8 h 121196"/>
                  <a:gd name="connsiteX1" fmla="*/ 60598 w 121196"/>
                  <a:gd name="connsiteY1" fmla="*/ 121197 h 121196"/>
                  <a:gd name="connsiteX2" fmla="*/ 0 w 121196"/>
                  <a:gd name="connsiteY2" fmla="*/ 60598 h 121196"/>
                  <a:gd name="connsiteX3" fmla="*/ 60598 w 121196"/>
                  <a:gd name="connsiteY3" fmla="*/ 0 h 121196"/>
                  <a:gd name="connsiteX4" fmla="*/ 121197 w 121196"/>
                  <a:gd name="connsiteY4" fmla="*/ 60598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8"/>
                    </a:moveTo>
                    <a:cubicBezTo>
                      <a:pt x="121197" y="94056"/>
                      <a:pt x="94056" y="121197"/>
                      <a:pt x="60598" y="121197"/>
                    </a:cubicBezTo>
                    <a:cubicBezTo>
                      <a:pt x="27141" y="121197"/>
                      <a:pt x="0" y="94056"/>
                      <a:pt x="0" y="60598"/>
                    </a:cubicBezTo>
                    <a:cubicBezTo>
                      <a:pt x="0" y="27141"/>
                      <a:pt x="27141" y="0"/>
                      <a:pt x="60598" y="0"/>
                    </a:cubicBezTo>
                    <a:cubicBezTo>
                      <a:pt x="94056" y="0"/>
                      <a:pt x="121197" y="27141"/>
                      <a:pt x="121197" y="60598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33" name="Forme libre : forme 67">
                <a:extLst>
                  <a:ext uri="{FF2B5EF4-FFF2-40B4-BE49-F238E27FC236}">
                    <a16:creationId xmlns:a16="http://schemas.microsoft.com/office/drawing/2014/main" id="{781656C7-1178-0EC2-16B6-D54066B82D98}"/>
                  </a:ext>
                </a:extLst>
              </p:cNvPr>
              <p:cNvSpPr/>
              <p:nvPr/>
            </p:nvSpPr>
            <p:spPr>
              <a:xfrm>
                <a:off x="2213651" y="4755734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8 h 121196"/>
                  <a:gd name="connsiteX1" fmla="*/ 60598 w 121196"/>
                  <a:gd name="connsiteY1" fmla="*/ 121197 h 121196"/>
                  <a:gd name="connsiteX2" fmla="*/ 0 w 121196"/>
                  <a:gd name="connsiteY2" fmla="*/ 60598 h 121196"/>
                  <a:gd name="connsiteX3" fmla="*/ 60598 w 121196"/>
                  <a:gd name="connsiteY3" fmla="*/ 0 h 121196"/>
                  <a:gd name="connsiteX4" fmla="*/ 121197 w 121196"/>
                  <a:gd name="connsiteY4" fmla="*/ 60598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8"/>
                    </a:moveTo>
                    <a:cubicBezTo>
                      <a:pt x="121197" y="94056"/>
                      <a:pt x="94056" y="121197"/>
                      <a:pt x="60598" y="121197"/>
                    </a:cubicBezTo>
                    <a:cubicBezTo>
                      <a:pt x="27141" y="121197"/>
                      <a:pt x="0" y="94056"/>
                      <a:pt x="0" y="60598"/>
                    </a:cubicBezTo>
                    <a:cubicBezTo>
                      <a:pt x="0" y="27141"/>
                      <a:pt x="27141" y="0"/>
                      <a:pt x="60598" y="0"/>
                    </a:cubicBezTo>
                    <a:cubicBezTo>
                      <a:pt x="94056" y="0"/>
                      <a:pt x="121197" y="27141"/>
                      <a:pt x="121197" y="60598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34" name="Forme libre : forme 68">
                <a:extLst>
                  <a:ext uri="{FF2B5EF4-FFF2-40B4-BE49-F238E27FC236}">
                    <a16:creationId xmlns:a16="http://schemas.microsoft.com/office/drawing/2014/main" id="{059A1762-E3C8-A829-1E46-53EA22A4610E}"/>
                  </a:ext>
                </a:extLst>
              </p:cNvPr>
              <p:cNvSpPr/>
              <p:nvPr/>
            </p:nvSpPr>
            <p:spPr>
              <a:xfrm>
                <a:off x="3004004" y="4755734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8 h 121196"/>
                  <a:gd name="connsiteX1" fmla="*/ 60599 w 121196"/>
                  <a:gd name="connsiteY1" fmla="*/ 121197 h 121196"/>
                  <a:gd name="connsiteX2" fmla="*/ 0 w 121196"/>
                  <a:gd name="connsiteY2" fmla="*/ 60598 h 121196"/>
                  <a:gd name="connsiteX3" fmla="*/ 60599 w 121196"/>
                  <a:gd name="connsiteY3" fmla="*/ 0 h 121196"/>
                  <a:gd name="connsiteX4" fmla="*/ 121197 w 121196"/>
                  <a:gd name="connsiteY4" fmla="*/ 60598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8"/>
                    </a:moveTo>
                    <a:cubicBezTo>
                      <a:pt x="121197" y="94056"/>
                      <a:pt x="94056" y="121197"/>
                      <a:pt x="60599" y="121197"/>
                    </a:cubicBezTo>
                    <a:cubicBezTo>
                      <a:pt x="27141" y="121197"/>
                      <a:pt x="0" y="94056"/>
                      <a:pt x="0" y="60598"/>
                    </a:cubicBezTo>
                    <a:cubicBezTo>
                      <a:pt x="0" y="27141"/>
                      <a:pt x="27141" y="0"/>
                      <a:pt x="60599" y="0"/>
                    </a:cubicBezTo>
                    <a:cubicBezTo>
                      <a:pt x="94056" y="0"/>
                      <a:pt x="121197" y="27141"/>
                      <a:pt x="121197" y="60598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35" name="Forme libre : forme 70">
                <a:extLst>
                  <a:ext uri="{FF2B5EF4-FFF2-40B4-BE49-F238E27FC236}">
                    <a16:creationId xmlns:a16="http://schemas.microsoft.com/office/drawing/2014/main" id="{6D9C1D5B-0329-F3D7-9E87-23CB81311633}"/>
                  </a:ext>
                </a:extLst>
              </p:cNvPr>
              <p:cNvSpPr/>
              <p:nvPr/>
            </p:nvSpPr>
            <p:spPr>
              <a:xfrm>
                <a:off x="633412" y="5539068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8 h 121196"/>
                  <a:gd name="connsiteX1" fmla="*/ 60598 w 121196"/>
                  <a:gd name="connsiteY1" fmla="*/ 121197 h 121196"/>
                  <a:gd name="connsiteX2" fmla="*/ 0 w 121196"/>
                  <a:gd name="connsiteY2" fmla="*/ 60598 h 121196"/>
                  <a:gd name="connsiteX3" fmla="*/ 60598 w 121196"/>
                  <a:gd name="connsiteY3" fmla="*/ 0 h 121196"/>
                  <a:gd name="connsiteX4" fmla="*/ 121197 w 121196"/>
                  <a:gd name="connsiteY4" fmla="*/ 60598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8"/>
                    </a:moveTo>
                    <a:cubicBezTo>
                      <a:pt x="121197" y="94056"/>
                      <a:pt x="94056" y="121197"/>
                      <a:pt x="60598" y="121197"/>
                    </a:cubicBezTo>
                    <a:cubicBezTo>
                      <a:pt x="27141" y="121197"/>
                      <a:pt x="0" y="94056"/>
                      <a:pt x="0" y="60598"/>
                    </a:cubicBezTo>
                    <a:cubicBezTo>
                      <a:pt x="0" y="27141"/>
                      <a:pt x="27141" y="0"/>
                      <a:pt x="60598" y="0"/>
                    </a:cubicBezTo>
                    <a:cubicBezTo>
                      <a:pt x="94056" y="0"/>
                      <a:pt x="121197" y="27141"/>
                      <a:pt x="121197" y="60598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36" name="Forme libre : forme 71">
                <a:extLst>
                  <a:ext uri="{FF2B5EF4-FFF2-40B4-BE49-F238E27FC236}">
                    <a16:creationId xmlns:a16="http://schemas.microsoft.com/office/drawing/2014/main" id="{EB6A8322-7DA6-1BC9-14D7-8E14A02FCEBF}"/>
                  </a:ext>
                </a:extLst>
              </p:cNvPr>
              <p:cNvSpPr/>
              <p:nvPr/>
            </p:nvSpPr>
            <p:spPr>
              <a:xfrm>
                <a:off x="1423531" y="5539068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8 h 121196"/>
                  <a:gd name="connsiteX1" fmla="*/ 60598 w 121196"/>
                  <a:gd name="connsiteY1" fmla="*/ 121197 h 121196"/>
                  <a:gd name="connsiteX2" fmla="*/ 0 w 121196"/>
                  <a:gd name="connsiteY2" fmla="*/ 60598 h 121196"/>
                  <a:gd name="connsiteX3" fmla="*/ 60598 w 121196"/>
                  <a:gd name="connsiteY3" fmla="*/ 0 h 121196"/>
                  <a:gd name="connsiteX4" fmla="*/ 121197 w 121196"/>
                  <a:gd name="connsiteY4" fmla="*/ 60598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8"/>
                    </a:moveTo>
                    <a:cubicBezTo>
                      <a:pt x="121197" y="94056"/>
                      <a:pt x="94056" y="121197"/>
                      <a:pt x="60598" y="121197"/>
                    </a:cubicBezTo>
                    <a:cubicBezTo>
                      <a:pt x="27141" y="121197"/>
                      <a:pt x="0" y="94056"/>
                      <a:pt x="0" y="60598"/>
                    </a:cubicBezTo>
                    <a:cubicBezTo>
                      <a:pt x="0" y="27141"/>
                      <a:pt x="27141" y="0"/>
                      <a:pt x="60598" y="0"/>
                    </a:cubicBezTo>
                    <a:cubicBezTo>
                      <a:pt x="94056" y="0"/>
                      <a:pt x="121197" y="27141"/>
                      <a:pt x="121197" y="60598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37" name="Forme libre : forme 72">
                <a:extLst>
                  <a:ext uri="{FF2B5EF4-FFF2-40B4-BE49-F238E27FC236}">
                    <a16:creationId xmlns:a16="http://schemas.microsoft.com/office/drawing/2014/main" id="{8A021C72-CAA1-AE14-AFBE-61BA392E2F50}"/>
                  </a:ext>
                </a:extLst>
              </p:cNvPr>
              <p:cNvSpPr/>
              <p:nvPr/>
            </p:nvSpPr>
            <p:spPr>
              <a:xfrm>
                <a:off x="2213651" y="5539068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8 h 121196"/>
                  <a:gd name="connsiteX1" fmla="*/ 60598 w 121196"/>
                  <a:gd name="connsiteY1" fmla="*/ 121197 h 121196"/>
                  <a:gd name="connsiteX2" fmla="*/ 0 w 121196"/>
                  <a:gd name="connsiteY2" fmla="*/ 60598 h 121196"/>
                  <a:gd name="connsiteX3" fmla="*/ 60598 w 121196"/>
                  <a:gd name="connsiteY3" fmla="*/ 0 h 121196"/>
                  <a:gd name="connsiteX4" fmla="*/ 121197 w 121196"/>
                  <a:gd name="connsiteY4" fmla="*/ 60598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8"/>
                    </a:moveTo>
                    <a:cubicBezTo>
                      <a:pt x="121197" y="94056"/>
                      <a:pt x="94056" y="121197"/>
                      <a:pt x="60598" y="121197"/>
                    </a:cubicBezTo>
                    <a:cubicBezTo>
                      <a:pt x="27141" y="121197"/>
                      <a:pt x="0" y="94056"/>
                      <a:pt x="0" y="60598"/>
                    </a:cubicBezTo>
                    <a:cubicBezTo>
                      <a:pt x="0" y="27141"/>
                      <a:pt x="27141" y="0"/>
                      <a:pt x="60598" y="0"/>
                    </a:cubicBezTo>
                    <a:cubicBezTo>
                      <a:pt x="94056" y="0"/>
                      <a:pt x="121197" y="27141"/>
                      <a:pt x="121197" y="60598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38" name="Forme libre : forme 73">
                <a:extLst>
                  <a:ext uri="{FF2B5EF4-FFF2-40B4-BE49-F238E27FC236}">
                    <a16:creationId xmlns:a16="http://schemas.microsoft.com/office/drawing/2014/main" id="{BF138146-3E85-9707-F987-038C83322ED4}"/>
                  </a:ext>
                </a:extLst>
              </p:cNvPr>
              <p:cNvSpPr/>
              <p:nvPr/>
            </p:nvSpPr>
            <p:spPr>
              <a:xfrm>
                <a:off x="3004004" y="5539068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8 h 121196"/>
                  <a:gd name="connsiteX1" fmla="*/ 60599 w 121196"/>
                  <a:gd name="connsiteY1" fmla="*/ 121197 h 121196"/>
                  <a:gd name="connsiteX2" fmla="*/ 0 w 121196"/>
                  <a:gd name="connsiteY2" fmla="*/ 60598 h 121196"/>
                  <a:gd name="connsiteX3" fmla="*/ 60599 w 121196"/>
                  <a:gd name="connsiteY3" fmla="*/ 0 h 121196"/>
                  <a:gd name="connsiteX4" fmla="*/ 121197 w 121196"/>
                  <a:gd name="connsiteY4" fmla="*/ 60598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8"/>
                    </a:moveTo>
                    <a:cubicBezTo>
                      <a:pt x="121197" y="94056"/>
                      <a:pt x="94056" y="121197"/>
                      <a:pt x="60599" y="121197"/>
                    </a:cubicBezTo>
                    <a:cubicBezTo>
                      <a:pt x="27141" y="121197"/>
                      <a:pt x="0" y="94056"/>
                      <a:pt x="0" y="60598"/>
                    </a:cubicBezTo>
                    <a:cubicBezTo>
                      <a:pt x="0" y="27141"/>
                      <a:pt x="27141" y="0"/>
                      <a:pt x="60599" y="0"/>
                    </a:cubicBezTo>
                    <a:cubicBezTo>
                      <a:pt x="94056" y="0"/>
                      <a:pt x="121197" y="27141"/>
                      <a:pt x="121197" y="60598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39" name="Forme libre : forme 74">
                <a:extLst>
                  <a:ext uri="{FF2B5EF4-FFF2-40B4-BE49-F238E27FC236}">
                    <a16:creationId xmlns:a16="http://schemas.microsoft.com/office/drawing/2014/main" id="{D40B2D4F-474B-3C3D-11B9-078481C69788}"/>
                  </a:ext>
                </a:extLst>
              </p:cNvPr>
              <p:cNvSpPr/>
              <p:nvPr/>
            </p:nvSpPr>
            <p:spPr>
              <a:xfrm>
                <a:off x="633412" y="6322402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9 h 121196"/>
                  <a:gd name="connsiteX1" fmla="*/ 60598 w 121196"/>
                  <a:gd name="connsiteY1" fmla="*/ 121197 h 121196"/>
                  <a:gd name="connsiteX2" fmla="*/ 0 w 121196"/>
                  <a:gd name="connsiteY2" fmla="*/ 60599 h 121196"/>
                  <a:gd name="connsiteX3" fmla="*/ 60598 w 121196"/>
                  <a:gd name="connsiteY3" fmla="*/ 0 h 121196"/>
                  <a:gd name="connsiteX4" fmla="*/ 121197 w 121196"/>
                  <a:gd name="connsiteY4" fmla="*/ 60599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9"/>
                    </a:moveTo>
                    <a:cubicBezTo>
                      <a:pt x="121197" y="94056"/>
                      <a:pt x="94056" y="121197"/>
                      <a:pt x="60598" y="121197"/>
                    </a:cubicBezTo>
                    <a:cubicBezTo>
                      <a:pt x="27141" y="121197"/>
                      <a:pt x="0" y="94056"/>
                      <a:pt x="0" y="60599"/>
                    </a:cubicBezTo>
                    <a:cubicBezTo>
                      <a:pt x="0" y="27141"/>
                      <a:pt x="27141" y="0"/>
                      <a:pt x="60598" y="0"/>
                    </a:cubicBezTo>
                    <a:cubicBezTo>
                      <a:pt x="94056" y="0"/>
                      <a:pt x="121197" y="27141"/>
                      <a:pt x="121197" y="60599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40" name="Forme libre : forme 75">
                <a:extLst>
                  <a:ext uri="{FF2B5EF4-FFF2-40B4-BE49-F238E27FC236}">
                    <a16:creationId xmlns:a16="http://schemas.microsoft.com/office/drawing/2014/main" id="{42EDA1D1-8851-3462-AE75-1656F76E94D2}"/>
                  </a:ext>
                </a:extLst>
              </p:cNvPr>
              <p:cNvSpPr/>
              <p:nvPr/>
            </p:nvSpPr>
            <p:spPr>
              <a:xfrm>
                <a:off x="1423531" y="6322402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9 h 121196"/>
                  <a:gd name="connsiteX1" fmla="*/ 60598 w 121196"/>
                  <a:gd name="connsiteY1" fmla="*/ 121197 h 121196"/>
                  <a:gd name="connsiteX2" fmla="*/ 0 w 121196"/>
                  <a:gd name="connsiteY2" fmla="*/ 60599 h 121196"/>
                  <a:gd name="connsiteX3" fmla="*/ 60598 w 121196"/>
                  <a:gd name="connsiteY3" fmla="*/ 0 h 121196"/>
                  <a:gd name="connsiteX4" fmla="*/ 121197 w 121196"/>
                  <a:gd name="connsiteY4" fmla="*/ 60599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9"/>
                    </a:moveTo>
                    <a:cubicBezTo>
                      <a:pt x="121197" y="94056"/>
                      <a:pt x="94056" y="121197"/>
                      <a:pt x="60598" y="121197"/>
                    </a:cubicBezTo>
                    <a:cubicBezTo>
                      <a:pt x="27141" y="121197"/>
                      <a:pt x="0" y="94056"/>
                      <a:pt x="0" y="60599"/>
                    </a:cubicBezTo>
                    <a:cubicBezTo>
                      <a:pt x="0" y="27141"/>
                      <a:pt x="27141" y="0"/>
                      <a:pt x="60598" y="0"/>
                    </a:cubicBezTo>
                    <a:cubicBezTo>
                      <a:pt x="94056" y="0"/>
                      <a:pt x="121197" y="27141"/>
                      <a:pt x="121197" y="60599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41" name="Forme libre : forme 76">
                <a:extLst>
                  <a:ext uri="{FF2B5EF4-FFF2-40B4-BE49-F238E27FC236}">
                    <a16:creationId xmlns:a16="http://schemas.microsoft.com/office/drawing/2014/main" id="{B27335C6-BE10-DDDA-DB98-73860E1AB3C5}"/>
                  </a:ext>
                </a:extLst>
              </p:cNvPr>
              <p:cNvSpPr/>
              <p:nvPr/>
            </p:nvSpPr>
            <p:spPr>
              <a:xfrm>
                <a:off x="2213651" y="6322402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9 h 121196"/>
                  <a:gd name="connsiteX1" fmla="*/ 60598 w 121196"/>
                  <a:gd name="connsiteY1" fmla="*/ 121197 h 121196"/>
                  <a:gd name="connsiteX2" fmla="*/ 0 w 121196"/>
                  <a:gd name="connsiteY2" fmla="*/ 60599 h 121196"/>
                  <a:gd name="connsiteX3" fmla="*/ 60598 w 121196"/>
                  <a:gd name="connsiteY3" fmla="*/ 0 h 121196"/>
                  <a:gd name="connsiteX4" fmla="*/ 121197 w 121196"/>
                  <a:gd name="connsiteY4" fmla="*/ 60599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9"/>
                    </a:moveTo>
                    <a:cubicBezTo>
                      <a:pt x="121197" y="94056"/>
                      <a:pt x="94056" y="121197"/>
                      <a:pt x="60598" y="121197"/>
                    </a:cubicBezTo>
                    <a:cubicBezTo>
                      <a:pt x="27141" y="121197"/>
                      <a:pt x="0" y="94056"/>
                      <a:pt x="0" y="60599"/>
                    </a:cubicBezTo>
                    <a:cubicBezTo>
                      <a:pt x="0" y="27141"/>
                      <a:pt x="27141" y="0"/>
                      <a:pt x="60598" y="0"/>
                    </a:cubicBezTo>
                    <a:cubicBezTo>
                      <a:pt x="94056" y="0"/>
                      <a:pt x="121197" y="27141"/>
                      <a:pt x="121197" y="60599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42" name="Forme libre : forme 77">
                <a:extLst>
                  <a:ext uri="{FF2B5EF4-FFF2-40B4-BE49-F238E27FC236}">
                    <a16:creationId xmlns:a16="http://schemas.microsoft.com/office/drawing/2014/main" id="{14BAAF92-9766-CF27-8663-84B10ADDEE84}"/>
                  </a:ext>
                </a:extLst>
              </p:cNvPr>
              <p:cNvSpPr/>
              <p:nvPr/>
            </p:nvSpPr>
            <p:spPr>
              <a:xfrm>
                <a:off x="3004004" y="6322402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9 h 121196"/>
                  <a:gd name="connsiteX1" fmla="*/ 60599 w 121196"/>
                  <a:gd name="connsiteY1" fmla="*/ 121197 h 121196"/>
                  <a:gd name="connsiteX2" fmla="*/ 0 w 121196"/>
                  <a:gd name="connsiteY2" fmla="*/ 60599 h 121196"/>
                  <a:gd name="connsiteX3" fmla="*/ 60599 w 121196"/>
                  <a:gd name="connsiteY3" fmla="*/ 0 h 121196"/>
                  <a:gd name="connsiteX4" fmla="*/ 121197 w 121196"/>
                  <a:gd name="connsiteY4" fmla="*/ 60599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9"/>
                    </a:moveTo>
                    <a:cubicBezTo>
                      <a:pt x="121197" y="94056"/>
                      <a:pt x="94056" y="121197"/>
                      <a:pt x="60599" y="121197"/>
                    </a:cubicBezTo>
                    <a:cubicBezTo>
                      <a:pt x="27141" y="121197"/>
                      <a:pt x="0" y="94056"/>
                      <a:pt x="0" y="60599"/>
                    </a:cubicBezTo>
                    <a:cubicBezTo>
                      <a:pt x="0" y="27141"/>
                      <a:pt x="27141" y="0"/>
                      <a:pt x="60599" y="0"/>
                    </a:cubicBezTo>
                    <a:cubicBezTo>
                      <a:pt x="94056" y="0"/>
                      <a:pt x="121197" y="27141"/>
                      <a:pt x="121197" y="60599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43" name="Forme libre : forme 78">
                <a:extLst>
                  <a:ext uri="{FF2B5EF4-FFF2-40B4-BE49-F238E27FC236}">
                    <a16:creationId xmlns:a16="http://schemas.microsoft.com/office/drawing/2014/main" id="{A467FC9E-A8C9-D0C1-7B94-01EE44A90385}"/>
                  </a:ext>
                </a:extLst>
              </p:cNvPr>
              <p:cNvSpPr/>
              <p:nvPr/>
            </p:nvSpPr>
            <p:spPr>
              <a:xfrm>
                <a:off x="633412" y="7105737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8 h 121196"/>
                  <a:gd name="connsiteX1" fmla="*/ 60598 w 121196"/>
                  <a:gd name="connsiteY1" fmla="*/ 121197 h 121196"/>
                  <a:gd name="connsiteX2" fmla="*/ 0 w 121196"/>
                  <a:gd name="connsiteY2" fmla="*/ 60598 h 121196"/>
                  <a:gd name="connsiteX3" fmla="*/ 60598 w 121196"/>
                  <a:gd name="connsiteY3" fmla="*/ 0 h 121196"/>
                  <a:gd name="connsiteX4" fmla="*/ 121197 w 121196"/>
                  <a:gd name="connsiteY4" fmla="*/ 60598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8"/>
                    </a:moveTo>
                    <a:cubicBezTo>
                      <a:pt x="121197" y="94056"/>
                      <a:pt x="94056" y="121197"/>
                      <a:pt x="60598" y="121197"/>
                    </a:cubicBezTo>
                    <a:cubicBezTo>
                      <a:pt x="27141" y="121197"/>
                      <a:pt x="0" y="94056"/>
                      <a:pt x="0" y="60598"/>
                    </a:cubicBezTo>
                    <a:cubicBezTo>
                      <a:pt x="0" y="27141"/>
                      <a:pt x="27141" y="0"/>
                      <a:pt x="60598" y="0"/>
                    </a:cubicBezTo>
                    <a:cubicBezTo>
                      <a:pt x="94056" y="0"/>
                      <a:pt x="121197" y="27141"/>
                      <a:pt x="121197" y="60598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44" name="Forme libre : forme 79">
                <a:extLst>
                  <a:ext uri="{FF2B5EF4-FFF2-40B4-BE49-F238E27FC236}">
                    <a16:creationId xmlns:a16="http://schemas.microsoft.com/office/drawing/2014/main" id="{E2D375F0-873A-367E-8E1E-F0DF712C07D7}"/>
                  </a:ext>
                </a:extLst>
              </p:cNvPr>
              <p:cNvSpPr/>
              <p:nvPr/>
            </p:nvSpPr>
            <p:spPr>
              <a:xfrm>
                <a:off x="1423531" y="7105737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8 h 121196"/>
                  <a:gd name="connsiteX1" fmla="*/ 60598 w 121196"/>
                  <a:gd name="connsiteY1" fmla="*/ 121197 h 121196"/>
                  <a:gd name="connsiteX2" fmla="*/ 0 w 121196"/>
                  <a:gd name="connsiteY2" fmla="*/ 60598 h 121196"/>
                  <a:gd name="connsiteX3" fmla="*/ 60598 w 121196"/>
                  <a:gd name="connsiteY3" fmla="*/ 0 h 121196"/>
                  <a:gd name="connsiteX4" fmla="*/ 121197 w 121196"/>
                  <a:gd name="connsiteY4" fmla="*/ 60598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8"/>
                    </a:moveTo>
                    <a:cubicBezTo>
                      <a:pt x="121197" y="94056"/>
                      <a:pt x="94056" y="121197"/>
                      <a:pt x="60598" y="121197"/>
                    </a:cubicBezTo>
                    <a:cubicBezTo>
                      <a:pt x="27141" y="121197"/>
                      <a:pt x="0" y="94056"/>
                      <a:pt x="0" y="60598"/>
                    </a:cubicBezTo>
                    <a:cubicBezTo>
                      <a:pt x="0" y="27141"/>
                      <a:pt x="27141" y="0"/>
                      <a:pt x="60598" y="0"/>
                    </a:cubicBezTo>
                    <a:cubicBezTo>
                      <a:pt x="94056" y="0"/>
                      <a:pt x="121197" y="27141"/>
                      <a:pt x="121197" y="60598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45" name="Forme libre : forme 80">
                <a:extLst>
                  <a:ext uri="{FF2B5EF4-FFF2-40B4-BE49-F238E27FC236}">
                    <a16:creationId xmlns:a16="http://schemas.microsoft.com/office/drawing/2014/main" id="{D567AE7D-C31D-B1F0-C51D-8419910956B8}"/>
                  </a:ext>
                </a:extLst>
              </p:cNvPr>
              <p:cNvSpPr/>
              <p:nvPr/>
            </p:nvSpPr>
            <p:spPr>
              <a:xfrm>
                <a:off x="2213651" y="7105737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8 h 121196"/>
                  <a:gd name="connsiteX1" fmla="*/ 60598 w 121196"/>
                  <a:gd name="connsiteY1" fmla="*/ 121197 h 121196"/>
                  <a:gd name="connsiteX2" fmla="*/ 0 w 121196"/>
                  <a:gd name="connsiteY2" fmla="*/ 60598 h 121196"/>
                  <a:gd name="connsiteX3" fmla="*/ 60598 w 121196"/>
                  <a:gd name="connsiteY3" fmla="*/ 0 h 121196"/>
                  <a:gd name="connsiteX4" fmla="*/ 121197 w 121196"/>
                  <a:gd name="connsiteY4" fmla="*/ 60598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8"/>
                    </a:moveTo>
                    <a:cubicBezTo>
                      <a:pt x="121197" y="94056"/>
                      <a:pt x="94056" y="121197"/>
                      <a:pt x="60598" y="121197"/>
                    </a:cubicBezTo>
                    <a:cubicBezTo>
                      <a:pt x="27141" y="121197"/>
                      <a:pt x="0" y="94056"/>
                      <a:pt x="0" y="60598"/>
                    </a:cubicBezTo>
                    <a:cubicBezTo>
                      <a:pt x="0" y="27141"/>
                      <a:pt x="27141" y="0"/>
                      <a:pt x="60598" y="0"/>
                    </a:cubicBezTo>
                    <a:cubicBezTo>
                      <a:pt x="94056" y="0"/>
                      <a:pt x="121197" y="27141"/>
                      <a:pt x="121197" y="60598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46" name="Forme libre : forme 81">
                <a:extLst>
                  <a:ext uri="{FF2B5EF4-FFF2-40B4-BE49-F238E27FC236}">
                    <a16:creationId xmlns:a16="http://schemas.microsoft.com/office/drawing/2014/main" id="{AC80909C-382E-1901-8B36-EBCB08CD5761}"/>
                  </a:ext>
                </a:extLst>
              </p:cNvPr>
              <p:cNvSpPr/>
              <p:nvPr/>
            </p:nvSpPr>
            <p:spPr>
              <a:xfrm>
                <a:off x="3004004" y="7105737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8 h 121196"/>
                  <a:gd name="connsiteX1" fmla="*/ 60599 w 121196"/>
                  <a:gd name="connsiteY1" fmla="*/ 121197 h 121196"/>
                  <a:gd name="connsiteX2" fmla="*/ 0 w 121196"/>
                  <a:gd name="connsiteY2" fmla="*/ 60598 h 121196"/>
                  <a:gd name="connsiteX3" fmla="*/ 60599 w 121196"/>
                  <a:gd name="connsiteY3" fmla="*/ 0 h 121196"/>
                  <a:gd name="connsiteX4" fmla="*/ 121197 w 121196"/>
                  <a:gd name="connsiteY4" fmla="*/ 60598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8"/>
                    </a:moveTo>
                    <a:cubicBezTo>
                      <a:pt x="121197" y="94056"/>
                      <a:pt x="94056" y="121197"/>
                      <a:pt x="60599" y="121197"/>
                    </a:cubicBezTo>
                    <a:cubicBezTo>
                      <a:pt x="27141" y="121197"/>
                      <a:pt x="0" y="94056"/>
                      <a:pt x="0" y="60598"/>
                    </a:cubicBezTo>
                    <a:cubicBezTo>
                      <a:pt x="0" y="27141"/>
                      <a:pt x="27141" y="0"/>
                      <a:pt x="60599" y="0"/>
                    </a:cubicBezTo>
                    <a:cubicBezTo>
                      <a:pt x="94056" y="0"/>
                      <a:pt x="121197" y="27141"/>
                      <a:pt x="121197" y="60598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9CC4B43D-5D88-F975-E506-7A8FEDC8B940}"/>
                </a:ext>
              </a:extLst>
            </p:cNvPr>
            <p:cNvSpPr/>
            <p:nvPr/>
          </p:nvSpPr>
          <p:spPr>
            <a:xfrm>
              <a:off x="426423" y="3991498"/>
              <a:ext cx="256809" cy="256809"/>
            </a:xfrm>
            <a:prstGeom prst="rect">
              <a:avLst/>
            </a:prstGeom>
            <a:solidFill>
              <a:srgbClr val="4472C4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3B46AD7-DD3A-9F98-20CB-D9CCC3193C17}"/>
              </a:ext>
            </a:extLst>
          </p:cNvPr>
          <p:cNvGrpSpPr/>
          <p:nvPr/>
        </p:nvGrpSpPr>
        <p:grpSpPr>
          <a:xfrm>
            <a:off x="1065766" y="3415192"/>
            <a:ext cx="2885268" cy="978336"/>
            <a:chOff x="1065766" y="3413576"/>
            <a:chExt cx="2885268" cy="97833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A57100D-D829-F932-56FA-C9A4A1A88A3E}"/>
                </a:ext>
              </a:extLst>
            </p:cNvPr>
            <p:cNvGrpSpPr/>
            <p:nvPr/>
          </p:nvGrpSpPr>
          <p:grpSpPr>
            <a:xfrm>
              <a:off x="1065766" y="3413576"/>
              <a:ext cx="2885268" cy="978336"/>
              <a:chOff x="1065766" y="3413576"/>
              <a:chExt cx="2885268" cy="978336"/>
            </a:xfrm>
          </p:grpSpPr>
          <p:sp>
            <p:nvSpPr>
              <p:cNvPr id="6" name="Rectangle : coins arrondis 65">
                <a:extLst>
                  <a:ext uri="{FF2B5EF4-FFF2-40B4-BE49-F238E27FC236}">
                    <a16:creationId xmlns:a16="http://schemas.microsoft.com/office/drawing/2014/main" id="{98CCBC80-C3AD-CB6C-3DDF-26442923F72F}"/>
                  </a:ext>
                </a:extLst>
              </p:cNvPr>
              <p:cNvSpPr/>
              <p:nvPr/>
            </p:nvSpPr>
            <p:spPr>
              <a:xfrm>
                <a:off x="1065766" y="3413576"/>
                <a:ext cx="358483" cy="358483"/>
              </a:xfrm>
              <a:prstGeom prst="roundRect">
                <a:avLst>
                  <a:gd name="adj" fmla="val 7258"/>
                </a:avLst>
              </a:prstGeom>
              <a:gradFill>
                <a:gsLst>
                  <a:gs pos="0">
                    <a:srgbClr val="FE813A"/>
                  </a:gs>
                  <a:gs pos="100000">
                    <a:srgbClr val="FFAF48"/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bg1"/>
                  </a:solidFill>
                </a:endParaRP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CF586F91-0E3A-C57B-257C-DED8A481EED1}"/>
                  </a:ext>
                </a:extLst>
              </p:cNvPr>
              <p:cNvSpPr txBox="1"/>
              <p:nvPr/>
            </p:nvSpPr>
            <p:spPr>
              <a:xfrm>
                <a:off x="1433991" y="3868692"/>
                <a:ext cx="248924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0" lang="en-US" sz="1400" b="1" u="none" strike="noStrike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ea typeface="Inter Light" panose="02000503000000020004" pitchFamily="2" charset="0"/>
                  </a:rPr>
                  <a:t>The </a:t>
                </a:r>
                <a:r>
                  <a:rPr lang="en-US" sz="1400" b="1" dirty="0">
                    <a:ea typeface="Inter Light" panose="02000503000000020004" pitchFamily="2" charset="0"/>
                  </a:rPr>
                  <a:t>best-value-for-money</a:t>
                </a:r>
                <a:r>
                  <a:rPr kumimoji="0" lang="en-US" sz="1400" b="1" u="none" strike="noStrike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ea typeface="Inter Light" panose="02000503000000020004" pitchFamily="2" charset="0"/>
                  </a:rPr>
                  <a:t> </a:t>
                </a:r>
                <a:r>
                  <a:rPr lang="en-US" sz="1400" dirty="0">
                    <a:ea typeface="Inter" panose="020B0604020202020204" charset="0"/>
                    <a:cs typeface="Inter" panose="020B0604020202020204" charset="0"/>
                  </a:rPr>
                  <a:t>RDS and Citrix </a:t>
                </a:r>
                <a:r>
                  <a:rPr kumimoji="0" lang="en-US" sz="1400" b="0" u="none" strike="noStrike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ea typeface="Inter Light" panose="02000503000000020004" pitchFamily="2" charset="0"/>
                  </a:rPr>
                  <a:t>alternative</a:t>
                </a:r>
                <a:endParaRPr kumimoji="0" lang="en-US" sz="1400" b="0" u="none" strike="noStrike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Inter" panose="020B0604020202020204" charset="0"/>
                  <a:cs typeface="Inter" panose="020B0604020202020204" charset="0"/>
                </a:endParaRPr>
              </a:p>
            </p:txBody>
          </p:sp>
          <p:pic>
            <p:nvPicPr>
              <p:cNvPr id="4" name="Image 7">
                <a:extLst>
                  <a:ext uri="{FF2B5EF4-FFF2-40B4-BE49-F238E27FC236}">
                    <a16:creationId xmlns:a16="http://schemas.microsoft.com/office/drawing/2014/main" id="{443E1DB7-6FDF-EE3E-2160-BCC9DDF3B7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540905" y="3481448"/>
                <a:ext cx="2410129" cy="260555"/>
              </a:xfrm>
              <a:prstGeom prst="rect">
                <a:avLst/>
              </a:prstGeom>
            </p:spPr>
          </p:pic>
        </p:grp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3E0CEF99-3120-9BE9-E5DF-6BC00BA9E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0650" y="3464333"/>
              <a:ext cx="261906" cy="261906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C6A6F41-62A3-91FE-C789-EDC83A5AE7C7}"/>
              </a:ext>
            </a:extLst>
          </p:cNvPr>
          <p:cNvGrpSpPr/>
          <p:nvPr/>
        </p:nvGrpSpPr>
        <p:grpSpPr>
          <a:xfrm>
            <a:off x="4252440" y="3413576"/>
            <a:ext cx="3138607" cy="979952"/>
            <a:chOff x="4252440" y="3413576"/>
            <a:chExt cx="3138607" cy="979952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CF2A798-A1C7-6112-B265-5594EFEE4332}"/>
                </a:ext>
              </a:extLst>
            </p:cNvPr>
            <p:cNvGrpSpPr/>
            <p:nvPr/>
          </p:nvGrpSpPr>
          <p:grpSpPr>
            <a:xfrm>
              <a:off x="4252440" y="3413576"/>
              <a:ext cx="3138607" cy="979952"/>
              <a:chOff x="4486120" y="3413576"/>
              <a:chExt cx="3138607" cy="979952"/>
            </a:xfrm>
          </p:grpSpPr>
          <p:sp>
            <p:nvSpPr>
              <p:cNvPr id="17" name="Rectangle : coins arrondis 65">
                <a:extLst>
                  <a:ext uri="{FF2B5EF4-FFF2-40B4-BE49-F238E27FC236}">
                    <a16:creationId xmlns:a16="http://schemas.microsoft.com/office/drawing/2014/main" id="{6219E6D7-686E-153E-A61D-437C158E8E10}"/>
                  </a:ext>
                </a:extLst>
              </p:cNvPr>
              <p:cNvSpPr/>
              <p:nvPr/>
            </p:nvSpPr>
            <p:spPr>
              <a:xfrm>
                <a:off x="4486120" y="3413576"/>
                <a:ext cx="358483" cy="358483"/>
              </a:xfrm>
              <a:prstGeom prst="roundRect">
                <a:avLst>
                  <a:gd name="adj" fmla="val 7258"/>
                </a:avLst>
              </a:prstGeom>
              <a:gradFill>
                <a:gsLst>
                  <a:gs pos="0">
                    <a:srgbClr val="FE813A"/>
                  </a:gs>
                  <a:gs pos="100000">
                    <a:srgbClr val="FFAF48"/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bg1"/>
                  </a:solidFill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CCCE309-EDC9-C339-78E0-47CCC7D64DB6}"/>
                  </a:ext>
                </a:extLst>
              </p:cNvPr>
              <p:cNvSpPr txBox="1"/>
              <p:nvPr/>
            </p:nvSpPr>
            <p:spPr>
              <a:xfrm>
                <a:off x="4865915" y="3870308"/>
                <a:ext cx="266559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ea typeface="Inter" panose="020B0604020202020204" charset="0"/>
                    <a:cs typeface="Inter" panose="020B0604020202020204" charset="0"/>
                  </a:rPr>
                  <a:t>The cost-effective TeamViewer</a:t>
                </a:r>
                <a:r>
                  <a:rPr kumimoji="0" lang="en-US" sz="1400" b="0" u="none" strike="noStrike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ea typeface="Inter Light" panose="02000503000000020004" pitchFamily="2" charset="0"/>
                  </a:rPr>
                  <a:t> alternative</a:t>
                </a:r>
              </a:p>
            </p:txBody>
          </p:sp>
          <p:pic>
            <p:nvPicPr>
              <p:cNvPr id="3" name="Image 5">
                <a:extLst>
                  <a:ext uri="{FF2B5EF4-FFF2-40B4-BE49-F238E27FC236}">
                    <a16:creationId xmlns:a16="http://schemas.microsoft.com/office/drawing/2014/main" id="{77929435-8D95-9D2D-A51E-EB1CB3533C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959132" y="3465218"/>
                <a:ext cx="2665595" cy="265233"/>
              </a:xfrm>
              <a:prstGeom prst="rect">
                <a:avLst/>
              </a:prstGeom>
            </p:spPr>
          </p:pic>
        </p:grpSp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8D0E8826-13CC-0E7F-1A12-585D0C12A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36994" y="3498107"/>
              <a:ext cx="189762" cy="189762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5ECB32D-2F48-1549-5F41-6EFD22AAA19C}"/>
              </a:ext>
            </a:extLst>
          </p:cNvPr>
          <p:cNvGrpSpPr/>
          <p:nvPr/>
        </p:nvGrpSpPr>
        <p:grpSpPr>
          <a:xfrm>
            <a:off x="1065766" y="4846936"/>
            <a:ext cx="3206825" cy="943837"/>
            <a:chOff x="1065766" y="4846936"/>
            <a:chExt cx="3206825" cy="94383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25A3F75-67F6-D2C8-C9BE-7ABF7149BE9C}"/>
                </a:ext>
              </a:extLst>
            </p:cNvPr>
            <p:cNvGrpSpPr/>
            <p:nvPr/>
          </p:nvGrpSpPr>
          <p:grpSpPr>
            <a:xfrm>
              <a:off x="1065766" y="4846936"/>
              <a:ext cx="3206825" cy="943837"/>
              <a:chOff x="1065766" y="4760576"/>
              <a:chExt cx="3206825" cy="943837"/>
            </a:xfrm>
          </p:grpSpPr>
          <p:sp>
            <p:nvSpPr>
              <p:cNvPr id="18" name="Rectangle : coins arrondis 65">
                <a:extLst>
                  <a:ext uri="{FF2B5EF4-FFF2-40B4-BE49-F238E27FC236}">
                    <a16:creationId xmlns:a16="http://schemas.microsoft.com/office/drawing/2014/main" id="{3AD7C8CA-D973-B214-EB1D-D9B6EAE06FF3}"/>
                  </a:ext>
                </a:extLst>
              </p:cNvPr>
              <p:cNvSpPr/>
              <p:nvPr/>
            </p:nvSpPr>
            <p:spPr>
              <a:xfrm>
                <a:off x="1065766" y="4760576"/>
                <a:ext cx="358483" cy="358483"/>
              </a:xfrm>
              <a:prstGeom prst="roundRect">
                <a:avLst>
                  <a:gd name="adj" fmla="val 7258"/>
                </a:avLst>
              </a:prstGeom>
              <a:gradFill>
                <a:gsLst>
                  <a:gs pos="0">
                    <a:srgbClr val="FE813A"/>
                  </a:gs>
                  <a:gs pos="100000">
                    <a:srgbClr val="FFAF48"/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bg1"/>
                  </a:solidFill>
                </a:endParaRPr>
              </a:p>
            </p:txBody>
          </p:sp>
          <p:pic>
            <p:nvPicPr>
              <p:cNvPr id="2" name="Image 3">
                <a:extLst>
                  <a:ext uri="{FF2B5EF4-FFF2-40B4-BE49-F238E27FC236}">
                    <a16:creationId xmlns:a16="http://schemas.microsoft.com/office/drawing/2014/main" id="{91E8224A-7935-A6FE-5DB8-02DBFC500C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526796" y="4805912"/>
                <a:ext cx="2272657" cy="270984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0CBBE03-870E-CB24-8B97-BFD4B6AD7AF1}"/>
                  </a:ext>
                </a:extLst>
              </p:cNvPr>
              <p:cNvSpPr txBox="1"/>
              <p:nvPr/>
            </p:nvSpPr>
            <p:spPr>
              <a:xfrm>
                <a:off x="1441662" y="5181193"/>
                <a:ext cx="28309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ea typeface="Inter" panose="020B0604020202020204" charset="0"/>
                    <a:cs typeface="Inter" panose="020B0604020202020204" charset="0"/>
                  </a:rPr>
                  <a:t>The secure gateway</a:t>
                </a:r>
                <a:r>
                  <a:rPr kumimoji="0" lang="en-US" sz="1400" b="0" u="none" strike="noStrike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ea typeface="Inter Light" panose="02000503000000020004" pitchFamily="2" charset="0"/>
                  </a:rPr>
                  <a:t> to redirect users to their own PC at work</a:t>
                </a:r>
              </a:p>
            </p:txBody>
          </p:sp>
        </p:grpSp>
        <p:pic>
          <p:nvPicPr>
            <p:cNvPr id="47" name="Graphic 46">
              <a:extLst>
                <a:ext uri="{FF2B5EF4-FFF2-40B4-BE49-F238E27FC236}">
                  <a16:creationId xmlns:a16="http://schemas.microsoft.com/office/drawing/2014/main" id="{6944C2A0-7A3C-BE9A-54BF-964628C78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33856" y="4910741"/>
              <a:ext cx="223234" cy="223234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DBF292F-6F2A-B3CA-3E5D-A649E11D5C56}"/>
              </a:ext>
            </a:extLst>
          </p:cNvPr>
          <p:cNvGrpSpPr/>
          <p:nvPr/>
        </p:nvGrpSpPr>
        <p:grpSpPr>
          <a:xfrm>
            <a:off x="4254485" y="4846936"/>
            <a:ext cx="3542076" cy="943837"/>
            <a:chOff x="4254485" y="4846936"/>
            <a:chExt cx="3542076" cy="943837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216BCB8-F4D8-A358-1C9C-01AE99E3F585}"/>
                </a:ext>
              </a:extLst>
            </p:cNvPr>
            <p:cNvGrpSpPr/>
            <p:nvPr/>
          </p:nvGrpSpPr>
          <p:grpSpPr>
            <a:xfrm>
              <a:off x="4254485" y="4846936"/>
              <a:ext cx="3542076" cy="943837"/>
              <a:chOff x="4488165" y="4760576"/>
              <a:chExt cx="3542076" cy="943837"/>
            </a:xfrm>
          </p:grpSpPr>
          <p:sp>
            <p:nvSpPr>
              <p:cNvPr id="19" name="Rectangle : coins arrondis 65">
                <a:extLst>
                  <a:ext uri="{FF2B5EF4-FFF2-40B4-BE49-F238E27FC236}">
                    <a16:creationId xmlns:a16="http://schemas.microsoft.com/office/drawing/2014/main" id="{C07950E8-A88D-5268-E6A5-24880C681C02}"/>
                  </a:ext>
                </a:extLst>
              </p:cNvPr>
              <p:cNvSpPr/>
              <p:nvPr/>
            </p:nvSpPr>
            <p:spPr>
              <a:xfrm>
                <a:off x="4488165" y="4760576"/>
                <a:ext cx="358483" cy="358483"/>
              </a:xfrm>
              <a:prstGeom prst="roundRect">
                <a:avLst>
                  <a:gd name="adj" fmla="val 7258"/>
                </a:avLst>
              </a:prstGeom>
              <a:gradFill>
                <a:gsLst>
                  <a:gs pos="0">
                    <a:srgbClr val="FE813A"/>
                  </a:gs>
                  <a:gs pos="100000">
                    <a:srgbClr val="FFAF48"/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bg1"/>
                  </a:solidFill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C5F60E5-2F3A-4375-F8BE-B4F26ECAEC04}"/>
                  </a:ext>
                </a:extLst>
              </p:cNvPr>
              <p:cNvSpPr txBox="1"/>
              <p:nvPr/>
            </p:nvSpPr>
            <p:spPr>
              <a:xfrm>
                <a:off x="4876985" y="5181193"/>
                <a:ext cx="291842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0" lang="en-US" sz="1400" b="0" u="none" strike="noStrike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ea typeface="Inter Light" panose="02000503000000020004" pitchFamily="2" charset="0"/>
                  </a:rPr>
                  <a:t>The efficient tool to keep </a:t>
                </a:r>
                <a:r>
                  <a:rPr lang="en-US" sz="1400" dirty="0">
                    <a:ea typeface="Inter" panose="020B0604020202020204" charset="0"/>
                    <a:cs typeface="Inter" panose="020B0604020202020204" charset="0"/>
                  </a:rPr>
                  <a:t>remote access </a:t>
                </a:r>
                <a:r>
                  <a:rPr kumimoji="0" lang="en-US" sz="1400" b="1" u="none" strike="noStrike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ea typeface="Inter Light" panose="02000503000000020004" pitchFamily="2" charset="0"/>
                  </a:rPr>
                  <a:t>infrastructures healthy </a:t>
                </a:r>
              </a:p>
            </p:txBody>
          </p:sp>
          <p:pic>
            <p:nvPicPr>
              <p:cNvPr id="20" name="Image 11">
                <a:extLst>
                  <a:ext uri="{FF2B5EF4-FFF2-40B4-BE49-F238E27FC236}">
                    <a16:creationId xmlns:a16="http://schemas.microsoft.com/office/drawing/2014/main" id="{18C5B973-3206-7707-F0E8-17C5A5DCDC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974438" y="4814924"/>
                <a:ext cx="3055803" cy="270983"/>
              </a:xfrm>
              <a:prstGeom prst="rect">
                <a:avLst/>
              </a:prstGeom>
            </p:spPr>
          </p:pic>
        </p:grpSp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06A5745D-CED7-EDB8-396A-E2DEECDD3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27800" y="4918697"/>
              <a:ext cx="213244" cy="213244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647081A-8E98-FE0C-BDBB-734D84C0EE05}"/>
              </a:ext>
            </a:extLst>
          </p:cNvPr>
          <p:cNvGrpSpPr/>
          <p:nvPr/>
        </p:nvGrpSpPr>
        <p:grpSpPr>
          <a:xfrm>
            <a:off x="8227598" y="4846936"/>
            <a:ext cx="3505383" cy="959862"/>
            <a:chOff x="8227598" y="4846936"/>
            <a:chExt cx="3505383" cy="959862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8434A36-88F8-55F7-B246-BD0E1262247B}"/>
                </a:ext>
              </a:extLst>
            </p:cNvPr>
            <p:cNvGrpSpPr/>
            <p:nvPr/>
          </p:nvGrpSpPr>
          <p:grpSpPr>
            <a:xfrm>
              <a:off x="8227598" y="4846936"/>
              <a:ext cx="3505383" cy="959862"/>
              <a:chOff x="8227598" y="4760576"/>
              <a:chExt cx="3505383" cy="959862"/>
            </a:xfrm>
          </p:grpSpPr>
          <p:sp>
            <p:nvSpPr>
              <p:cNvPr id="21" name="Rectangle : coins arrondis 65">
                <a:extLst>
                  <a:ext uri="{FF2B5EF4-FFF2-40B4-BE49-F238E27FC236}">
                    <a16:creationId xmlns:a16="http://schemas.microsoft.com/office/drawing/2014/main" id="{48F65555-9070-DD8D-9391-B0AD7460A0F9}"/>
                  </a:ext>
                </a:extLst>
              </p:cNvPr>
              <p:cNvSpPr/>
              <p:nvPr/>
            </p:nvSpPr>
            <p:spPr>
              <a:xfrm>
                <a:off x="8227598" y="4760576"/>
                <a:ext cx="358483" cy="358483"/>
              </a:xfrm>
              <a:prstGeom prst="roundRect">
                <a:avLst>
                  <a:gd name="adj" fmla="val 7258"/>
                </a:avLst>
              </a:prstGeom>
              <a:gradFill>
                <a:gsLst>
                  <a:gs pos="0">
                    <a:srgbClr val="FE813A"/>
                  </a:gs>
                  <a:gs pos="100000">
                    <a:srgbClr val="FFAF48"/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5" name="Image 9">
                <a:extLst>
                  <a:ext uri="{FF2B5EF4-FFF2-40B4-BE49-F238E27FC236}">
                    <a16:creationId xmlns:a16="http://schemas.microsoft.com/office/drawing/2014/main" id="{544A3097-A459-F931-C158-6422E1FC11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726522" y="4804469"/>
                <a:ext cx="2992745" cy="263059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C638DB9-0E1B-715E-8D72-BF011DFC7F0F}"/>
                  </a:ext>
                </a:extLst>
              </p:cNvPr>
              <p:cNvSpPr txBox="1"/>
              <p:nvPr/>
            </p:nvSpPr>
            <p:spPr>
              <a:xfrm>
                <a:off x="8622616" y="5197218"/>
                <a:ext cx="311036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ea typeface="Inter" panose="020B0604020202020204" charset="0"/>
                    <a:cs typeface="Inter" panose="020B0604020202020204" charset="0"/>
                  </a:rPr>
                  <a:t>The most comprehensive</a:t>
                </a:r>
                <a:r>
                  <a:rPr kumimoji="0" lang="en-US" sz="1400" b="0" u="none" strike="noStrike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ea typeface="Inter Light" panose="02000503000000020004" pitchFamily="2" charset="0"/>
                  </a:rPr>
                  <a:t> </a:t>
                </a:r>
                <a:r>
                  <a:rPr lang="en-US" sz="1400" dirty="0">
                    <a:ea typeface="Inter" panose="020B0604020202020204" charset="0"/>
                    <a:cs typeface="Inter" panose="020B0604020202020204" charset="0"/>
                  </a:rPr>
                  <a:t>Remote Desktop</a:t>
                </a:r>
                <a:r>
                  <a:rPr kumimoji="0" lang="en-US" sz="1400" b="0" u="none" strike="noStrike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ea typeface="Inter Light" panose="02000503000000020004" pitchFamily="2" charset="0"/>
                  </a:rPr>
                  <a:t> </a:t>
                </a:r>
                <a:r>
                  <a:rPr lang="en-US" sz="1400" dirty="0">
                    <a:ea typeface="Inter" panose="020B0604020202020204" charset="0"/>
                    <a:cs typeface="Inter" panose="020B0604020202020204" charset="0"/>
                  </a:rPr>
                  <a:t>security</a:t>
                </a:r>
                <a:r>
                  <a:rPr kumimoji="0" lang="en-US" sz="1400" b="0" u="none" strike="noStrike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ea typeface="Inter Light" panose="02000503000000020004" pitchFamily="2" charset="0"/>
                  </a:rPr>
                  <a:t> </a:t>
                </a:r>
                <a:r>
                  <a:rPr lang="en-US" sz="1400" dirty="0">
                    <a:ea typeface="Inter Light" panose="02000503000000020004" pitchFamily="2" charset="0"/>
                  </a:rPr>
                  <a:t>program</a:t>
                </a:r>
              </a:p>
            </p:txBody>
          </p:sp>
        </p:grpSp>
        <p:pic>
          <p:nvPicPr>
            <p:cNvPr id="55" name="Graphic 54">
              <a:extLst>
                <a:ext uri="{FF2B5EF4-FFF2-40B4-BE49-F238E27FC236}">
                  <a16:creationId xmlns:a16="http://schemas.microsoft.com/office/drawing/2014/main" id="{F3669017-4E7E-C8D8-80B7-F734A84EA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02287" y="4917884"/>
              <a:ext cx="206110" cy="2061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79806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roup 200">
            <a:extLst>
              <a:ext uri="{FF2B5EF4-FFF2-40B4-BE49-F238E27FC236}">
                <a16:creationId xmlns:a16="http://schemas.microsoft.com/office/drawing/2014/main" id="{11305384-3AEF-B9DD-5A58-55F168063364}"/>
              </a:ext>
            </a:extLst>
          </p:cNvPr>
          <p:cNvGrpSpPr/>
          <p:nvPr/>
        </p:nvGrpSpPr>
        <p:grpSpPr>
          <a:xfrm>
            <a:off x="5360378" y="3614155"/>
            <a:ext cx="5647595" cy="397456"/>
            <a:chOff x="5360378" y="3895145"/>
            <a:chExt cx="5647595" cy="397456"/>
          </a:xfrm>
        </p:grpSpPr>
        <p:sp>
          <p:nvSpPr>
            <p:cNvPr id="202" name="Rectangle : coins arrondis 59">
              <a:extLst>
                <a:ext uri="{FF2B5EF4-FFF2-40B4-BE49-F238E27FC236}">
                  <a16:creationId xmlns:a16="http://schemas.microsoft.com/office/drawing/2014/main" id="{3A5A08A9-8951-C58F-2B39-720CBF812F4C}"/>
                </a:ext>
              </a:extLst>
            </p:cNvPr>
            <p:cNvSpPr/>
            <p:nvPr/>
          </p:nvSpPr>
          <p:spPr>
            <a:xfrm>
              <a:off x="5360378" y="3895145"/>
              <a:ext cx="5647595" cy="397456"/>
            </a:xfrm>
            <a:prstGeom prst="roundRect">
              <a:avLst>
                <a:gd name="adj" fmla="val 16925"/>
              </a:avLst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203" name="ZoneTexte 60">
              <a:extLst>
                <a:ext uri="{FF2B5EF4-FFF2-40B4-BE49-F238E27FC236}">
                  <a16:creationId xmlns:a16="http://schemas.microsoft.com/office/drawing/2014/main" id="{DF8E65BA-0E6F-63AE-298C-46B05BE9EE1D}"/>
                </a:ext>
              </a:extLst>
            </p:cNvPr>
            <p:cNvSpPr txBox="1"/>
            <p:nvPr/>
          </p:nvSpPr>
          <p:spPr>
            <a:xfrm>
              <a:off x="7125808" y="4009234"/>
              <a:ext cx="36117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ea typeface="Inter" panose="02000503000000020004" pitchFamily="50" charset="0"/>
                  <a:cs typeface="Inter" panose="02000503000000020004" pitchFamily="50" charset="0"/>
                </a:rPr>
                <a:t>Remote Desktop &amp; Application Delivery</a:t>
              </a:r>
            </a:p>
          </p:txBody>
        </p:sp>
        <p:pic>
          <p:nvPicPr>
            <p:cNvPr id="204" name="Image 7">
              <a:extLst>
                <a:ext uri="{FF2B5EF4-FFF2-40B4-BE49-F238E27FC236}">
                  <a16:creationId xmlns:a16="http://schemas.microsoft.com/office/drawing/2014/main" id="{50F9A9F6-8106-7BC9-9D7F-2160DF013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24274" y="4027000"/>
              <a:ext cx="1237118" cy="133744"/>
            </a:xfrm>
            <a:prstGeom prst="rect">
              <a:avLst/>
            </a:prstGeom>
          </p:spPr>
        </p:pic>
      </p:grp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05BE535F-0EF6-7851-FEDF-567010AD74D8}"/>
              </a:ext>
            </a:extLst>
          </p:cNvPr>
          <p:cNvGrpSpPr/>
          <p:nvPr/>
        </p:nvGrpSpPr>
        <p:grpSpPr>
          <a:xfrm>
            <a:off x="5360378" y="4097910"/>
            <a:ext cx="5647595" cy="397456"/>
            <a:chOff x="5360378" y="4339210"/>
            <a:chExt cx="5647595" cy="397456"/>
          </a:xfrm>
        </p:grpSpPr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373DB0DA-AC91-3BF2-9222-4D0D0EFC2CCC}"/>
                </a:ext>
              </a:extLst>
            </p:cNvPr>
            <p:cNvGrpSpPr/>
            <p:nvPr/>
          </p:nvGrpSpPr>
          <p:grpSpPr>
            <a:xfrm>
              <a:off x="5360378" y="4339210"/>
              <a:ext cx="5647595" cy="397456"/>
              <a:chOff x="5360378" y="3895145"/>
              <a:chExt cx="5647595" cy="397456"/>
            </a:xfrm>
          </p:grpSpPr>
          <p:sp>
            <p:nvSpPr>
              <p:cNvPr id="208" name="Rectangle : coins arrondis 59">
                <a:extLst>
                  <a:ext uri="{FF2B5EF4-FFF2-40B4-BE49-F238E27FC236}">
                    <a16:creationId xmlns:a16="http://schemas.microsoft.com/office/drawing/2014/main" id="{677F3116-2424-0596-1EA4-EB06A5CBAA18}"/>
                  </a:ext>
                </a:extLst>
              </p:cNvPr>
              <p:cNvSpPr/>
              <p:nvPr/>
            </p:nvSpPr>
            <p:spPr>
              <a:xfrm>
                <a:off x="5360378" y="3895145"/>
                <a:ext cx="5647595" cy="397456"/>
              </a:xfrm>
              <a:prstGeom prst="roundRect">
                <a:avLst>
                  <a:gd name="adj" fmla="val 16925"/>
                </a:avLst>
              </a:prstGeom>
              <a:solidFill>
                <a:schemeClr val="bg1">
                  <a:alpha val="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400"/>
              </a:p>
            </p:txBody>
          </p:sp>
          <p:sp>
            <p:nvSpPr>
              <p:cNvPr id="209" name="ZoneTexte 60">
                <a:extLst>
                  <a:ext uri="{FF2B5EF4-FFF2-40B4-BE49-F238E27FC236}">
                    <a16:creationId xmlns:a16="http://schemas.microsoft.com/office/drawing/2014/main" id="{2223B9A4-EB0B-B545-5E6B-1D09A4C683FE}"/>
                  </a:ext>
                </a:extLst>
              </p:cNvPr>
              <p:cNvSpPr txBox="1"/>
              <p:nvPr/>
            </p:nvSpPr>
            <p:spPr>
              <a:xfrm>
                <a:off x="7125808" y="4009234"/>
                <a:ext cx="36117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  <a:ea typeface="Inter" panose="02000503000000020004" pitchFamily="50" charset="0"/>
                    <a:cs typeface="Inter" panose="02000503000000020004" pitchFamily="50" charset="0"/>
                  </a:rPr>
                  <a:t>Server Security &amp; Ransomware Protection</a:t>
                </a:r>
              </a:p>
            </p:txBody>
          </p:sp>
        </p:grpSp>
        <p:pic>
          <p:nvPicPr>
            <p:cNvPr id="207" name="Image 9">
              <a:extLst>
                <a:ext uri="{FF2B5EF4-FFF2-40B4-BE49-F238E27FC236}">
                  <a16:creationId xmlns:a16="http://schemas.microsoft.com/office/drawing/2014/main" id="{00DECDC2-BE55-AA75-1075-02D84A6A0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1542" y="4472757"/>
              <a:ext cx="1483102" cy="130363"/>
            </a:xfrm>
            <a:prstGeom prst="rect">
              <a:avLst/>
            </a:prstGeom>
          </p:spPr>
        </p:pic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065ACB7B-062D-16F1-56A8-CC9E52372B40}"/>
              </a:ext>
            </a:extLst>
          </p:cNvPr>
          <p:cNvGrpSpPr/>
          <p:nvPr/>
        </p:nvGrpSpPr>
        <p:grpSpPr>
          <a:xfrm>
            <a:off x="5360378" y="4581665"/>
            <a:ext cx="5647595" cy="397456"/>
            <a:chOff x="5360378" y="4822965"/>
            <a:chExt cx="5647595" cy="397456"/>
          </a:xfrm>
        </p:grpSpPr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7B6A2338-187D-B795-1063-B53E0BA28C46}"/>
                </a:ext>
              </a:extLst>
            </p:cNvPr>
            <p:cNvGrpSpPr/>
            <p:nvPr/>
          </p:nvGrpSpPr>
          <p:grpSpPr>
            <a:xfrm>
              <a:off x="5360378" y="4822965"/>
              <a:ext cx="5647595" cy="397456"/>
              <a:chOff x="5360378" y="3895145"/>
              <a:chExt cx="5647595" cy="397456"/>
            </a:xfrm>
          </p:grpSpPr>
          <p:sp>
            <p:nvSpPr>
              <p:cNvPr id="213" name="Rectangle : coins arrondis 59">
                <a:extLst>
                  <a:ext uri="{FF2B5EF4-FFF2-40B4-BE49-F238E27FC236}">
                    <a16:creationId xmlns:a16="http://schemas.microsoft.com/office/drawing/2014/main" id="{D7D99939-9DE2-B6EA-89AD-FF24F01183E6}"/>
                  </a:ext>
                </a:extLst>
              </p:cNvPr>
              <p:cNvSpPr/>
              <p:nvPr/>
            </p:nvSpPr>
            <p:spPr>
              <a:xfrm>
                <a:off x="5360378" y="3895145"/>
                <a:ext cx="5647595" cy="397456"/>
              </a:xfrm>
              <a:prstGeom prst="roundRect">
                <a:avLst>
                  <a:gd name="adj" fmla="val 16925"/>
                </a:avLst>
              </a:prstGeom>
              <a:solidFill>
                <a:schemeClr val="bg1">
                  <a:alpha val="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400"/>
              </a:p>
            </p:txBody>
          </p:sp>
          <p:sp>
            <p:nvSpPr>
              <p:cNvPr id="214" name="ZoneTexte 60">
                <a:extLst>
                  <a:ext uri="{FF2B5EF4-FFF2-40B4-BE49-F238E27FC236}">
                    <a16:creationId xmlns:a16="http://schemas.microsoft.com/office/drawing/2014/main" id="{91E89746-C8DC-BEC3-B89A-0B4035BDB478}"/>
                  </a:ext>
                </a:extLst>
              </p:cNvPr>
              <p:cNvSpPr txBox="1"/>
              <p:nvPr/>
            </p:nvSpPr>
            <p:spPr>
              <a:xfrm>
                <a:off x="7125808" y="4009234"/>
                <a:ext cx="36117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  <a:ea typeface="Inter" panose="02000503000000020004" pitchFamily="50" charset="0"/>
                    <a:cs typeface="Inter" panose="02000503000000020004" pitchFamily="50" charset="0"/>
                  </a:rPr>
                  <a:t>Server Administration &amp; Session Monitoring</a:t>
                </a:r>
              </a:p>
            </p:txBody>
          </p:sp>
        </p:grpSp>
        <p:pic>
          <p:nvPicPr>
            <p:cNvPr id="212" name="Image 11">
              <a:extLst>
                <a:ext uri="{FF2B5EF4-FFF2-40B4-BE49-F238E27FC236}">
                  <a16:creationId xmlns:a16="http://schemas.microsoft.com/office/drawing/2014/main" id="{E1C60B8D-7143-6A7C-0B48-8DFB3349B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1542" y="4954818"/>
              <a:ext cx="1406635" cy="124738"/>
            </a:xfrm>
            <a:prstGeom prst="rect">
              <a:avLst/>
            </a:prstGeom>
          </p:spPr>
        </p:pic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82089D21-B5BE-DE5F-8F92-1BD9BDE51DD0}"/>
              </a:ext>
            </a:extLst>
          </p:cNvPr>
          <p:cNvGrpSpPr/>
          <p:nvPr/>
        </p:nvGrpSpPr>
        <p:grpSpPr>
          <a:xfrm>
            <a:off x="5360378" y="5065419"/>
            <a:ext cx="5647595" cy="397456"/>
            <a:chOff x="5360378" y="5306719"/>
            <a:chExt cx="5647595" cy="397456"/>
          </a:xfrm>
        </p:grpSpPr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1E3D0092-BFDC-1295-E2F0-E1A5CE6FB2D7}"/>
                </a:ext>
              </a:extLst>
            </p:cNvPr>
            <p:cNvGrpSpPr/>
            <p:nvPr/>
          </p:nvGrpSpPr>
          <p:grpSpPr>
            <a:xfrm>
              <a:off x="5360378" y="5306719"/>
              <a:ext cx="5647595" cy="397456"/>
              <a:chOff x="5360378" y="3895145"/>
              <a:chExt cx="5647595" cy="397456"/>
            </a:xfrm>
          </p:grpSpPr>
          <p:sp>
            <p:nvSpPr>
              <p:cNvPr id="218" name="Rectangle : coins arrondis 59">
                <a:extLst>
                  <a:ext uri="{FF2B5EF4-FFF2-40B4-BE49-F238E27FC236}">
                    <a16:creationId xmlns:a16="http://schemas.microsoft.com/office/drawing/2014/main" id="{DDD180C4-D747-4FF0-04A1-937822E0D45A}"/>
                  </a:ext>
                </a:extLst>
              </p:cNvPr>
              <p:cNvSpPr/>
              <p:nvPr/>
            </p:nvSpPr>
            <p:spPr>
              <a:xfrm>
                <a:off x="5360378" y="3895145"/>
                <a:ext cx="5647595" cy="397456"/>
              </a:xfrm>
              <a:prstGeom prst="roundRect">
                <a:avLst>
                  <a:gd name="adj" fmla="val 16925"/>
                </a:avLst>
              </a:prstGeom>
              <a:solidFill>
                <a:schemeClr val="bg1">
                  <a:alpha val="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400"/>
              </a:p>
            </p:txBody>
          </p:sp>
          <p:sp>
            <p:nvSpPr>
              <p:cNvPr id="219" name="ZoneTexte 60">
                <a:extLst>
                  <a:ext uri="{FF2B5EF4-FFF2-40B4-BE49-F238E27FC236}">
                    <a16:creationId xmlns:a16="http://schemas.microsoft.com/office/drawing/2014/main" id="{6F2284C6-FEAD-EA38-901B-E98F9A4EE475}"/>
                  </a:ext>
                </a:extLst>
              </p:cNvPr>
              <p:cNvSpPr txBox="1"/>
              <p:nvPr/>
            </p:nvSpPr>
            <p:spPr>
              <a:xfrm>
                <a:off x="7125808" y="4009234"/>
                <a:ext cx="36117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  <a:ea typeface="Inter" panose="02000503000000020004" pitchFamily="50" charset="0"/>
                    <a:cs typeface="Inter" panose="02000503000000020004" pitchFamily="50" charset="0"/>
                  </a:rPr>
                  <a:t>Screen Sharing &amp; Remote Technical Support</a:t>
                </a:r>
              </a:p>
            </p:txBody>
          </p:sp>
        </p:grpSp>
        <p:pic>
          <p:nvPicPr>
            <p:cNvPr id="217" name="Image 5">
              <a:extLst>
                <a:ext uri="{FF2B5EF4-FFF2-40B4-BE49-F238E27FC236}">
                  <a16:creationId xmlns:a16="http://schemas.microsoft.com/office/drawing/2014/main" id="{5E039CBA-7D1D-7CE1-B5EB-F3D716BEE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1542" y="5438104"/>
              <a:ext cx="1263589" cy="125730"/>
            </a:xfrm>
            <a:prstGeom prst="rect">
              <a:avLst/>
            </a:prstGeom>
          </p:spPr>
        </p:pic>
      </p:grpSp>
      <p:sp>
        <p:nvSpPr>
          <p:cNvPr id="200" name="Rectangle 199">
            <a:extLst>
              <a:ext uri="{FF2B5EF4-FFF2-40B4-BE49-F238E27FC236}">
                <a16:creationId xmlns:a16="http://schemas.microsoft.com/office/drawing/2014/main" id="{A1D723C2-80CC-8F6B-440A-49E2ED7A76B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3" name="Image 3">
            <a:extLst>
              <a:ext uri="{FF2B5EF4-FFF2-40B4-BE49-F238E27FC236}">
                <a16:creationId xmlns:a16="http://schemas.microsoft.com/office/drawing/2014/main" id="{82DDE3AB-A422-2D62-A476-6B999E60D2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39" y="554601"/>
            <a:ext cx="733461" cy="132023"/>
          </a:xfrm>
          <a:prstGeom prst="rect">
            <a:avLst/>
          </a:prstGeom>
        </p:spPr>
      </p:pic>
      <p:grpSp>
        <p:nvGrpSpPr>
          <p:cNvPr id="165" name="Group 164">
            <a:extLst>
              <a:ext uri="{FF2B5EF4-FFF2-40B4-BE49-F238E27FC236}">
                <a16:creationId xmlns:a16="http://schemas.microsoft.com/office/drawing/2014/main" id="{87A614D3-9295-489A-6C19-0B534DBC91BC}"/>
              </a:ext>
            </a:extLst>
          </p:cNvPr>
          <p:cNvGrpSpPr/>
          <p:nvPr/>
        </p:nvGrpSpPr>
        <p:grpSpPr>
          <a:xfrm>
            <a:off x="4091888" y="2776887"/>
            <a:ext cx="2693700" cy="962694"/>
            <a:chOff x="4091888" y="3100737"/>
            <a:chExt cx="2693700" cy="962694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2D6CBE6-C1DA-28B9-3074-0FE9F34BCFE5}"/>
                </a:ext>
              </a:extLst>
            </p:cNvPr>
            <p:cNvSpPr txBox="1"/>
            <p:nvPr/>
          </p:nvSpPr>
          <p:spPr>
            <a:xfrm>
              <a:off x="4091888" y="3601766"/>
              <a:ext cx="26937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err="1">
                  <a:ea typeface="Inter" panose="020B0604020202020204" charset="0"/>
                  <a:cs typeface="Inter" panose="020B0604020202020204" charset="0"/>
                </a:rPr>
                <a:t>Remote</a:t>
              </a:r>
              <a:r>
                <a:rPr lang="fr-FR" sz="1200" dirty="0">
                  <a:ea typeface="Inter" panose="020B0604020202020204" charset="0"/>
                  <a:cs typeface="Inter" panose="020B0604020202020204" charset="0"/>
                </a:rPr>
                <a:t> </a:t>
              </a:r>
              <a:r>
                <a:rPr lang="fr-FR" sz="1200" dirty="0" err="1">
                  <a:ea typeface="Inter" panose="020B0604020202020204" charset="0"/>
                  <a:cs typeface="Inter" panose="020B0604020202020204" charset="0"/>
                </a:rPr>
                <a:t>access</a:t>
              </a:r>
              <a:r>
                <a:rPr lang="fr-FR" sz="1200" dirty="0">
                  <a:ea typeface="Inter" panose="020B0604020202020204" charset="0"/>
                  <a:cs typeface="Inter" panose="020B0604020202020204" charset="0"/>
                </a:rPr>
                <a:t> </a:t>
              </a:r>
              <a:r>
                <a:rPr lang="fr-FR" sz="1200" dirty="0">
                  <a:ea typeface="Inter Light" panose="02000503000000020004" pitchFamily="2" charset="0"/>
                </a:rPr>
                <a:t>to </a:t>
              </a:r>
              <a:r>
                <a:rPr lang="fr-FR" sz="1200" dirty="0" err="1">
                  <a:ea typeface="Inter Light" panose="02000503000000020004" pitchFamily="2" charset="0"/>
                </a:rPr>
                <a:t>windows</a:t>
              </a:r>
              <a:r>
                <a:rPr lang="fr-FR" sz="1200" dirty="0">
                  <a:ea typeface="Inter Light" panose="02000503000000020004" pitchFamily="2" charset="0"/>
                </a:rPr>
                <a:t> applications </a:t>
              </a:r>
              <a:r>
                <a:rPr lang="fr-FR" sz="1200" dirty="0" err="1">
                  <a:ea typeface="Inter Light" panose="02000503000000020004" pitchFamily="2" charset="0"/>
                </a:rPr>
                <a:t>from</a:t>
              </a:r>
              <a:r>
                <a:rPr lang="fr-FR" sz="1200" dirty="0">
                  <a:ea typeface="Inter Light" panose="02000503000000020004" pitchFamily="2" charset="0"/>
                </a:rPr>
                <a:t> </a:t>
              </a:r>
              <a:r>
                <a:rPr lang="fr-FR" sz="1200" dirty="0" err="1">
                  <a:ea typeface="Inter Light" panose="02000503000000020004" pitchFamily="2" charset="0"/>
                </a:rPr>
                <a:t>any</a:t>
              </a:r>
              <a:r>
                <a:rPr lang="fr-FR" sz="1200" dirty="0">
                  <a:ea typeface="Inter Light" panose="02000503000000020004" pitchFamily="2" charset="0"/>
                </a:rPr>
                <a:t> browser and </a:t>
              </a:r>
              <a:r>
                <a:rPr lang="fr-FR" sz="1200" dirty="0" err="1">
                  <a:ea typeface="Inter Light" panose="02000503000000020004" pitchFamily="2" charset="0"/>
                </a:rPr>
                <a:t>device</a:t>
              </a:r>
              <a:endParaRPr lang="en-US" sz="1200" dirty="0">
                <a:ea typeface="Inter Light" panose="02000503000000020004" pitchFamily="2" charset="0"/>
              </a:endParaRPr>
            </a:p>
          </p:txBody>
        </p: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73F4F640-519E-E33C-7E95-25CFAEB931AE}"/>
                </a:ext>
              </a:extLst>
            </p:cNvPr>
            <p:cNvGrpSpPr/>
            <p:nvPr/>
          </p:nvGrpSpPr>
          <p:grpSpPr>
            <a:xfrm>
              <a:off x="4202318" y="3100737"/>
              <a:ext cx="414247" cy="428591"/>
              <a:chOff x="4202318" y="3125954"/>
              <a:chExt cx="463180" cy="479218"/>
            </a:xfrm>
          </p:grpSpPr>
          <p:sp>
            <p:nvSpPr>
              <p:cNvPr id="113" name="Graphic 8">
                <a:extLst>
                  <a:ext uri="{FF2B5EF4-FFF2-40B4-BE49-F238E27FC236}">
                    <a16:creationId xmlns:a16="http://schemas.microsoft.com/office/drawing/2014/main" id="{A180FAE2-E7F7-B9F4-8586-30691529A0D9}"/>
                  </a:ext>
                </a:extLst>
              </p:cNvPr>
              <p:cNvSpPr/>
              <p:nvPr/>
            </p:nvSpPr>
            <p:spPr>
              <a:xfrm>
                <a:off x="4294475" y="3270620"/>
                <a:ext cx="296382" cy="197588"/>
              </a:xfrm>
              <a:custGeom>
                <a:avLst/>
                <a:gdLst>
                  <a:gd name="connsiteX0" fmla="*/ 522112 w 533221"/>
                  <a:gd name="connsiteY0" fmla="*/ 288829 h 355481"/>
                  <a:gd name="connsiteX1" fmla="*/ 488786 w 533221"/>
                  <a:gd name="connsiteY1" fmla="*/ 288829 h 355481"/>
                  <a:gd name="connsiteX2" fmla="*/ 488786 w 533221"/>
                  <a:gd name="connsiteY2" fmla="*/ 44435 h 355481"/>
                  <a:gd name="connsiteX3" fmla="*/ 444350 w 533221"/>
                  <a:gd name="connsiteY3" fmla="*/ 0 h 355481"/>
                  <a:gd name="connsiteX4" fmla="*/ 88870 w 533221"/>
                  <a:gd name="connsiteY4" fmla="*/ 0 h 355481"/>
                  <a:gd name="connsiteX5" fmla="*/ 44434 w 533221"/>
                  <a:gd name="connsiteY5" fmla="*/ 44435 h 355481"/>
                  <a:gd name="connsiteX6" fmla="*/ 44434 w 533221"/>
                  <a:gd name="connsiteY6" fmla="*/ 288829 h 355481"/>
                  <a:gd name="connsiteX7" fmla="*/ 11108 w 533221"/>
                  <a:gd name="connsiteY7" fmla="*/ 288829 h 355481"/>
                  <a:gd name="connsiteX8" fmla="*/ 0 w 533221"/>
                  <a:gd name="connsiteY8" fmla="*/ 299937 h 355481"/>
                  <a:gd name="connsiteX9" fmla="*/ 0 w 533221"/>
                  <a:gd name="connsiteY9" fmla="*/ 311046 h 355481"/>
                  <a:gd name="connsiteX10" fmla="*/ 44435 w 533221"/>
                  <a:gd name="connsiteY10" fmla="*/ 355481 h 355481"/>
                  <a:gd name="connsiteX11" fmla="*/ 488787 w 533221"/>
                  <a:gd name="connsiteY11" fmla="*/ 355481 h 355481"/>
                  <a:gd name="connsiteX12" fmla="*/ 533221 w 533221"/>
                  <a:gd name="connsiteY12" fmla="*/ 311046 h 355481"/>
                  <a:gd name="connsiteX13" fmla="*/ 533221 w 533221"/>
                  <a:gd name="connsiteY13" fmla="*/ 299937 h 355481"/>
                  <a:gd name="connsiteX14" fmla="*/ 522112 w 533221"/>
                  <a:gd name="connsiteY14" fmla="*/ 288829 h 355481"/>
                  <a:gd name="connsiteX15" fmla="*/ 66653 w 533221"/>
                  <a:gd name="connsiteY15" fmla="*/ 44435 h 355481"/>
                  <a:gd name="connsiteX16" fmla="*/ 88870 w 533221"/>
                  <a:gd name="connsiteY16" fmla="*/ 22218 h 355481"/>
                  <a:gd name="connsiteX17" fmla="*/ 444350 w 533221"/>
                  <a:gd name="connsiteY17" fmla="*/ 22218 h 355481"/>
                  <a:gd name="connsiteX18" fmla="*/ 466567 w 533221"/>
                  <a:gd name="connsiteY18" fmla="*/ 44435 h 355481"/>
                  <a:gd name="connsiteX19" fmla="*/ 466567 w 533221"/>
                  <a:gd name="connsiteY19" fmla="*/ 288829 h 355481"/>
                  <a:gd name="connsiteX20" fmla="*/ 322154 w 533221"/>
                  <a:gd name="connsiteY20" fmla="*/ 288829 h 355481"/>
                  <a:gd name="connsiteX21" fmla="*/ 211067 w 533221"/>
                  <a:gd name="connsiteY21" fmla="*/ 288829 h 355481"/>
                  <a:gd name="connsiteX22" fmla="*/ 66653 w 533221"/>
                  <a:gd name="connsiteY22" fmla="*/ 288829 h 355481"/>
                  <a:gd name="connsiteX23" fmla="*/ 66653 w 533221"/>
                  <a:gd name="connsiteY23" fmla="*/ 44435 h 355481"/>
                  <a:gd name="connsiteX24" fmla="*/ 488786 w 533221"/>
                  <a:gd name="connsiteY24" fmla="*/ 333263 h 355481"/>
                  <a:gd name="connsiteX25" fmla="*/ 44435 w 533221"/>
                  <a:gd name="connsiteY25" fmla="*/ 333263 h 355481"/>
                  <a:gd name="connsiteX26" fmla="*/ 22218 w 533221"/>
                  <a:gd name="connsiteY26" fmla="*/ 311046 h 355481"/>
                  <a:gd name="connsiteX27" fmla="*/ 55545 w 533221"/>
                  <a:gd name="connsiteY27" fmla="*/ 311046 h 355481"/>
                  <a:gd name="connsiteX28" fmla="*/ 206467 w 533221"/>
                  <a:gd name="connsiteY28" fmla="*/ 311046 h 355481"/>
                  <a:gd name="connsiteX29" fmla="*/ 214322 w 533221"/>
                  <a:gd name="connsiteY29" fmla="*/ 318901 h 355481"/>
                  <a:gd name="connsiteX30" fmla="*/ 222176 w 533221"/>
                  <a:gd name="connsiteY30" fmla="*/ 322155 h 355481"/>
                  <a:gd name="connsiteX31" fmla="*/ 311046 w 533221"/>
                  <a:gd name="connsiteY31" fmla="*/ 322155 h 355481"/>
                  <a:gd name="connsiteX32" fmla="*/ 318901 w 533221"/>
                  <a:gd name="connsiteY32" fmla="*/ 318901 h 355481"/>
                  <a:gd name="connsiteX33" fmla="*/ 326754 w 533221"/>
                  <a:gd name="connsiteY33" fmla="*/ 311046 h 355481"/>
                  <a:gd name="connsiteX34" fmla="*/ 477678 w 533221"/>
                  <a:gd name="connsiteY34" fmla="*/ 311046 h 355481"/>
                  <a:gd name="connsiteX35" fmla="*/ 511004 w 533221"/>
                  <a:gd name="connsiteY35" fmla="*/ 311046 h 355481"/>
                  <a:gd name="connsiteX36" fmla="*/ 488786 w 533221"/>
                  <a:gd name="connsiteY36" fmla="*/ 333263 h 355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533221" h="355481">
                    <a:moveTo>
                      <a:pt x="522112" y="288829"/>
                    </a:moveTo>
                    <a:lnTo>
                      <a:pt x="488786" y="288829"/>
                    </a:lnTo>
                    <a:lnTo>
                      <a:pt x="488786" y="44435"/>
                    </a:lnTo>
                    <a:cubicBezTo>
                      <a:pt x="488786" y="19929"/>
                      <a:pt x="468857" y="0"/>
                      <a:pt x="444350" y="0"/>
                    </a:cubicBezTo>
                    <a:lnTo>
                      <a:pt x="88870" y="0"/>
                    </a:lnTo>
                    <a:cubicBezTo>
                      <a:pt x="64364" y="0"/>
                      <a:pt x="44434" y="19928"/>
                      <a:pt x="44434" y="44435"/>
                    </a:cubicBezTo>
                    <a:lnTo>
                      <a:pt x="44434" y="288829"/>
                    </a:lnTo>
                    <a:lnTo>
                      <a:pt x="11108" y="288829"/>
                    </a:lnTo>
                    <a:cubicBezTo>
                      <a:pt x="4969" y="288829"/>
                      <a:pt x="0" y="293796"/>
                      <a:pt x="0" y="299937"/>
                    </a:cubicBezTo>
                    <a:lnTo>
                      <a:pt x="0" y="311046"/>
                    </a:lnTo>
                    <a:cubicBezTo>
                      <a:pt x="0" y="335552"/>
                      <a:pt x="19928" y="355481"/>
                      <a:pt x="44435" y="355481"/>
                    </a:cubicBezTo>
                    <a:lnTo>
                      <a:pt x="488787" y="355481"/>
                    </a:lnTo>
                    <a:cubicBezTo>
                      <a:pt x="513293" y="355481"/>
                      <a:pt x="533221" y="335552"/>
                      <a:pt x="533221" y="311046"/>
                    </a:cubicBezTo>
                    <a:lnTo>
                      <a:pt x="533221" y="299937"/>
                    </a:lnTo>
                    <a:cubicBezTo>
                      <a:pt x="533221" y="293796"/>
                      <a:pt x="528252" y="288829"/>
                      <a:pt x="522112" y="288829"/>
                    </a:cubicBezTo>
                    <a:close/>
                    <a:moveTo>
                      <a:pt x="66653" y="44435"/>
                    </a:moveTo>
                    <a:cubicBezTo>
                      <a:pt x="66653" y="32188"/>
                      <a:pt x="76622" y="22218"/>
                      <a:pt x="88870" y="22218"/>
                    </a:cubicBezTo>
                    <a:lnTo>
                      <a:pt x="444350" y="22218"/>
                    </a:lnTo>
                    <a:cubicBezTo>
                      <a:pt x="456598" y="22218"/>
                      <a:pt x="466567" y="32188"/>
                      <a:pt x="466567" y="44435"/>
                    </a:cubicBezTo>
                    <a:lnTo>
                      <a:pt x="466567" y="288829"/>
                    </a:lnTo>
                    <a:lnTo>
                      <a:pt x="322154" y="288829"/>
                    </a:lnTo>
                    <a:lnTo>
                      <a:pt x="211067" y="288829"/>
                    </a:lnTo>
                    <a:lnTo>
                      <a:pt x="66653" y="288829"/>
                    </a:lnTo>
                    <a:lnTo>
                      <a:pt x="66653" y="44435"/>
                    </a:lnTo>
                    <a:close/>
                    <a:moveTo>
                      <a:pt x="488786" y="333263"/>
                    </a:moveTo>
                    <a:lnTo>
                      <a:pt x="44435" y="333263"/>
                    </a:lnTo>
                    <a:cubicBezTo>
                      <a:pt x="32188" y="333263"/>
                      <a:pt x="22218" y="323293"/>
                      <a:pt x="22218" y="311046"/>
                    </a:cubicBezTo>
                    <a:lnTo>
                      <a:pt x="55545" y="311046"/>
                    </a:lnTo>
                    <a:lnTo>
                      <a:pt x="206467" y="311046"/>
                    </a:lnTo>
                    <a:lnTo>
                      <a:pt x="214322" y="318901"/>
                    </a:lnTo>
                    <a:cubicBezTo>
                      <a:pt x="216404" y="320983"/>
                      <a:pt x="219225" y="322155"/>
                      <a:pt x="222176" y="322155"/>
                    </a:cubicBezTo>
                    <a:lnTo>
                      <a:pt x="311046" y="322155"/>
                    </a:lnTo>
                    <a:cubicBezTo>
                      <a:pt x="313996" y="322155"/>
                      <a:pt x="316818" y="320983"/>
                      <a:pt x="318901" y="318901"/>
                    </a:cubicBezTo>
                    <a:lnTo>
                      <a:pt x="326754" y="311046"/>
                    </a:lnTo>
                    <a:lnTo>
                      <a:pt x="477678" y="311046"/>
                    </a:lnTo>
                    <a:lnTo>
                      <a:pt x="511004" y="311046"/>
                    </a:lnTo>
                    <a:cubicBezTo>
                      <a:pt x="511004" y="323293"/>
                      <a:pt x="501034" y="333263"/>
                      <a:pt x="488786" y="333263"/>
                    </a:cubicBezTo>
                    <a:close/>
                  </a:path>
                </a:pathLst>
              </a:custGeom>
              <a:solidFill>
                <a:srgbClr val="FE813A"/>
              </a:solidFill>
              <a:ln w="1023" cap="flat">
                <a:noFill/>
                <a:prstDash val="solid"/>
                <a:miter/>
              </a:ln>
              <a:effectLst/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117" name="Rectangle: Rounded Corners 116">
                <a:extLst>
                  <a:ext uri="{FF2B5EF4-FFF2-40B4-BE49-F238E27FC236}">
                    <a16:creationId xmlns:a16="http://schemas.microsoft.com/office/drawing/2014/main" id="{25A849FB-F740-DAB1-F02D-22719FCB3724}"/>
                  </a:ext>
                </a:extLst>
              </p:cNvPr>
              <p:cNvSpPr/>
              <p:nvPr/>
            </p:nvSpPr>
            <p:spPr>
              <a:xfrm>
                <a:off x="4202318" y="3125954"/>
                <a:ext cx="463180" cy="479218"/>
              </a:xfrm>
              <a:prstGeom prst="roundRect">
                <a:avLst>
                  <a:gd name="adj" fmla="val 5861"/>
                </a:avLst>
              </a:prstGeom>
              <a:noFill/>
              <a:ln>
                <a:solidFill>
                  <a:srgbClr val="FE813A"/>
                </a:solidFill>
              </a:ln>
              <a:effectLst>
                <a:glow rad="127000">
                  <a:srgbClr val="FE813A">
                    <a:alpha val="7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44D7006D-CE0E-0F7E-97E3-8F5408D9E6F1}"/>
              </a:ext>
            </a:extLst>
          </p:cNvPr>
          <p:cNvGrpSpPr/>
          <p:nvPr/>
        </p:nvGrpSpPr>
        <p:grpSpPr>
          <a:xfrm>
            <a:off x="6785588" y="2776887"/>
            <a:ext cx="2513000" cy="962694"/>
            <a:chOff x="6785588" y="3100737"/>
            <a:chExt cx="2513000" cy="962694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6E52B6A-5819-7536-5A32-8FCE874277C7}"/>
                </a:ext>
              </a:extLst>
            </p:cNvPr>
            <p:cNvSpPr txBox="1"/>
            <p:nvPr/>
          </p:nvSpPr>
          <p:spPr>
            <a:xfrm>
              <a:off x="6785588" y="3601766"/>
              <a:ext cx="2513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ea typeface="Inter" panose="020B0604020202020204" charset="0"/>
                  <a:cs typeface="Inter" panose="020B0604020202020204" charset="0"/>
                </a:rPr>
                <a:t>Improved management and control </a:t>
              </a:r>
              <a:r>
                <a:rPr lang="en-US" sz="1200" dirty="0">
                  <a:ea typeface="Inter Light" panose="02000503000000020004" pitchFamily="2" charset="0"/>
                </a:rPr>
                <a:t>of IT equipment and budget</a:t>
              </a:r>
            </a:p>
          </p:txBody>
        </p: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0042D69F-9069-7324-EA0B-FD93BA8604F6}"/>
                </a:ext>
              </a:extLst>
            </p:cNvPr>
            <p:cNvGrpSpPr/>
            <p:nvPr/>
          </p:nvGrpSpPr>
          <p:grpSpPr>
            <a:xfrm>
              <a:off x="6875147" y="3100737"/>
              <a:ext cx="414247" cy="428591"/>
              <a:chOff x="6875147" y="3125954"/>
              <a:chExt cx="463180" cy="479218"/>
            </a:xfrm>
          </p:grpSpPr>
          <p:grpSp>
            <p:nvGrpSpPr>
              <p:cNvPr id="23" name="Graphic 10">
                <a:extLst>
                  <a:ext uri="{FF2B5EF4-FFF2-40B4-BE49-F238E27FC236}">
                    <a16:creationId xmlns:a16="http://schemas.microsoft.com/office/drawing/2014/main" id="{A1B3836D-ACC9-7FF0-DF10-C3A3DC571AD4}"/>
                  </a:ext>
                </a:extLst>
              </p:cNvPr>
              <p:cNvGrpSpPr/>
              <p:nvPr/>
            </p:nvGrpSpPr>
            <p:grpSpPr>
              <a:xfrm>
                <a:off x="6983092" y="3245915"/>
                <a:ext cx="244216" cy="241850"/>
                <a:chOff x="6886068" y="3011941"/>
                <a:chExt cx="512392" cy="507429"/>
              </a:xfrm>
              <a:noFill/>
              <a:effectLst/>
            </p:grpSpPr>
            <p:grpSp>
              <p:nvGrpSpPr>
                <p:cNvPr id="26" name="Graphic 10">
                  <a:extLst>
                    <a:ext uri="{FF2B5EF4-FFF2-40B4-BE49-F238E27FC236}">
                      <a16:creationId xmlns:a16="http://schemas.microsoft.com/office/drawing/2014/main" id="{BCCFEF43-A708-F9D9-0B71-013B9FB98B67}"/>
                    </a:ext>
                  </a:extLst>
                </p:cNvPr>
                <p:cNvGrpSpPr/>
                <p:nvPr/>
              </p:nvGrpSpPr>
              <p:grpSpPr>
                <a:xfrm>
                  <a:off x="6927508" y="3011941"/>
                  <a:ext cx="429510" cy="507429"/>
                  <a:chOff x="6927508" y="3011941"/>
                  <a:chExt cx="429510" cy="507429"/>
                </a:xfrm>
                <a:grpFill/>
              </p:grpSpPr>
              <p:sp>
                <p:nvSpPr>
                  <p:cNvPr id="28" name="Freeform: Shape 27">
                    <a:extLst>
                      <a:ext uri="{FF2B5EF4-FFF2-40B4-BE49-F238E27FC236}">
                        <a16:creationId xmlns:a16="http://schemas.microsoft.com/office/drawing/2014/main" id="{1E02F835-87C8-531F-C1C3-34B5E6508888}"/>
                      </a:ext>
                    </a:extLst>
                  </p:cNvPr>
                  <p:cNvSpPr/>
                  <p:nvPr/>
                </p:nvSpPr>
                <p:spPr>
                  <a:xfrm>
                    <a:off x="7186314" y="3011941"/>
                    <a:ext cx="170705" cy="507429"/>
                  </a:xfrm>
                  <a:custGeom>
                    <a:avLst/>
                    <a:gdLst>
                      <a:gd name="connsiteX0" fmla="*/ 169028 w 170705"/>
                      <a:gd name="connsiteY0" fmla="*/ 117479 h 507429"/>
                      <a:gd name="connsiteX1" fmla="*/ 93593 w 170705"/>
                      <a:gd name="connsiteY1" fmla="*/ 4405 h 507429"/>
                      <a:gd name="connsiteX2" fmla="*/ 77112 w 170705"/>
                      <a:gd name="connsiteY2" fmla="*/ 4405 h 507429"/>
                      <a:gd name="connsiteX3" fmla="*/ 1677 w 170705"/>
                      <a:gd name="connsiteY3" fmla="*/ 117480 h 507429"/>
                      <a:gd name="connsiteX4" fmla="*/ 9917 w 170705"/>
                      <a:gd name="connsiteY4" fmla="*/ 132844 h 507429"/>
                      <a:gd name="connsiteX5" fmla="*/ 49313 w 170705"/>
                      <a:gd name="connsiteY5" fmla="*/ 132844 h 507429"/>
                      <a:gd name="connsiteX6" fmla="*/ 44988 w 170705"/>
                      <a:gd name="connsiteY6" fmla="*/ 507430 h 507429"/>
                      <a:gd name="connsiteX7" fmla="*/ 125718 w 170705"/>
                      <a:gd name="connsiteY7" fmla="*/ 507430 h 507429"/>
                      <a:gd name="connsiteX8" fmla="*/ 125718 w 170705"/>
                      <a:gd name="connsiteY8" fmla="*/ 132843 h 507429"/>
                      <a:gd name="connsiteX9" fmla="*/ 160788 w 170705"/>
                      <a:gd name="connsiteY9" fmla="*/ 132843 h 507429"/>
                      <a:gd name="connsiteX10" fmla="*/ 169028 w 170705"/>
                      <a:gd name="connsiteY10" fmla="*/ 117479 h 507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70705" h="507429">
                        <a:moveTo>
                          <a:pt x="169028" y="117479"/>
                        </a:moveTo>
                        <a:lnTo>
                          <a:pt x="93593" y="4405"/>
                        </a:lnTo>
                        <a:cubicBezTo>
                          <a:pt x="89675" y="-1468"/>
                          <a:pt x="81031" y="-1468"/>
                          <a:pt x="77112" y="4405"/>
                        </a:cubicBezTo>
                        <a:lnTo>
                          <a:pt x="1677" y="117480"/>
                        </a:lnTo>
                        <a:cubicBezTo>
                          <a:pt x="-2705" y="124049"/>
                          <a:pt x="2011" y="132844"/>
                          <a:pt x="9917" y="132844"/>
                        </a:cubicBezTo>
                        <a:lnTo>
                          <a:pt x="49313" y="132844"/>
                        </a:lnTo>
                        <a:lnTo>
                          <a:pt x="44988" y="507430"/>
                        </a:lnTo>
                        <a:lnTo>
                          <a:pt x="125718" y="507430"/>
                        </a:lnTo>
                        <a:lnTo>
                          <a:pt x="125718" y="132843"/>
                        </a:lnTo>
                        <a:lnTo>
                          <a:pt x="160788" y="132843"/>
                        </a:lnTo>
                        <a:cubicBezTo>
                          <a:pt x="168694" y="132843"/>
                          <a:pt x="173411" y="124049"/>
                          <a:pt x="169028" y="117479"/>
                        </a:cubicBezTo>
                        <a:close/>
                      </a:path>
                    </a:pathLst>
                  </a:custGeom>
                  <a:grpFill/>
                  <a:ln w="15875" cap="rnd">
                    <a:solidFill>
                      <a:srgbClr val="FE813A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grpSp>
                <p:nvGrpSpPr>
                  <p:cNvPr id="29" name="Graphic 10">
                    <a:extLst>
                      <a:ext uri="{FF2B5EF4-FFF2-40B4-BE49-F238E27FC236}">
                        <a16:creationId xmlns:a16="http://schemas.microsoft.com/office/drawing/2014/main" id="{B98D00C5-6660-0F39-93FD-253379B5B91C}"/>
                      </a:ext>
                    </a:extLst>
                  </p:cNvPr>
                  <p:cNvGrpSpPr/>
                  <p:nvPr/>
                </p:nvGrpSpPr>
                <p:grpSpPr>
                  <a:xfrm>
                    <a:off x="6927508" y="3186063"/>
                    <a:ext cx="242116" cy="333307"/>
                    <a:chOff x="6927508" y="3186063"/>
                    <a:chExt cx="242116" cy="333307"/>
                  </a:xfrm>
                  <a:grpFill/>
                </p:grpSpPr>
                <p:sp>
                  <p:nvSpPr>
                    <p:cNvPr id="40" name="Freeform: Shape 39">
                      <a:extLst>
                        <a:ext uri="{FF2B5EF4-FFF2-40B4-BE49-F238E27FC236}">
                          <a16:creationId xmlns:a16="http://schemas.microsoft.com/office/drawing/2014/main" id="{5CB2ED31-92BC-8D9F-3694-36B0FFA0E424}"/>
                        </a:ext>
                      </a:extLst>
                    </p:cNvPr>
                    <p:cNvSpPr/>
                    <p:nvPr/>
                  </p:nvSpPr>
                  <p:spPr>
                    <a:xfrm rot="-10800000">
                      <a:off x="7071755" y="3186063"/>
                      <a:ext cx="97870" cy="333306"/>
                    </a:xfrm>
                    <a:custGeom>
                      <a:avLst/>
                      <a:gdLst>
                        <a:gd name="connsiteX0" fmla="*/ 0 w 97870"/>
                        <a:gd name="connsiteY0" fmla="*/ 0 h 333306"/>
                        <a:gd name="connsiteX1" fmla="*/ 97870 w 97870"/>
                        <a:gd name="connsiteY1" fmla="*/ 0 h 333306"/>
                        <a:gd name="connsiteX2" fmla="*/ 97870 w 97870"/>
                        <a:gd name="connsiteY2" fmla="*/ 333307 h 333306"/>
                        <a:gd name="connsiteX3" fmla="*/ 0 w 97870"/>
                        <a:gd name="connsiteY3" fmla="*/ 333307 h 3333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7870" h="333306">
                          <a:moveTo>
                            <a:pt x="0" y="0"/>
                          </a:moveTo>
                          <a:lnTo>
                            <a:pt x="97870" y="0"/>
                          </a:lnTo>
                          <a:lnTo>
                            <a:pt x="97870" y="333307"/>
                          </a:lnTo>
                          <a:lnTo>
                            <a:pt x="0" y="333307"/>
                          </a:lnTo>
                          <a:close/>
                        </a:path>
                      </a:pathLst>
                    </a:custGeom>
                    <a:grpFill/>
                    <a:ln w="15875" cap="rnd">
                      <a:solidFill>
                        <a:srgbClr val="FE813A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US" sz="2400"/>
                    </a:p>
                  </p:txBody>
                </p:sp>
                <p:sp>
                  <p:nvSpPr>
                    <p:cNvPr id="41" name="Freeform: Shape 40">
                      <a:extLst>
                        <a:ext uri="{FF2B5EF4-FFF2-40B4-BE49-F238E27FC236}">
                          <a16:creationId xmlns:a16="http://schemas.microsoft.com/office/drawing/2014/main" id="{3C6E426E-5A42-8FB7-C00B-826551CDBFD7}"/>
                        </a:ext>
                      </a:extLst>
                    </p:cNvPr>
                    <p:cNvSpPr/>
                    <p:nvPr/>
                  </p:nvSpPr>
                  <p:spPr>
                    <a:xfrm rot="-10800000">
                      <a:off x="6927508" y="3331057"/>
                      <a:ext cx="97870" cy="188313"/>
                    </a:xfrm>
                    <a:custGeom>
                      <a:avLst/>
                      <a:gdLst>
                        <a:gd name="connsiteX0" fmla="*/ 0 w 97870"/>
                        <a:gd name="connsiteY0" fmla="*/ 0 h 188313"/>
                        <a:gd name="connsiteX1" fmla="*/ 97870 w 97870"/>
                        <a:gd name="connsiteY1" fmla="*/ 0 h 188313"/>
                        <a:gd name="connsiteX2" fmla="*/ 97870 w 97870"/>
                        <a:gd name="connsiteY2" fmla="*/ 188313 h 188313"/>
                        <a:gd name="connsiteX3" fmla="*/ 0 w 97870"/>
                        <a:gd name="connsiteY3" fmla="*/ 188313 h 1883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7870" h="188313">
                          <a:moveTo>
                            <a:pt x="0" y="0"/>
                          </a:moveTo>
                          <a:lnTo>
                            <a:pt x="97870" y="0"/>
                          </a:lnTo>
                          <a:lnTo>
                            <a:pt x="97870" y="188313"/>
                          </a:lnTo>
                          <a:lnTo>
                            <a:pt x="0" y="188313"/>
                          </a:lnTo>
                          <a:close/>
                        </a:path>
                      </a:pathLst>
                    </a:custGeom>
                    <a:grpFill/>
                    <a:ln w="15875" cap="rnd">
                      <a:solidFill>
                        <a:srgbClr val="FE813A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en-US" sz="2400"/>
                    </a:p>
                  </p:txBody>
                </p:sp>
              </p:grpSp>
            </p:grp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88EBE886-1347-FD88-48E4-2A03B77408FF}"/>
                    </a:ext>
                  </a:extLst>
                </p:cNvPr>
                <p:cNvSpPr/>
                <p:nvPr/>
              </p:nvSpPr>
              <p:spPr>
                <a:xfrm>
                  <a:off x="6886068" y="3519369"/>
                  <a:ext cx="512392" cy="1041"/>
                </a:xfrm>
                <a:custGeom>
                  <a:avLst/>
                  <a:gdLst>
                    <a:gd name="connsiteX0" fmla="*/ 512392 w 512392"/>
                    <a:gd name="connsiteY0" fmla="*/ 0 h 1041"/>
                    <a:gd name="connsiteX1" fmla="*/ 0 w 512392"/>
                    <a:gd name="connsiteY1" fmla="*/ 0 h 10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12392" h="1041">
                      <a:moveTo>
                        <a:pt x="512392" y="0"/>
                      </a:moveTo>
                      <a:lnTo>
                        <a:pt x="0" y="0"/>
                      </a:lnTo>
                    </a:path>
                  </a:pathLst>
                </a:custGeom>
                <a:grpFill/>
                <a:ln w="15875" cap="rnd">
                  <a:solidFill>
                    <a:srgbClr val="FE813A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</p:grpSp>
          <p:sp>
            <p:nvSpPr>
              <p:cNvPr id="118" name="Rectangle: Rounded Corners 117">
                <a:extLst>
                  <a:ext uri="{FF2B5EF4-FFF2-40B4-BE49-F238E27FC236}">
                    <a16:creationId xmlns:a16="http://schemas.microsoft.com/office/drawing/2014/main" id="{81F70746-FA1C-756B-ACAB-5BC5A20721B9}"/>
                  </a:ext>
                </a:extLst>
              </p:cNvPr>
              <p:cNvSpPr/>
              <p:nvPr/>
            </p:nvSpPr>
            <p:spPr>
              <a:xfrm>
                <a:off x="6875147" y="3125954"/>
                <a:ext cx="463180" cy="479218"/>
              </a:xfrm>
              <a:prstGeom prst="roundRect">
                <a:avLst>
                  <a:gd name="adj" fmla="val 5861"/>
                </a:avLst>
              </a:prstGeom>
              <a:noFill/>
              <a:ln>
                <a:solidFill>
                  <a:srgbClr val="FE813A"/>
                </a:solidFill>
              </a:ln>
              <a:effectLst>
                <a:glow rad="127000">
                  <a:srgbClr val="FE813A">
                    <a:alpha val="7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E89DAF88-34A6-6542-15CB-2D82306006E8}"/>
              </a:ext>
            </a:extLst>
          </p:cNvPr>
          <p:cNvGrpSpPr/>
          <p:nvPr/>
        </p:nvGrpSpPr>
        <p:grpSpPr>
          <a:xfrm>
            <a:off x="9204937" y="2776887"/>
            <a:ext cx="2258436" cy="1147360"/>
            <a:chOff x="9204937" y="3100737"/>
            <a:chExt cx="2258436" cy="1147360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B192052-B4B0-1416-83B5-1B19B8DAE4C7}"/>
                </a:ext>
              </a:extLst>
            </p:cNvPr>
            <p:cNvSpPr txBox="1"/>
            <p:nvPr/>
          </p:nvSpPr>
          <p:spPr>
            <a:xfrm>
              <a:off x="9204937" y="3601766"/>
              <a:ext cx="22584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ea typeface="Inter Light" panose="02000503000000020004" pitchFamily="2" charset="0"/>
                </a:rPr>
                <a:t>On premise installation: </a:t>
              </a:r>
              <a:r>
                <a:rPr lang="en-US" sz="1200" dirty="0">
                  <a:ea typeface="Inter" panose="020B0604020202020204" charset="0"/>
                  <a:cs typeface="Inter" panose="020B0604020202020204" charset="0"/>
                </a:rPr>
                <a:t>sensitive data stays secure </a:t>
              </a:r>
              <a:r>
                <a:rPr lang="en-US" sz="1200" dirty="0">
                  <a:ea typeface="Inter Light" panose="02000503000000020004" pitchFamily="2" charset="0"/>
                </a:rPr>
                <a:t>on the corporate server</a:t>
              </a:r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942A68DE-711B-3563-5CEC-C9635B34F8A8}"/>
                </a:ext>
              </a:extLst>
            </p:cNvPr>
            <p:cNvGrpSpPr/>
            <p:nvPr/>
          </p:nvGrpSpPr>
          <p:grpSpPr>
            <a:xfrm>
              <a:off x="9306696" y="3100737"/>
              <a:ext cx="414247" cy="428591"/>
              <a:chOff x="9306696" y="3125954"/>
              <a:chExt cx="463180" cy="479218"/>
            </a:xfrm>
          </p:grpSpPr>
          <p:grpSp>
            <p:nvGrpSpPr>
              <p:cNvPr id="62" name="Graphic 13">
                <a:extLst>
                  <a:ext uri="{FF2B5EF4-FFF2-40B4-BE49-F238E27FC236}">
                    <a16:creationId xmlns:a16="http://schemas.microsoft.com/office/drawing/2014/main" id="{95DD00B5-2CE6-003D-8730-1F957B739F9F}"/>
                  </a:ext>
                </a:extLst>
              </p:cNvPr>
              <p:cNvGrpSpPr/>
              <p:nvPr/>
            </p:nvGrpSpPr>
            <p:grpSpPr>
              <a:xfrm>
                <a:off x="9430807" y="3275095"/>
                <a:ext cx="232530" cy="221458"/>
                <a:chOff x="9374630" y="3139681"/>
                <a:chExt cx="458211" cy="436391"/>
              </a:xfrm>
              <a:solidFill>
                <a:srgbClr val="FE813A"/>
              </a:solidFill>
              <a:effectLst/>
            </p:grpSpPr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EEF4CC01-C154-39E2-B874-7A785C70D34F}"/>
                    </a:ext>
                  </a:extLst>
                </p:cNvPr>
                <p:cNvSpPr/>
                <p:nvPr/>
              </p:nvSpPr>
              <p:spPr>
                <a:xfrm>
                  <a:off x="9374630" y="3139681"/>
                  <a:ext cx="458211" cy="436391"/>
                </a:xfrm>
                <a:custGeom>
                  <a:avLst/>
                  <a:gdLst>
                    <a:gd name="connsiteX0" fmla="*/ 10875 w 458211"/>
                    <a:gd name="connsiteY0" fmla="*/ -35 h 436391"/>
                    <a:gd name="connsiteX1" fmla="*/ -35 w 458211"/>
                    <a:gd name="connsiteY1" fmla="*/ 10877 h 436391"/>
                    <a:gd name="connsiteX2" fmla="*/ -35 w 458211"/>
                    <a:gd name="connsiteY2" fmla="*/ 10885 h 436391"/>
                    <a:gd name="connsiteX3" fmla="*/ -35 w 458211"/>
                    <a:gd name="connsiteY3" fmla="*/ 119965 h 436391"/>
                    <a:gd name="connsiteX4" fmla="*/ 10866 w 458211"/>
                    <a:gd name="connsiteY4" fmla="*/ 130885 h 436391"/>
                    <a:gd name="connsiteX5" fmla="*/ 10875 w 458211"/>
                    <a:gd name="connsiteY5" fmla="*/ 130885 h 436391"/>
                    <a:gd name="connsiteX6" fmla="*/ 32706 w 458211"/>
                    <a:gd name="connsiteY6" fmla="*/ 130885 h 436391"/>
                    <a:gd name="connsiteX7" fmla="*/ 32706 w 458211"/>
                    <a:gd name="connsiteY7" fmla="*/ 152705 h 436391"/>
                    <a:gd name="connsiteX8" fmla="*/ 10875 w 458211"/>
                    <a:gd name="connsiteY8" fmla="*/ 152705 h 436391"/>
                    <a:gd name="connsiteX9" fmla="*/ -35 w 458211"/>
                    <a:gd name="connsiteY9" fmla="*/ 163615 h 436391"/>
                    <a:gd name="connsiteX10" fmla="*/ -35 w 458211"/>
                    <a:gd name="connsiteY10" fmla="*/ 272705 h 436391"/>
                    <a:gd name="connsiteX11" fmla="*/ 10875 w 458211"/>
                    <a:gd name="connsiteY11" fmla="*/ 283615 h 436391"/>
                    <a:gd name="connsiteX12" fmla="*/ 32706 w 458211"/>
                    <a:gd name="connsiteY12" fmla="*/ 283615 h 436391"/>
                    <a:gd name="connsiteX13" fmla="*/ 32706 w 458211"/>
                    <a:gd name="connsiteY13" fmla="*/ 305446 h 436391"/>
                    <a:gd name="connsiteX14" fmla="*/ 10875 w 458211"/>
                    <a:gd name="connsiteY14" fmla="*/ 305446 h 436391"/>
                    <a:gd name="connsiteX15" fmla="*/ -35 w 458211"/>
                    <a:gd name="connsiteY15" fmla="*/ 316356 h 436391"/>
                    <a:gd name="connsiteX16" fmla="*/ -35 w 458211"/>
                    <a:gd name="connsiteY16" fmla="*/ 425446 h 436391"/>
                    <a:gd name="connsiteX17" fmla="*/ 10875 w 458211"/>
                    <a:gd name="connsiteY17" fmla="*/ 436356 h 436391"/>
                    <a:gd name="connsiteX18" fmla="*/ 447266 w 458211"/>
                    <a:gd name="connsiteY18" fmla="*/ 436356 h 436391"/>
                    <a:gd name="connsiteX19" fmla="*/ 458176 w 458211"/>
                    <a:gd name="connsiteY19" fmla="*/ 425446 h 436391"/>
                    <a:gd name="connsiteX20" fmla="*/ 458176 w 458211"/>
                    <a:gd name="connsiteY20" fmla="*/ 316356 h 436391"/>
                    <a:gd name="connsiteX21" fmla="*/ 447266 w 458211"/>
                    <a:gd name="connsiteY21" fmla="*/ 305446 h 436391"/>
                    <a:gd name="connsiteX22" fmla="*/ 425435 w 458211"/>
                    <a:gd name="connsiteY22" fmla="*/ 305446 h 436391"/>
                    <a:gd name="connsiteX23" fmla="*/ 425435 w 458211"/>
                    <a:gd name="connsiteY23" fmla="*/ 283615 h 436391"/>
                    <a:gd name="connsiteX24" fmla="*/ 447266 w 458211"/>
                    <a:gd name="connsiteY24" fmla="*/ 283615 h 436391"/>
                    <a:gd name="connsiteX25" fmla="*/ 458176 w 458211"/>
                    <a:gd name="connsiteY25" fmla="*/ 272705 h 436391"/>
                    <a:gd name="connsiteX26" fmla="*/ 458176 w 458211"/>
                    <a:gd name="connsiteY26" fmla="*/ 163615 h 436391"/>
                    <a:gd name="connsiteX27" fmla="*/ 447266 w 458211"/>
                    <a:gd name="connsiteY27" fmla="*/ 152705 h 436391"/>
                    <a:gd name="connsiteX28" fmla="*/ 425435 w 458211"/>
                    <a:gd name="connsiteY28" fmla="*/ 152705 h 436391"/>
                    <a:gd name="connsiteX29" fmla="*/ 425435 w 458211"/>
                    <a:gd name="connsiteY29" fmla="*/ 130885 h 436391"/>
                    <a:gd name="connsiteX30" fmla="*/ 447266 w 458211"/>
                    <a:gd name="connsiteY30" fmla="*/ 130885 h 436391"/>
                    <a:gd name="connsiteX31" fmla="*/ 458176 w 458211"/>
                    <a:gd name="connsiteY31" fmla="*/ 119973 h 436391"/>
                    <a:gd name="connsiteX32" fmla="*/ 458176 w 458211"/>
                    <a:gd name="connsiteY32" fmla="*/ 119965 h 436391"/>
                    <a:gd name="connsiteX33" fmla="*/ 458176 w 458211"/>
                    <a:gd name="connsiteY33" fmla="*/ 10885 h 436391"/>
                    <a:gd name="connsiteX34" fmla="*/ 447275 w 458211"/>
                    <a:gd name="connsiteY34" fmla="*/ -35 h 436391"/>
                    <a:gd name="connsiteX35" fmla="*/ 447266 w 458211"/>
                    <a:gd name="connsiteY35" fmla="*/ -35 h 436391"/>
                    <a:gd name="connsiteX36" fmla="*/ 21785 w 458211"/>
                    <a:gd name="connsiteY36" fmla="*/ 21795 h 436391"/>
                    <a:gd name="connsiteX37" fmla="*/ 436345 w 458211"/>
                    <a:gd name="connsiteY37" fmla="*/ 21795 h 436391"/>
                    <a:gd name="connsiteX38" fmla="*/ 436345 w 458211"/>
                    <a:gd name="connsiteY38" fmla="*/ 109055 h 436391"/>
                    <a:gd name="connsiteX39" fmla="*/ 21785 w 458211"/>
                    <a:gd name="connsiteY39" fmla="*/ 109055 h 436391"/>
                    <a:gd name="connsiteX40" fmla="*/ 54483 w 458211"/>
                    <a:gd name="connsiteY40" fmla="*/ 130885 h 436391"/>
                    <a:gd name="connsiteX41" fmla="*/ 403615 w 458211"/>
                    <a:gd name="connsiteY41" fmla="*/ 130885 h 436391"/>
                    <a:gd name="connsiteX42" fmla="*/ 403615 w 458211"/>
                    <a:gd name="connsiteY42" fmla="*/ 152705 h 436391"/>
                    <a:gd name="connsiteX43" fmla="*/ 54483 w 458211"/>
                    <a:gd name="connsiteY43" fmla="*/ 152705 h 436391"/>
                    <a:gd name="connsiteX44" fmla="*/ 21785 w 458211"/>
                    <a:gd name="connsiteY44" fmla="*/ 174536 h 436391"/>
                    <a:gd name="connsiteX45" fmla="*/ 436345 w 458211"/>
                    <a:gd name="connsiteY45" fmla="*/ 174536 h 436391"/>
                    <a:gd name="connsiteX46" fmla="*/ 436345 w 458211"/>
                    <a:gd name="connsiteY46" fmla="*/ 261795 h 436391"/>
                    <a:gd name="connsiteX47" fmla="*/ 21785 w 458211"/>
                    <a:gd name="connsiteY47" fmla="*/ 261795 h 436391"/>
                    <a:gd name="connsiteX48" fmla="*/ 54483 w 458211"/>
                    <a:gd name="connsiteY48" fmla="*/ 283615 h 436391"/>
                    <a:gd name="connsiteX49" fmla="*/ 403615 w 458211"/>
                    <a:gd name="connsiteY49" fmla="*/ 283615 h 436391"/>
                    <a:gd name="connsiteX50" fmla="*/ 403615 w 458211"/>
                    <a:gd name="connsiteY50" fmla="*/ 305446 h 436391"/>
                    <a:gd name="connsiteX51" fmla="*/ 54483 w 458211"/>
                    <a:gd name="connsiteY51" fmla="*/ 305446 h 436391"/>
                    <a:gd name="connsiteX52" fmla="*/ 21785 w 458211"/>
                    <a:gd name="connsiteY52" fmla="*/ 327266 h 436391"/>
                    <a:gd name="connsiteX53" fmla="*/ 436345 w 458211"/>
                    <a:gd name="connsiteY53" fmla="*/ 327266 h 436391"/>
                    <a:gd name="connsiteX54" fmla="*/ 436345 w 458211"/>
                    <a:gd name="connsiteY54" fmla="*/ 414536 h 436391"/>
                    <a:gd name="connsiteX55" fmla="*/ 21785 w 458211"/>
                    <a:gd name="connsiteY55" fmla="*/ 414536 h 4363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458211" h="436391">
                      <a:moveTo>
                        <a:pt x="10875" y="-35"/>
                      </a:moveTo>
                      <a:cubicBezTo>
                        <a:pt x="4849" y="-35"/>
                        <a:pt x="-36" y="4851"/>
                        <a:pt x="-35" y="10877"/>
                      </a:cubicBezTo>
                      <a:cubicBezTo>
                        <a:pt x="-35" y="10880"/>
                        <a:pt x="-35" y="10883"/>
                        <a:pt x="-35" y="10885"/>
                      </a:cubicBezTo>
                      <a:lnTo>
                        <a:pt x="-35" y="119965"/>
                      </a:lnTo>
                      <a:cubicBezTo>
                        <a:pt x="-41" y="125991"/>
                        <a:pt x="4840" y="130880"/>
                        <a:pt x="10866" y="130885"/>
                      </a:cubicBezTo>
                      <a:cubicBezTo>
                        <a:pt x="10869" y="130885"/>
                        <a:pt x="10872" y="130885"/>
                        <a:pt x="10875" y="130885"/>
                      </a:cubicBezTo>
                      <a:lnTo>
                        <a:pt x="32706" y="130885"/>
                      </a:lnTo>
                      <a:lnTo>
                        <a:pt x="32706" y="152705"/>
                      </a:lnTo>
                      <a:lnTo>
                        <a:pt x="10875" y="152705"/>
                      </a:lnTo>
                      <a:cubicBezTo>
                        <a:pt x="4850" y="152706"/>
                        <a:pt x="-35" y="157590"/>
                        <a:pt x="-35" y="163615"/>
                      </a:cubicBezTo>
                      <a:lnTo>
                        <a:pt x="-35" y="272705"/>
                      </a:lnTo>
                      <a:cubicBezTo>
                        <a:pt x="-35" y="278731"/>
                        <a:pt x="4850" y="283615"/>
                        <a:pt x="10875" y="283615"/>
                      </a:cubicBezTo>
                      <a:lnTo>
                        <a:pt x="32706" y="283615"/>
                      </a:lnTo>
                      <a:lnTo>
                        <a:pt x="32706" y="305446"/>
                      </a:lnTo>
                      <a:lnTo>
                        <a:pt x="10875" y="305446"/>
                      </a:lnTo>
                      <a:cubicBezTo>
                        <a:pt x="4850" y="305447"/>
                        <a:pt x="-35" y="310331"/>
                        <a:pt x="-35" y="316356"/>
                      </a:cubicBezTo>
                      <a:lnTo>
                        <a:pt x="-35" y="425446"/>
                      </a:lnTo>
                      <a:cubicBezTo>
                        <a:pt x="-35" y="431471"/>
                        <a:pt x="4850" y="436355"/>
                        <a:pt x="10875" y="436356"/>
                      </a:cubicBezTo>
                      <a:lnTo>
                        <a:pt x="447266" y="436356"/>
                      </a:lnTo>
                      <a:cubicBezTo>
                        <a:pt x="453291" y="436355"/>
                        <a:pt x="458176" y="431471"/>
                        <a:pt x="458176" y="425446"/>
                      </a:cubicBezTo>
                      <a:lnTo>
                        <a:pt x="458176" y="316356"/>
                      </a:lnTo>
                      <a:cubicBezTo>
                        <a:pt x="458176" y="310331"/>
                        <a:pt x="453291" y="305447"/>
                        <a:pt x="447266" y="305446"/>
                      </a:cubicBezTo>
                      <a:lnTo>
                        <a:pt x="425435" y="305446"/>
                      </a:lnTo>
                      <a:lnTo>
                        <a:pt x="425435" y="283615"/>
                      </a:lnTo>
                      <a:lnTo>
                        <a:pt x="447266" y="283615"/>
                      </a:lnTo>
                      <a:cubicBezTo>
                        <a:pt x="453291" y="283615"/>
                        <a:pt x="458176" y="278731"/>
                        <a:pt x="458176" y="272705"/>
                      </a:cubicBezTo>
                      <a:lnTo>
                        <a:pt x="458176" y="163615"/>
                      </a:lnTo>
                      <a:cubicBezTo>
                        <a:pt x="458176" y="157590"/>
                        <a:pt x="453291" y="152706"/>
                        <a:pt x="447266" y="152705"/>
                      </a:cubicBezTo>
                      <a:lnTo>
                        <a:pt x="425435" y="152705"/>
                      </a:lnTo>
                      <a:lnTo>
                        <a:pt x="425435" y="130885"/>
                      </a:lnTo>
                      <a:lnTo>
                        <a:pt x="447266" y="130885"/>
                      </a:lnTo>
                      <a:cubicBezTo>
                        <a:pt x="453292" y="130885"/>
                        <a:pt x="458177" y="125999"/>
                        <a:pt x="458176" y="119973"/>
                      </a:cubicBezTo>
                      <a:cubicBezTo>
                        <a:pt x="458176" y="119970"/>
                        <a:pt x="458176" y="119967"/>
                        <a:pt x="458176" y="119965"/>
                      </a:cubicBezTo>
                      <a:lnTo>
                        <a:pt x="458176" y="10885"/>
                      </a:lnTo>
                      <a:cubicBezTo>
                        <a:pt x="458181" y="4859"/>
                        <a:pt x="453301" y="-30"/>
                        <a:pt x="447275" y="-35"/>
                      </a:cubicBezTo>
                      <a:cubicBezTo>
                        <a:pt x="447272" y="-35"/>
                        <a:pt x="447269" y="-35"/>
                        <a:pt x="447266" y="-35"/>
                      </a:cubicBezTo>
                      <a:close/>
                      <a:moveTo>
                        <a:pt x="21785" y="21795"/>
                      </a:moveTo>
                      <a:lnTo>
                        <a:pt x="436345" y="21795"/>
                      </a:lnTo>
                      <a:lnTo>
                        <a:pt x="436345" y="109055"/>
                      </a:lnTo>
                      <a:lnTo>
                        <a:pt x="21785" y="109055"/>
                      </a:lnTo>
                      <a:close/>
                      <a:moveTo>
                        <a:pt x="54483" y="130885"/>
                      </a:moveTo>
                      <a:lnTo>
                        <a:pt x="403615" y="130885"/>
                      </a:lnTo>
                      <a:lnTo>
                        <a:pt x="403615" y="152705"/>
                      </a:lnTo>
                      <a:lnTo>
                        <a:pt x="54483" y="152705"/>
                      </a:lnTo>
                      <a:close/>
                      <a:moveTo>
                        <a:pt x="21785" y="174536"/>
                      </a:moveTo>
                      <a:lnTo>
                        <a:pt x="436345" y="174536"/>
                      </a:lnTo>
                      <a:lnTo>
                        <a:pt x="436345" y="261795"/>
                      </a:lnTo>
                      <a:lnTo>
                        <a:pt x="21785" y="261795"/>
                      </a:lnTo>
                      <a:close/>
                      <a:moveTo>
                        <a:pt x="54483" y="283615"/>
                      </a:moveTo>
                      <a:lnTo>
                        <a:pt x="403615" y="283615"/>
                      </a:lnTo>
                      <a:lnTo>
                        <a:pt x="403615" y="305446"/>
                      </a:lnTo>
                      <a:lnTo>
                        <a:pt x="54483" y="305446"/>
                      </a:lnTo>
                      <a:close/>
                      <a:moveTo>
                        <a:pt x="21785" y="327266"/>
                      </a:moveTo>
                      <a:lnTo>
                        <a:pt x="436345" y="327266"/>
                      </a:lnTo>
                      <a:lnTo>
                        <a:pt x="436345" y="414536"/>
                      </a:lnTo>
                      <a:lnTo>
                        <a:pt x="21785" y="414536"/>
                      </a:lnTo>
                      <a:close/>
                    </a:path>
                  </a:pathLst>
                </a:custGeom>
                <a:grpFill/>
                <a:ln w="54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80" name="Freeform: Shape 79">
                  <a:extLst>
                    <a:ext uri="{FF2B5EF4-FFF2-40B4-BE49-F238E27FC236}">
                      <a16:creationId xmlns:a16="http://schemas.microsoft.com/office/drawing/2014/main" id="{6C7DC597-5CFA-B8D2-F194-68246DD498B4}"/>
                    </a:ext>
                  </a:extLst>
                </p:cNvPr>
                <p:cNvSpPr/>
                <p:nvPr/>
              </p:nvSpPr>
              <p:spPr>
                <a:xfrm>
                  <a:off x="9429033" y="3194076"/>
                  <a:ext cx="21785" cy="21786"/>
                </a:xfrm>
                <a:custGeom>
                  <a:avLst/>
                  <a:gdLst>
                    <a:gd name="connsiteX0" fmla="*/ 21786 w 21785"/>
                    <a:gd name="connsiteY0" fmla="*/ 10621 h 21786"/>
                    <a:gd name="connsiteX1" fmla="*/ 10893 w 21785"/>
                    <a:gd name="connsiteY1" fmla="*/ 21515 h 21786"/>
                    <a:gd name="connsiteX2" fmla="*/ 0 w 21785"/>
                    <a:gd name="connsiteY2" fmla="*/ 10621 h 21786"/>
                    <a:gd name="connsiteX3" fmla="*/ 10893 w 21785"/>
                    <a:gd name="connsiteY3" fmla="*/ -272 h 21786"/>
                    <a:gd name="connsiteX4" fmla="*/ 21786 w 21785"/>
                    <a:gd name="connsiteY4" fmla="*/ 10621 h 21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785" h="21786">
                      <a:moveTo>
                        <a:pt x="21786" y="10621"/>
                      </a:moveTo>
                      <a:cubicBezTo>
                        <a:pt x="21786" y="16637"/>
                        <a:pt x="16909" y="21515"/>
                        <a:pt x="10893" y="21515"/>
                      </a:cubicBezTo>
                      <a:cubicBezTo>
                        <a:pt x="4877" y="21515"/>
                        <a:pt x="0" y="16638"/>
                        <a:pt x="0" y="10621"/>
                      </a:cubicBezTo>
                      <a:cubicBezTo>
                        <a:pt x="0" y="4606"/>
                        <a:pt x="4877" y="-272"/>
                        <a:pt x="10893" y="-272"/>
                      </a:cubicBezTo>
                      <a:cubicBezTo>
                        <a:pt x="16909" y="-272"/>
                        <a:pt x="21786" y="4605"/>
                        <a:pt x="21786" y="10621"/>
                      </a:cubicBezTo>
                      <a:close/>
                    </a:path>
                  </a:pathLst>
                </a:custGeom>
                <a:grpFill/>
                <a:ln w="205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C0A20E05-E18B-8073-5FEB-2A650EED4B8C}"/>
                    </a:ext>
                  </a:extLst>
                </p:cNvPr>
                <p:cNvSpPr/>
                <p:nvPr/>
              </p:nvSpPr>
              <p:spPr>
                <a:xfrm>
                  <a:off x="9472604" y="3194076"/>
                  <a:ext cx="21785" cy="21786"/>
                </a:xfrm>
                <a:custGeom>
                  <a:avLst/>
                  <a:gdLst>
                    <a:gd name="connsiteX0" fmla="*/ 21786 w 21785"/>
                    <a:gd name="connsiteY0" fmla="*/ 10621 h 21786"/>
                    <a:gd name="connsiteX1" fmla="*/ 10893 w 21785"/>
                    <a:gd name="connsiteY1" fmla="*/ 21515 h 21786"/>
                    <a:gd name="connsiteX2" fmla="*/ 0 w 21785"/>
                    <a:gd name="connsiteY2" fmla="*/ 10621 h 21786"/>
                    <a:gd name="connsiteX3" fmla="*/ 10893 w 21785"/>
                    <a:gd name="connsiteY3" fmla="*/ -272 h 21786"/>
                    <a:gd name="connsiteX4" fmla="*/ 21786 w 21785"/>
                    <a:gd name="connsiteY4" fmla="*/ 10621 h 21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785" h="21786">
                      <a:moveTo>
                        <a:pt x="21786" y="10621"/>
                      </a:moveTo>
                      <a:cubicBezTo>
                        <a:pt x="21786" y="16637"/>
                        <a:pt x="16909" y="21515"/>
                        <a:pt x="10893" y="21515"/>
                      </a:cubicBezTo>
                      <a:cubicBezTo>
                        <a:pt x="4877" y="21515"/>
                        <a:pt x="0" y="16638"/>
                        <a:pt x="0" y="10621"/>
                      </a:cubicBezTo>
                      <a:cubicBezTo>
                        <a:pt x="0" y="4606"/>
                        <a:pt x="4877" y="-272"/>
                        <a:pt x="10893" y="-272"/>
                      </a:cubicBezTo>
                      <a:cubicBezTo>
                        <a:pt x="16909" y="-272"/>
                        <a:pt x="21786" y="4605"/>
                        <a:pt x="21786" y="10621"/>
                      </a:cubicBezTo>
                      <a:close/>
                    </a:path>
                  </a:pathLst>
                </a:custGeom>
                <a:grpFill/>
                <a:ln w="205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0C238866-C953-7940-F0B3-FFE2D5924DB9}"/>
                    </a:ext>
                  </a:extLst>
                </p:cNvPr>
                <p:cNvSpPr/>
                <p:nvPr/>
              </p:nvSpPr>
              <p:spPr>
                <a:xfrm>
                  <a:off x="9516176" y="3194076"/>
                  <a:ext cx="21785" cy="21786"/>
                </a:xfrm>
                <a:custGeom>
                  <a:avLst/>
                  <a:gdLst>
                    <a:gd name="connsiteX0" fmla="*/ 21786 w 21785"/>
                    <a:gd name="connsiteY0" fmla="*/ 10621 h 21786"/>
                    <a:gd name="connsiteX1" fmla="*/ 10893 w 21785"/>
                    <a:gd name="connsiteY1" fmla="*/ 21515 h 21786"/>
                    <a:gd name="connsiteX2" fmla="*/ 0 w 21785"/>
                    <a:gd name="connsiteY2" fmla="*/ 10621 h 21786"/>
                    <a:gd name="connsiteX3" fmla="*/ 10893 w 21785"/>
                    <a:gd name="connsiteY3" fmla="*/ -272 h 21786"/>
                    <a:gd name="connsiteX4" fmla="*/ 21786 w 21785"/>
                    <a:gd name="connsiteY4" fmla="*/ 10621 h 21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785" h="21786">
                      <a:moveTo>
                        <a:pt x="21786" y="10621"/>
                      </a:moveTo>
                      <a:cubicBezTo>
                        <a:pt x="21786" y="16637"/>
                        <a:pt x="16909" y="21515"/>
                        <a:pt x="10893" y="21515"/>
                      </a:cubicBezTo>
                      <a:cubicBezTo>
                        <a:pt x="4877" y="21515"/>
                        <a:pt x="0" y="16638"/>
                        <a:pt x="0" y="10621"/>
                      </a:cubicBezTo>
                      <a:cubicBezTo>
                        <a:pt x="0" y="4606"/>
                        <a:pt x="4877" y="-272"/>
                        <a:pt x="10893" y="-272"/>
                      </a:cubicBezTo>
                      <a:cubicBezTo>
                        <a:pt x="16909" y="-272"/>
                        <a:pt x="21786" y="4605"/>
                        <a:pt x="21786" y="10621"/>
                      </a:cubicBezTo>
                      <a:close/>
                    </a:path>
                  </a:pathLst>
                </a:custGeom>
                <a:grpFill/>
                <a:ln w="205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DBCDAE1B-CF58-90A3-4A41-AE41C4B59134}"/>
                    </a:ext>
                  </a:extLst>
                </p:cNvPr>
                <p:cNvSpPr/>
                <p:nvPr/>
              </p:nvSpPr>
              <p:spPr>
                <a:xfrm>
                  <a:off x="9744927" y="3183035"/>
                  <a:ext cx="21788" cy="44337"/>
                </a:xfrm>
                <a:custGeom>
                  <a:avLst/>
                  <a:gdLst>
                    <a:gd name="connsiteX0" fmla="*/ 10713 w 21788"/>
                    <a:gd name="connsiteY0" fmla="*/ -270 h 44337"/>
                    <a:gd name="connsiteX1" fmla="*/ 19 w 21788"/>
                    <a:gd name="connsiteY1" fmla="*/ 10786 h 44337"/>
                    <a:gd name="connsiteX2" fmla="*/ 19 w 21788"/>
                    <a:gd name="connsiteY2" fmla="*/ 32537 h 44337"/>
                    <a:gd name="connsiteX3" fmla="*/ 10260 w 21788"/>
                    <a:gd name="connsiteY3" fmla="*/ 44047 h 44337"/>
                    <a:gd name="connsiteX4" fmla="*/ 21770 w 21788"/>
                    <a:gd name="connsiteY4" fmla="*/ 33806 h 44337"/>
                    <a:gd name="connsiteX5" fmla="*/ 21770 w 21788"/>
                    <a:gd name="connsiteY5" fmla="*/ 32537 h 44337"/>
                    <a:gd name="connsiteX6" fmla="*/ 21770 w 21788"/>
                    <a:gd name="connsiteY6" fmla="*/ 10786 h 44337"/>
                    <a:gd name="connsiteX7" fmla="*/ 11041 w 21788"/>
                    <a:gd name="connsiteY7" fmla="*/ -270 h 44337"/>
                    <a:gd name="connsiteX8" fmla="*/ 10713 w 21788"/>
                    <a:gd name="connsiteY8" fmla="*/ -270 h 44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1788" h="44337">
                      <a:moveTo>
                        <a:pt x="10713" y="-270"/>
                      </a:moveTo>
                      <a:cubicBezTo>
                        <a:pt x="4711" y="-161"/>
                        <a:pt x="-72" y="4784"/>
                        <a:pt x="19" y="10786"/>
                      </a:cubicBezTo>
                      <a:lnTo>
                        <a:pt x="19" y="32537"/>
                      </a:lnTo>
                      <a:cubicBezTo>
                        <a:pt x="-332" y="38543"/>
                        <a:pt x="4253" y="43697"/>
                        <a:pt x="10260" y="44047"/>
                      </a:cubicBezTo>
                      <a:cubicBezTo>
                        <a:pt x="16266" y="44398"/>
                        <a:pt x="21419" y="39813"/>
                        <a:pt x="21770" y="33806"/>
                      </a:cubicBezTo>
                      <a:cubicBezTo>
                        <a:pt x="21794" y="33383"/>
                        <a:pt x="21794" y="32959"/>
                        <a:pt x="21770" y="32537"/>
                      </a:cubicBezTo>
                      <a:lnTo>
                        <a:pt x="21770" y="10786"/>
                      </a:lnTo>
                      <a:cubicBezTo>
                        <a:pt x="21860" y="4771"/>
                        <a:pt x="17057" y="-180"/>
                        <a:pt x="11041" y="-270"/>
                      </a:cubicBezTo>
                      <a:cubicBezTo>
                        <a:pt x="10932" y="-272"/>
                        <a:pt x="10822" y="-272"/>
                        <a:pt x="10713" y="-270"/>
                      </a:cubicBezTo>
                      <a:close/>
                    </a:path>
                  </a:pathLst>
                </a:custGeom>
                <a:grpFill/>
                <a:ln w="205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84" name="Freeform: Shape 83">
                  <a:extLst>
                    <a:ext uri="{FF2B5EF4-FFF2-40B4-BE49-F238E27FC236}">
                      <a16:creationId xmlns:a16="http://schemas.microsoft.com/office/drawing/2014/main" id="{AA5873D7-6159-A0F4-0925-7188B21DB1A1}"/>
                    </a:ext>
                  </a:extLst>
                </p:cNvPr>
                <p:cNvSpPr/>
                <p:nvPr/>
              </p:nvSpPr>
              <p:spPr>
                <a:xfrm>
                  <a:off x="9701362" y="3183035"/>
                  <a:ext cx="21793" cy="43704"/>
                </a:xfrm>
                <a:custGeom>
                  <a:avLst/>
                  <a:gdLst>
                    <a:gd name="connsiteX0" fmla="*/ 10736 w 21793"/>
                    <a:gd name="connsiteY0" fmla="*/ -270 h 43704"/>
                    <a:gd name="connsiteX1" fmla="*/ 1 w 21793"/>
                    <a:gd name="connsiteY1" fmla="*/ 10781 h 43704"/>
                    <a:gd name="connsiteX2" fmla="*/ 1 w 21793"/>
                    <a:gd name="connsiteY2" fmla="*/ 10786 h 43704"/>
                    <a:gd name="connsiteX3" fmla="*/ 1 w 21793"/>
                    <a:gd name="connsiteY3" fmla="*/ 32537 h 43704"/>
                    <a:gd name="connsiteX4" fmla="*/ 10897 w 21793"/>
                    <a:gd name="connsiteY4" fmla="*/ 43433 h 43704"/>
                    <a:gd name="connsiteX5" fmla="*/ 21792 w 21793"/>
                    <a:gd name="connsiteY5" fmla="*/ 32537 h 43704"/>
                    <a:gd name="connsiteX6" fmla="*/ 21792 w 21793"/>
                    <a:gd name="connsiteY6" fmla="*/ 10786 h 43704"/>
                    <a:gd name="connsiteX7" fmla="*/ 11063 w 21793"/>
                    <a:gd name="connsiteY7" fmla="*/ -270 h 43704"/>
                    <a:gd name="connsiteX8" fmla="*/ 10736 w 21793"/>
                    <a:gd name="connsiteY8" fmla="*/ -270 h 43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1793" h="43704">
                      <a:moveTo>
                        <a:pt x="10736" y="-270"/>
                      </a:moveTo>
                      <a:cubicBezTo>
                        <a:pt x="4720" y="-183"/>
                        <a:pt x="-86" y="4765"/>
                        <a:pt x="1" y="10781"/>
                      </a:cubicBezTo>
                      <a:cubicBezTo>
                        <a:pt x="1" y="10782"/>
                        <a:pt x="1" y="10784"/>
                        <a:pt x="1" y="10786"/>
                      </a:cubicBezTo>
                      <a:lnTo>
                        <a:pt x="1" y="32537"/>
                      </a:lnTo>
                      <a:cubicBezTo>
                        <a:pt x="1" y="38555"/>
                        <a:pt x="4879" y="43433"/>
                        <a:pt x="10897" y="43433"/>
                      </a:cubicBezTo>
                      <a:cubicBezTo>
                        <a:pt x="16914" y="43433"/>
                        <a:pt x="21792" y="38555"/>
                        <a:pt x="21792" y="32537"/>
                      </a:cubicBezTo>
                      <a:lnTo>
                        <a:pt x="21792" y="10786"/>
                      </a:lnTo>
                      <a:cubicBezTo>
                        <a:pt x="21883" y="4771"/>
                        <a:pt x="17079" y="-180"/>
                        <a:pt x="11063" y="-270"/>
                      </a:cubicBezTo>
                      <a:cubicBezTo>
                        <a:pt x="10954" y="-272"/>
                        <a:pt x="10845" y="-272"/>
                        <a:pt x="10736" y="-270"/>
                      </a:cubicBezTo>
                      <a:close/>
                    </a:path>
                  </a:pathLst>
                </a:custGeom>
                <a:grpFill/>
                <a:ln w="205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85" name="Freeform: Shape 84">
                  <a:extLst>
                    <a:ext uri="{FF2B5EF4-FFF2-40B4-BE49-F238E27FC236}">
                      <a16:creationId xmlns:a16="http://schemas.microsoft.com/office/drawing/2014/main" id="{E221E117-20C4-B40F-5B22-623A9D2BC46E}"/>
                    </a:ext>
                  </a:extLst>
                </p:cNvPr>
                <p:cNvSpPr/>
                <p:nvPr/>
              </p:nvSpPr>
              <p:spPr>
                <a:xfrm>
                  <a:off x="9429033" y="3346577"/>
                  <a:ext cx="21785" cy="21786"/>
                </a:xfrm>
                <a:custGeom>
                  <a:avLst/>
                  <a:gdLst>
                    <a:gd name="connsiteX0" fmla="*/ 21786 w 21785"/>
                    <a:gd name="connsiteY0" fmla="*/ 10621 h 21786"/>
                    <a:gd name="connsiteX1" fmla="*/ 10893 w 21785"/>
                    <a:gd name="connsiteY1" fmla="*/ 21515 h 21786"/>
                    <a:gd name="connsiteX2" fmla="*/ 0 w 21785"/>
                    <a:gd name="connsiteY2" fmla="*/ 10621 h 21786"/>
                    <a:gd name="connsiteX3" fmla="*/ 10893 w 21785"/>
                    <a:gd name="connsiteY3" fmla="*/ -272 h 21786"/>
                    <a:gd name="connsiteX4" fmla="*/ 21786 w 21785"/>
                    <a:gd name="connsiteY4" fmla="*/ 10621 h 21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785" h="21786">
                      <a:moveTo>
                        <a:pt x="21786" y="10621"/>
                      </a:moveTo>
                      <a:cubicBezTo>
                        <a:pt x="21786" y="16637"/>
                        <a:pt x="16909" y="21515"/>
                        <a:pt x="10893" y="21515"/>
                      </a:cubicBezTo>
                      <a:cubicBezTo>
                        <a:pt x="4877" y="21515"/>
                        <a:pt x="0" y="16638"/>
                        <a:pt x="0" y="10621"/>
                      </a:cubicBezTo>
                      <a:cubicBezTo>
                        <a:pt x="0" y="4606"/>
                        <a:pt x="4877" y="-272"/>
                        <a:pt x="10893" y="-272"/>
                      </a:cubicBezTo>
                      <a:cubicBezTo>
                        <a:pt x="16909" y="-272"/>
                        <a:pt x="21786" y="4605"/>
                        <a:pt x="21786" y="10621"/>
                      </a:cubicBezTo>
                      <a:close/>
                    </a:path>
                  </a:pathLst>
                </a:custGeom>
                <a:grpFill/>
                <a:ln w="205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1B8E5DB1-A0FA-D301-83F1-4380E2298F99}"/>
                    </a:ext>
                  </a:extLst>
                </p:cNvPr>
                <p:cNvSpPr/>
                <p:nvPr/>
              </p:nvSpPr>
              <p:spPr>
                <a:xfrm>
                  <a:off x="9472604" y="3346577"/>
                  <a:ext cx="21785" cy="21786"/>
                </a:xfrm>
                <a:custGeom>
                  <a:avLst/>
                  <a:gdLst>
                    <a:gd name="connsiteX0" fmla="*/ 21786 w 21785"/>
                    <a:gd name="connsiteY0" fmla="*/ 10621 h 21786"/>
                    <a:gd name="connsiteX1" fmla="*/ 10893 w 21785"/>
                    <a:gd name="connsiteY1" fmla="*/ 21515 h 21786"/>
                    <a:gd name="connsiteX2" fmla="*/ 0 w 21785"/>
                    <a:gd name="connsiteY2" fmla="*/ 10621 h 21786"/>
                    <a:gd name="connsiteX3" fmla="*/ 10893 w 21785"/>
                    <a:gd name="connsiteY3" fmla="*/ -272 h 21786"/>
                    <a:gd name="connsiteX4" fmla="*/ 21786 w 21785"/>
                    <a:gd name="connsiteY4" fmla="*/ 10621 h 21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785" h="21786">
                      <a:moveTo>
                        <a:pt x="21786" y="10621"/>
                      </a:moveTo>
                      <a:cubicBezTo>
                        <a:pt x="21786" y="16637"/>
                        <a:pt x="16909" y="21515"/>
                        <a:pt x="10893" y="21515"/>
                      </a:cubicBezTo>
                      <a:cubicBezTo>
                        <a:pt x="4877" y="21515"/>
                        <a:pt x="0" y="16638"/>
                        <a:pt x="0" y="10621"/>
                      </a:cubicBezTo>
                      <a:cubicBezTo>
                        <a:pt x="0" y="4606"/>
                        <a:pt x="4877" y="-272"/>
                        <a:pt x="10893" y="-272"/>
                      </a:cubicBezTo>
                      <a:cubicBezTo>
                        <a:pt x="16909" y="-272"/>
                        <a:pt x="21786" y="4605"/>
                        <a:pt x="21786" y="10621"/>
                      </a:cubicBezTo>
                      <a:close/>
                    </a:path>
                  </a:pathLst>
                </a:custGeom>
                <a:grpFill/>
                <a:ln w="205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id="{21C1891C-8639-4E2F-8476-D40E049C605F}"/>
                    </a:ext>
                  </a:extLst>
                </p:cNvPr>
                <p:cNvSpPr/>
                <p:nvPr/>
              </p:nvSpPr>
              <p:spPr>
                <a:xfrm>
                  <a:off x="9516176" y="3346577"/>
                  <a:ext cx="21785" cy="21786"/>
                </a:xfrm>
                <a:custGeom>
                  <a:avLst/>
                  <a:gdLst>
                    <a:gd name="connsiteX0" fmla="*/ 21786 w 21785"/>
                    <a:gd name="connsiteY0" fmla="*/ 10621 h 21786"/>
                    <a:gd name="connsiteX1" fmla="*/ 10893 w 21785"/>
                    <a:gd name="connsiteY1" fmla="*/ 21515 h 21786"/>
                    <a:gd name="connsiteX2" fmla="*/ 0 w 21785"/>
                    <a:gd name="connsiteY2" fmla="*/ 10621 h 21786"/>
                    <a:gd name="connsiteX3" fmla="*/ 10893 w 21785"/>
                    <a:gd name="connsiteY3" fmla="*/ -272 h 21786"/>
                    <a:gd name="connsiteX4" fmla="*/ 21786 w 21785"/>
                    <a:gd name="connsiteY4" fmla="*/ 10621 h 21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785" h="21786">
                      <a:moveTo>
                        <a:pt x="21786" y="10621"/>
                      </a:moveTo>
                      <a:cubicBezTo>
                        <a:pt x="21786" y="16637"/>
                        <a:pt x="16909" y="21515"/>
                        <a:pt x="10893" y="21515"/>
                      </a:cubicBezTo>
                      <a:cubicBezTo>
                        <a:pt x="4877" y="21515"/>
                        <a:pt x="0" y="16638"/>
                        <a:pt x="0" y="10621"/>
                      </a:cubicBezTo>
                      <a:cubicBezTo>
                        <a:pt x="0" y="4606"/>
                        <a:pt x="4877" y="-272"/>
                        <a:pt x="10893" y="-272"/>
                      </a:cubicBezTo>
                      <a:cubicBezTo>
                        <a:pt x="16909" y="-272"/>
                        <a:pt x="21786" y="4605"/>
                        <a:pt x="21786" y="10621"/>
                      </a:cubicBezTo>
                      <a:close/>
                    </a:path>
                  </a:pathLst>
                </a:custGeom>
                <a:grpFill/>
                <a:ln w="205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20ABA7DA-5831-1198-895A-BF82E0C7837B}"/>
                    </a:ext>
                  </a:extLst>
                </p:cNvPr>
                <p:cNvSpPr/>
                <p:nvPr/>
              </p:nvSpPr>
              <p:spPr>
                <a:xfrm>
                  <a:off x="9744927" y="3335533"/>
                  <a:ext cx="21788" cy="44377"/>
                </a:xfrm>
                <a:custGeom>
                  <a:avLst/>
                  <a:gdLst>
                    <a:gd name="connsiteX0" fmla="*/ 10713 w 21788"/>
                    <a:gd name="connsiteY0" fmla="*/ -270 h 44377"/>
                    <a:gd name="connsiteX1" fmla="*/ 19 w 21788"/>
                    <a:gd name="connsiteY1" fmla="*/ 10786 h 44377"/>
                    <a:gd name="connsiteX2" fmla="*/ 19 w 21788"/>
                    <a:gd name="connsiteY2" fmla="*/ 32577 h 44377"/>
                    <a:gd name="connsiteX3" fmla="*/ 10260 w 21788"/>
                    <a:gd name="connsiteY3" fmla="*/ 44087 h 44377"/>
                    <a:gd name="connsiteX4" fmla="*/ 21770 w 21788"/>
                    <a:gd name="connsiteY4" fmla="*/ 33846 h 44377"/>
                    <a:gd name="connsiteX5" fmla="*/ 21770 w 21788"/>
                    <a:gd name="connsiteY5" fmla="*/ 32577 h 44377"/>
                    <a:gd name="connsiteX6" fmla="*/ 21770 w 21788"/>
                    <a:gd name="connsiteY6" fmla="*/ 10786 h 44377"/>
                    <a:gd name="connsiteX7" fmla="*/ 11040 w 21788"/>
                    <a:gd name="connsiteY7" fmla="*/ -270 h 44377"/>
                    <a:gd name="connsiteX8" fmla="*/ 10713 w 21788"/>
                    <a:gd name="connsiteY8" fmla="*/ -270 h 443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1788" h="44377">
                      <a:moveTo>
                        <a:pt x="10713" y="-270"/>
                      </a:moveTo>
                      <a:cubicBezTo>
                        <a:pt x="4711" y="-161"/>
                        <a:pt x="-72" y="4784"/>
                        <a:pt x="19" y="10786"/>
                      </a:cubicBezTo>
                      <a:lnTo>
                        <a:pt x="19" y="32577"/>
                      </a:lnTo>
                      <a:cubicBezTo>
                        <a:pt x="-332" y="38584"/>
                        <a:pt x="4253" y="43737"/>
                        <a:pt x="10260" y="44087"/>
                      </a:cubicBezTo>
                      <a:cubicBezTo>
                        <a:pt x="16266" y="44438"/>
                        <a:pt x="21419" y="39853"/>
                        <a:pt x="21770" y="33846"/>
                      </a:cubicBezTo>
                      <a:cubicBezTo>
                        <a:pt x="21794" y="33424"/>
                        <a:pt x="21794" y="33000"/>
                        <a:pt x="21770" y="32577"/>
                      </a:cubicBezTo>
                      <a:lnTo>
                        <a:pt x="21770" y="10786"/>
                      </a:lnTo>
                      <a:cubicBezTo>
                        <a:pt x="21860" y="4771"/>
                        <a:pt x="17056" y="-180"/>
                        <a:pt x="11040" y="-270"/>
                      </a:cubicBezTo>
                      <a:cubicBezTo>
                        <a:pt x="10931" y="-272"/>
                        <a:pt x="10822" y="-272"/>
                        <a:pt x="10713" y="-270"/>
                      </a:cubicBezTo>
                      <a:close/>
                    </a:path>
                  </a:pathLst>
                </a:custGeom>
                <a:grpFill/>
                <a:ln w="205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id="{C6E87413-9CF5-9D78-7689-69D6B73A5756}"/>
                    </a:ext>
                  </a:extLst>
                </p:cNvPr>
                <p:cNvSpPr/>
                <p:nvPr/>
              </p:nvSpPr>
              <p:spPr>
                <a:xfrm>
                  <a:off x="9701362" y="3335533"/>
                  <a:ext cx="21793" cy="43744"/>
                </a:xfrm>
                <a:custGeom>
                  <a:avLst/>
                  <a:gdLst>
                    <a:gd name="connsiteX0" fmla="*/ 10736 w 21793"/>
                    <a:gd name="connsiteY0" fmla="*/ -270 h 43744"/>
                    <a:gd name="connsiteX1" fmla="*/ 1 w 21793"/>
                    <a:gd name="connsiteY1" fmla="*/ 10781 h 43744"/>
                    <a:gd name="connsiteX2" fmla="*/ 1 w 21793"/>
                    <a:gd name="connsiteY2" fmla="*/ 10786 h 43744"/>
                    <a:gd name="connsiteX3" fmla="*/ 1 w 21793"/>
                    <a:gd name="connsiteY3" fmla="*/ 32577 h 43744"/>
                    <a:gd name="connsiteX4" fmla="*/ 10897 w 21793"/>
                    <a:gd name="connsiteY4" fmla="*/ 43473 h 43744"/>
                    <a:gd name="connsiteX5" fmla="*/ 21792 w 21793"/>
                    <a:gd name="connsiteY5" fmla="*/ 32577 h 43744"/>
                    <a:gd name="connsiteX6" fmla="*/ 21792 w 21793"/>
                    <a:gd name="connsiteY6" fmla="*/ 10786 h 43744"/>
                    <a:gd name="connsiteX7" fmla="*/ 11063 w 21793"/>
                    <a:gd name="connsiteY7" fmla="*/ -270 h 43744"/>
                    <a:gd name="connsiteX8" fmla="*/ 10736 w 21793"/>
                    <a:gd name="connsiteY8" fmla="*/ -270 h 43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1793" h="43744">
                      <a:moveTo>
                        <a:pt x="10736" y="-270"/>
                      </a:moveTo>
                      <a:cubicBezTo>
                        <a:pt x="4720" y="-183"/>
                        <a:pt x="-86" y="4765"/>
                        <a:pt x="1" y="10781"/>
                      </a:cubicBezTo>
                      <a:cubicBezTo>
                        <a:pt x="1" y="10782"/>
                        <a:pt x="1" y="10784"/>
                        <a:pt x="1" y="10786"/>
                      </a:cubicBezTo>
                      <a:lnTo>
                        <a:pt x="1" y="32577"/>
                      </a:lnTo>
                      <a:cubicBezTo>
                        <a:pt x="1" y="38595"/>
                        <a:pt x="4879" y="43473"/>
                        <a:pt x="10897" y="43473"/>
                      </a:cubicBezTo>
                      <a:cubicBezTo>
                        <a:pt x="16914" y="43473"/>
                        <a:pt x="21792" y="38595"/>
                        <a:pt x="21792" y="32577"/>
                      </a:cubicBezTo>
                      <a:lnTo>
                        <a:pt x="21792" y="10786"/>
                      </a:lnTo>
                      <a:cubicBezTo>
                        <a:pt x="21883" y="4771"/>
                        <a:pt x="17079" y="-180"/>
                        <a:pt x="11063" y="-270"/>
                      </a:cubicBezTo>
                      <a:cubicBezTo>
                        <a:pt x="10954" y="-272"/>
                        <a:pt x="10845" y="-272"/>
                        <a:pt x="10736" y="-270"/>
                      </a:cubicBezTo>
                      <a:close/>
                    </a:path>
                  </a:pathLst>
                </a:custGeom>
                <a:grpFill/>
                <a:ln w="205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D8F3C873-BA2A-ACE8-0EA0-61FBC7C9F3E1}"/>
                    </a:ext>
                  </a:extLst>
                </p:cNvPr>
                <p:cNvSpPr/>
                <p:nvPr/>
              </p:nvSpPr>
              <p:spPr>
                <a:xfrm>
                  <a:off x="9429033" y="3499077"/>
                  <a:ext cx="21785" cy="21786"/>
                </a:xfrm>
                <a:custGeom>
                  <a:avLst/>
                  <a:gdLst>
                    <a:gd name="connsiteX0" fmla="*/ 21786 w 21785"/>
                    <a:gd name="connsiteY0" fmla="*/ 10621 h 21786"/>
                    <a:gd name="connsiteX1" fmla="*/ 10893 w 21785"/>
                    <a:gd name="connsiteY1" fmla="*/ 21515 h 21786"/>
                    <a:gd name="connsiteX2" fmla="*/ 0 w 21785"/>
                    <a:gd name="connsiteY2" fmla="*/ 10621 h 21786"/>
                    <a:gd name="connsiteX3" fmla="*/ 10893 w 21785"/>
                    <a:gd name="connsiteY3" fmla="*/ -272 h 21786"/>
                    <a:gd name="connsiteX4" fmla="*/ 21786 w 21785"/>
                    <a:gd name="connsiteY4" fmla="*/ 10621 h 21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785" h="21786">
                      <a:moveTo>
                        <a:pt x="21786" y="10621"/>
                      </a:moveTo>
                      <a:cubicBezTo>
                        <a:pt x="21786" y="16637"/>
                        <a:pt x="16909" y="21515"/>
                        <a:pt x="10893" y="21515"/>
                      </a:cubicBezTo>
                      <a:cubicBezTo>
                        <a:pt x="4877" y="21515"/>
                        <a:pt x="0" y="16638"/>
                        <a:pt x="0" y="10621"/>
                      </a:cubicBezTo>
                      <a:cubicBezTo>
                        <a:pt x="0" y="4606"/>
                        <a:pt x="4877" y="-272"/>
                        <a:pt x="10893" y="-272"/>
                      </a:cubicBezTo>
                      <a:cubicBezTo>
                        <a:pt x="16909" y="-272"/>
                        <a:pt x="21786" y="4605"/>
                        <a:pt x="21786" y="10621"/>
                      </a:cubicBezTo>
                      <a:close/>
                    </a:path>
                  </a:pathLst>
                </a:custGeom>
                <a:grpFill/>
                <a:ln w="205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A366DB56-8D44-B4D2-D3DE-CF8B3D851810}"/>
                    </a:ext>
                  </a:extLst>
                </p:cNvPr>
                <p:cNvSpPr/>
                <p:nvPr/>
              </p:nvSpPr>
              <p:spPr>
                <a:xfrm>
                  <a:off x="9472604" y="3499077"/>
                  <a:ext cx="21785" cy="21786"/>
                </a:xfrm>
                <a:custGeom>
                  <a:avLst/>
                  <a:gdLst>
                    <a:gd name="connsiteX0" fmla="*/ 21786 w 21785"/>
                    <a:gd name="connsiteY0" fmla="*/ 10621 h 21786"/>
                    <a:gd name="connsiteX1" fmla="*/ 10893 w 21785"/>
                    <a:gd name="connsiteY1" fmla="*/ 21515 h 21786"/>
                    <a:gd name="connsiteX2" fmla="*/ 0 w 21785"/>
                    <a:gd name="connsiteY2" fmla="*/ 10621 h 21786"/>
                    <a:gd name="connsiteX3" fmla="*/ 10893 w 21785"/>
                    <a:gd name="connsiteY3" fmla="*/ -272 h 21786"/>
                    <a:gd name="connsiteX4" fmla="*/ 21786 w 21785"/>
                    <a:gd name="connsiteY4" fmla="*/ 10621 h 21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785" h="21786">
                      <a:moveTo>
                        <a:pt x="21786" y="10621"/>
                      </a:moveTo>
                      <a:cubicBezTo>
                        <a:pt x="21786" y="16637"/>
                        <a:pt x="16909" y="21515"/>
                        <a:pt x="10893" y="21515"/>
                      </a:cubicBezTo>
                      <a:cubicBezTo>
                        <a:pt x="4877" y="21515"/>
                        <a:pt x="0" y="16638"/>
                        <a:pt x="0" y="10621"/>
                      </a:cubicBezTo>
                      <a:cubicBezTo>
                        <a:pt x="0" y="4606"/>
                        <a:pt x="4877" y="-272"/>
                        <a:pt x="10893" y="-272"/>
                      </a:cubicBezTo>
                      <a:cubicBezTo>
                        <a:pt x="16909" y="-272"/>
                        <a:pt x="21786" y="4605"/>
                        <a:pt x="21786" y="10621"/>
                      </a:cubicBezTo>
                      <a:close/>
                    </a:path>
                  </a:pathLst>
                </a:custGeom>
                <a:grpFill/>
                <a:ln w="205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BA97EE16-7EF6-58B7-114F-84056F629AF0}"/>
                    </a:ext>
                  </a:extLst>
                </p:cNvPr>
                <p:cNvSpPr/>
                <p:nvPr/>
              </p:nvSpPr>
              <p:spPr>
                <a:xfrm>
                  <a:off x="9516176" y="3499077"/>
                  <a:ext cx="21785" cy="21786"/>
                </a:xfrm>
                <a:custGeom>
                  <a:avLst/>
                  <a:gdLst>
                    <a:gd name="connsiteX0" fmla="*/ 21786 w 21785"/>
                    <a:gd name="connsiteY0" fmla="*/ 10621 h 21786"/>
                    <a:gd name="connsiteX1" fmla="*/ 10893 w 21785"/>
                    <a:gd name="connsiteY1" fmla="*/ 21515 h 21786"/>
                    <a:gd name="connsiteX2" fmla="*/ 0 w 21785"/>
                    <a:gd name="connsiteY2" fmla="*/ 10621 h 21786"/>
                    <a:gd name="connsiteX3" fmla="*/ 10893 w 21785"/>
                    <a:gd name="connsiteY3" fmla="*/ -272 h 21786"/>
                    <a:gd name="connsiteX4" fmla="*/ 21786 w 21785"/>
                    <a:gd name="connsiteY4" fmla="*/ 10621 h 21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785" h="21786">
                      <a:moveTo>
                        <a:pt x="21786" y="10621"/>
                      </a:moveTo>
                      <a:cubicBezTo>
                        <a:pt x="21786" y="16637"/>
                        <a:pt x="16909" y="21515"/>
                        <a:pt x="10893" y="21515"/>
                      </a:cubicBezTo>
                      <a:cubicBezTo>
                        <a:pt x="4877" y="21515"/>
                        <a:pt x="0" y="16638"/>
                        <a:pt x="0" y="10621"/>
                      </a:cubicBezTo>
                      <a:cubicBezTo>
                        <a:pt x="0" y="4606"/>
                        <a:pt x="4877" y="-272"/>
                        <a:pt x="10893" y="-272"/>
                      </a:cubicBezTo>
                      <a:cubicBezTo>
                        <a:pt x="16909" y="-272"/>
                        <a:pt x="21786" y="4605"/>
                        <a:pt x="21786" y="10621"/>
                      </a:cubicBezTo>
                      <a:close/>
                    </a:path>
                  </a:pathLst>
                </a:custGeom>
                <a:grpFill/>
                <a:ln w="205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id="{C0011D17-23DB-760F-C282-CDA3E3191E09}"/>
                    </a:ext>
                  </a:extLst>
                </p:cNvPr>
                <p:cNvSpPr/>
                <p:nvPr/>
              </p:nvSpPr>
              <p:spPr>
                <a:xfrm>
                  <a:off x="9744927" y="3488031"/>
                  <a:ext cx="21788" cy="44377"/>
                </a:xfrm>
                <a:custGeom>
                  <a:avLst/>
                  <a:gdLst>
                    <a:gd name="connsiteX0" fmla="*/ 10713 w 21788"/>
                    <a:gd name="connsiteY0" fmla="*/ -270 h 44377"/>
                    <a:gd name="connsiteX1" fmla="*/ 19 w 21788"/>
                    <a:gd name="connsiteY1" fmla="*/ 10786 h 44377"/>
                    <a:gd name="connsiteX2" fmla="*/ 19 w 21788"/>
                    <a:gd name="connsiteY2" fmla="*/ 32577 h 44377"/>
                    <a:gd name="connsiteX3" fmla="*/ 10260 w 21788"/>
                    <a:gd name="connsiteY3" fmla="*/ 44087 h 44377"/>
                    <a:gd name="connsiteX4" fmla="*/ 21770 w 21788"/>
                    <a:gd name="connsiteY4" fmla="*/ 33846 h 44377"/>
                    <a:gd name="connsiteX5" fmla="*/ 21770 w 21788"/>
                    <a:gd name="connsiteY5" fmla="*/ 32577 h 44377"/>
                    <a:gd name="connsiteX6" fmla="*/ 21770 w 21788"/>
                    <a:gd name="connsiteY6" fmla="*/ 10786 h 44377"/>
                    <a:gd name="connsiteX7" fmla="*/ 11041 w 21788"/>
                    <a:gd name="connsiteY7" fmla="*/ -270 h 44377"/>
                    <a:gd name="connsiteX8" fmla="*/ 10713 w 21788"/>
                    <a:gd name="connsiteY8" fmla="*/ -270 h 443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1788" h="44377">
                      <a:moveTo>
                        <a:pt x="10713" y="-270"/>
                      </a:moveTo>
                      <a:cubicBezTo>
                        <a:pt x="4711" y="-161"/>
                        <a:pt x="-72" y="4784"/>
                        <a:pt x="19" y="10786"/>
                      </a:cubicBezTo>
                      <a:lnTo>
                        <a:pt x="19" y="32577"/>
                      </a:lnTo>
                      <a:cubicBezTo>
                        <a:pt x="-332" y="38584"/>
                        <a:pt x="4253" y="43737"/>
                        <a:pt x="10260" y="44087"/>
                      </a:cubicBezTo>
                      <a:cubicBezTo>
                        <a:pt x="16266" y="44438"/>
                        <a:pt x="21419" y="39853"/>
                        <a:pt x="21770" y="33846"/>
                      </a:cubicBezTo>
                      <a:cubicBezTo>
                        <a:pt x="21794" y="33424"/>
                        <a:pt x="21794" y="33000"/>
                        <a:pt x="21770" y="32577"/>
                      </a:cubicBezTo>
                      <a:lnTo>
                        <a:pt x="21770" y="10786"/>
                      </a:lnTo>
                      <a:cubicBezTo>
                        <a:pt x="21860" y="4771"/>
                        <a:pt x="17057" y="-180"/>
                        <a:pt x="11041" y="-270"/>
                      </a:cubicBezTo>
                      <a:cubicBezTo>
                        <a:pt x="10932" y="-272"/>
                        <a:pt x="10822" y="-272"/>
                        <a:pt x="10713" y="-270"/>
                      </a:cubicBezTo>
                      <a:close/>
                    </a:path>
                  </a:pathLst>
                </a:custGeom>
                <a:grpFill/>
                <a:ln w="205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5B46BE0A-8D3A-9AFD-6EE2-00D21B295D93}"/>
                    </a:ext>
                  </a:extLst>
                </p:cNvPr>
                <p:cNvSpPr/>
                <p:nvPr/>
              </p:nvSpPr>
              <p:spPr>
                <a:xfrm>
                  <a:off x="9701362" y="3488031"/>
                  <a:ext cx="21793" cy="43744"/>
                </a:xfrm>
                <a:custGeom>
                  <a:avLst/>
                  <a:gdLst>
                    <a:gd name="connsiteX0" fmla="*/ 10736 w 21793"/>
                    <a:gd name="connsiteY0" fmla="*/ -270 h 43744"/>
                    <a:gd name="connsiteX1" fmla="*/ 1 w 21793"/>
                    <a:gd name="connsiteY1" fmla="*/ 10781 h 43744"/>
                    <a:gd name="connsiteX2" fmla="*/ 1 w 21793"/>
                    <a:gd name="connsiteY2" fmla="*/ 10786 h 43744"/>
                    <a:gd name="connsiteX3" fmla="*/ 1 w 21793"/>
                    <a:gd name="connsiteY3" fmla="*/ 32577 h 43744"/>
                    <a:gd name="connsiteX4" fmla="*/ 10897 w 21793"/>
                    <a:gd name="connsiteY4" fmla="*/ 43473 h 43744"/>
                    <a:gd name="connsiteX5" fmla="*/ 21792 w 21793"/>
                    <a:gd name="connsiteY5" fmla="*/ 32577 h 43744"/>
                    <a:gd name="connsiteX6" fmla="*/ 21792 w 21793"/>
                    <a:gd name="connsiteY6" fmla="*/ 10786 h 43744"/>
                    <a:gd name="connsiteX7" fmla="*/ 11063 w 21793"/>
                    <a:gd name="connsiteY7" fmla="*/ -270 h 43744"/>
                    <a:gd name="connsiteX8" fmla="*/ 10736 w 21793"/>
                    <a:gd name="connsiteY8" fmla="*/ -270 h 43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1793" h="43744">
                      <a:moveTo>
                        <a:pt x="10736" y="-270"/>
                      </a:moveTo>
                      <a:cubicBezTo>
                        <a:pt x="4720" y="-183"/>
                        <a:pt x="-86" y="4765"/>
                        <a:pt x="1" y="10781"/>
                      </a:cubicBezTo>
                      <a:cubicBezTo>
                        <a:pt x="1" y="10782"/>
                        <a:pt x="1" y="10784"/>
                        <a:pt x="1" y="10786"/>
                      </a:cubicBezTo>
                      <a:lnTo>
                        <a:pt x="1" y="32577"/>
                      </a:lnTo>
                      <a:cubicBezTo>
                        <a:pt x="1" y="38595"/>
                        <a:pt x="4879" y="43473"/>
                        <a:pt x="10897" y="43473"/>
                      </a:cubicBezTo>
                      <a:cubicBezTo>
                        <a:pt x="16914" y="43473"/>
                        <a:pt x="21792" y="38595"/>
                        <a:pt x="21792" y="32577"/>
                      </a:cubicBezTo>
                      <a:lnTo>
                        <a:pt x="21792" y="10786"/>
                      </a:lnTo>
                      <a:cubicBezTo>
                        <a:pt x="21883" y="4771"/>
                        <a:pt x="17079" y="-180"/>
                        <a:pt x="11063" y="-270"/>
                      </a:cubicBezTo>
                      <a:cubicBezTo>
                        <a:pt x="10954" y="-272"/>
                        <a:pt x="10845" y="-272"/>
                        <a:pt x="10736" y="-270"/>
                      </a:cubicBezTo>
                      <a:close/>
                    </a:path>
                  </a:pathLst>
                </a:custGeom>
                <a:grpFill/>
                <a:ln w="205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</p:grpSp>
          <p:sp>
            <p:nvSpPr>
              <p:cNvPr id="119" name="Rectangle: Rounded Corners 118">
                <a:extLst>
                  <a:ext uri="{FF2B5EF4-FFF2-40B4-BE49-F238E27FC236}">
                    <a16:creationId xmlns:a16="http://schemas.microsoft.com/office/drawing/2014/main" id="{814E1997-2DD0-AD0D-F340-60FFFD4134D0}"/>
                  </a:ext>
                </a:extLst>
              </p:cNvPr>
              <p:cNvSpPr/>
              <p:nvPr/>
            </p:nvSpPr>
            <p:spPr>
              <a:xfrm>
                <a:off x="9306696" y="3125954"/>
                <a:ext cx="463180" cy="479218"/>
              </a:xfrm>
              <a:prstGeom prst="roundRect">
                <a:avLst>
                  <a:gd name="adj" fmla="val 5861"/>
                </a:avLst>
              </a:prstGeom>
              <a:noFill/>
              <a:ln>
                <a:solidFill>
                  <a:srgbClr val="FE813A"/>
                </a:solidFill>
              </a:ln>
              <a:effectLst>
                <a:glow rad="127000">
                  <a:srgbClr val="FE813A">
                    <a:alpha val="7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5778520B-A755-3D20-FBC0-481A6792DB85}"/>
              </a:ext>
            </a:extLst>
          </p:cNvPr>
          <p:cNvGrpSpPr/>
          <p:nvPr/>
        </p:nvGrpSpPr>
        <p:grpSpPr>
          <a:xfrm>
            <a:off x="4091888" y="3966085"/>
            <a:ext cx="2513000" cy="1148544"/>
            <a:chOff x="4091888" y="4598968"/>
            <a:chExt cx="2513000" cy="1148544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7BD0B49-4B07-2CF2-543B-745D9052384C}"/>
                </a:ext>
              </a:extLst>
            </p:cNvPr>
            <p:cNvSpPr txBox="1"/>
            <p:nvPr/>
          </p:nvSpPr>
          <p:spPr>
            <a:xfrm>
              <a:off x="4091888" y="5101181"/>
              <a:ext cx="2513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ea typeface="Inter" panose="020B0604020202020204" charset="0"/>
                  <a:cs typeface="Inter" panose="020B0604020202020204" charset="0"/>
                </a:rPr>
                <a:t>Higher security: B</a:t>
              </a:r>
              <a:r>
                <a:rPr lang="en-US" sz="1200" dirty="0">
                  <a:ea typeface="Inter Light" panose="02000503000000020004" pitchFamily="2" charset="0"/>
                </a:rPr>
                <a:t>rute-force bots and ransomware are blocked before they cause permanent damage</a:t>
              </a:r>
            </a:p>
          </p:txBody>
        </p: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AB386418-4BD9-767F-A508-4232B0B6F0A2}"/>
                </a:ext>
              </a:extLst>
            </p:cNvPr>
            <p:cNvGrpSpPr/>
            <p:nvPr/>
          </p:nvGrpSpPr>
          <p:grpSpPr>
            <a:xfrm>
              <a:off x="4202318" y="4598968"/>
              <a:ext cx="414247" cy="428591"/>
              <a:chOff x="4202318" y="4747285"/>
              <a:chExt cx="463180" cy="479218"/>
            </a:xfrm>
          </p:grpSpPr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2D579E4E-3C09-F7D2-B3DF-27EBD05517AF}"/>
                  </a:ext>
                </a:extLst>
              </p:cNvPr>
              <p:cNvGrpSpPr/>
              <p:nvPr/>
            </p:nvGrpSpPr>
            <p:grpSpPr>
              <a:xfrm>
                <a:off x="4328697" y="4891140"/>
                <a:ext cx="209364" cy="230526"/>
                <a:chOff x="4168333" y="4805098"/>
                <a:chExt cx="379818" cy="418209"/>
              </a:xfrm>
              <a:solidFill>
                <a:srgbClr val="FE813A"/>
              </a:solidFill>
              <a:effectLst/>
            </p:grpSpPr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544BAAF0-4A6C-7D83-F901-131A3ECBC846}"/>
                    </a:ext>
                  </a:extLst>
                </p:cNvPr>
                <p:cNvSpPr/>
                <p:nvPr/>
              </p:nvSpPr>
              <p:spPr>
                <a:xfrm>
                  <a:off x="4168333" y="4805098"/>
                  <a:ext cx="379818" cy="418209"/>
                </a:xfrm>
                <a:custGeom>
                  <a:avLst/>
                  <a:gdLst>
                    <a:gd name="connsiteX0" fmla="*/ 357468 w 379818"/>
                    <a:gd name="connsiteY0" fmla="*/ 67745 h 418209"/>
                    <a:gd name="connsiteX1" fmla="*/ 312441 w 379818"/>
                    <a:gd name="connsiteY1" fmla="*/ 22466 h 418209"/>
                    <a:gd name="connsiteX2" fmla="*/ 281131 w 379818"/>
                    <a:gd name="connsiteY2" fmla="*/ 0 h 418209"/>
                    <a:gd name="connsiteX3" fmla="*/ 98688 w 379818"/>
                    <a:gd name="connsiteY3" fmla="*/ 0 h 418209"/>
                    <a:gd name="connsiteX4" fmla="*/ 67378 w 379818"/>
                    <a:gd name="connsiteY4" fmla="*/ 22466 h 418209"/>
                    <a:gd name="connsiteX5" fmla="*/ 22351 w 379818"/>
                    <a:gd name="connsiteY5" fmla="*/ 67745 h 418209"/>
                    <a:gd name="connsiteX6" fmla="*/ 0 w 379818"/>
                    <a:gd name="connsiteY6" fmla="*/ 99147 h 418209"/>
                    <a:gd name="connsiteX7" fmla="*/ 0 w 379818"/>
                    <a:gd name="connsiteY7" fmla="*/ 145300 h 418209"/>
                    <a:gd name="connsiteX8" fmla="*/ 52190 w 379818"/>
                    <a:gd name="connsiteY8" fmla="*/ 313006 h 418209"/>
                    <a:gd name="connsiteX9" fmla="*/ 176687 w 379818"/>
                    <a:gd name="connsiteY9" fmla="*/ 415478 h 418209"/>
                    <a:gd name="connsiteX10" fmla="*/ 189909 w 379818"/>
                    <a:gd name="connsiteY10" fmla="*/ 418209 h 418209"/>
                    <a:gd name="connsiteX11" fmla="*/ 203128 w 379818"/>
                    <a:gd name="connsiteY11" fmla="*/ 415478 h 418209"/>
                    <a:gd name="connsiteX12" fmla="*/ 327626 w 379818"/>
                    <a:gd name="connsiteY12" fmla="*/ 313006 h 418209"/>
                    <a:gd name="connsiteX13" fmla="*/ 379819 w 379818"/>
                    <a:gd name="connsiteY13" fmla="*/ 145300 h 418209"/>
                    <a:gd name="connsiteX14" fmla="*/ 379819 w 379818"/>
                    <a:gd name="connsiteY14" fmla="*/ 99147 h 418209"/>
                    <a:gd name="connsiteX15" fmla="*/ 357468 w 379818"/>
                    <a:gd name="connsiteY15" fmla="*/ 67745 h 418209"/>
                    <a:gd name="connsiteX16" fmla="*/ 355314 w 379818"/>
                    <a:gd name="connsiteY16" fmla="*/ 145300 h 418209"/>
                    <a:gd name="connsiteX17" fmla="*/ 307454 w 379818"/>
                    <a:gd name="connsiteY17" fmla="*/ 299091 h 418209"/>
                    <a:gd name="connsiteX18" fmla="*/ 193384 w 379818"/>
                    <a:gd name="connsiteY18" fmla="*/ 392993 h 418209"/>
                    <a:gd name="connsiteX19" fmla="*/ 186432 w 379818"/>
                    <a:gd name="connsiteY19" fmla="*/ 392993 h 418209"/>
                    <a:gd name="connsiteX20" fmla="*/ 72361 w 379818"/>
                    <a:gd name="connsiteY20" fmla="*/ 299091 h 418209"/>
                    <a:gd name="connsiteX21" fmla="*/ 24504 w 379818"/>
                    <a:gd name="connsiteY21" fmla="*/ 145300 h 418209"/>
                    <a:gd name="connsiteX22" fmla="*/ 24504 w 379818"/>
                    <a:gd name="connsiteY22" fmla="*/ 99147 h 418209"/>
                    <a:gd name="connsiteX23" fmla="*/ 30315 w 379818"/>
                    <a:gd name="connsiteY23" fmla="*/ 90922 h 418209"/>
                    <a:gd name="connsiteX24" fmla="*/ 90577 w 379818"/>
                    <a:gd name="connsiteY24" fmla="*/ 30353 h 418209"/>
                    <a:gd name="connsiteX25" fmla="*/ 98688 w 379818"/>
                    <a:gd name="connsiteY25" fmla="*/ 24504 h 418209"/>
                    <a:gd name="connsiteX26" fmla="*/ 281131 w 379818"/>
                    <a:gd name="connsiteY26" fmla="*/ 24504 h 418209"/>
                    <a:gd name="connsiteX27" fmla="*/ 289242 w 379818"/>
                    <a:gd name="connsiteY27" fmla="*/ 30353 h 418209"/>
                    <a:gd name="connsiteX28" fmla="*/ 349504 w 379818"/>
                    <a:gd name="connsiteY28" fmla="*/ 90922 h 418209"/>
                    <a:gd name="connsiteX29" fmla="*/ 355314 w 379818"/>
                    <a:gd name="connsiteY29" fmla="*/ 99147 h 418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379818" h="418209">
                      <a:moveTo>
                        <a:pt x="357468" y="67745"/>
                      </a:moveTo>
                      <a:cubicBezTo>
                        <a:pt x="336457" y="60527"/>
                        <a:pt x="319627" y="43601"/>
                        <a:pt x="312441" y="22466"/>
                      </a:cubicBezTo>
                      <a:cubicBezTo>
                        <a:pt x="307872" y="9026"/>
                        <a:pt x="295291" y="0"/>
                        <a:pt x="281131" y="0"/>
                      </a:cubicBezTo>
                      <a:lnTo>
                        <a:pt x="98688" y="0"/>
                      </a:lnTo>
                      <a:cubicBezTo>
                        <a:pt x="84531" y="0"/>
                        <a:pt x="71947" y="9026"/>
                        <a:pt x="67378" y="22466"/>
                      </a:cubicBezTo>
                      <a:cubicBezTo>
                        <a:pt x="60192" y="43601"/>
                        <a:pt x="43361" y="60527"/>
                        <a:pt x="22351" y="67745"/>
                      </a:cubicBezTo>
                      <a:cubicBezTo>
                        <a:pt x="8982" y="72339"/>
                        <a:pt x="0" y="84958"/>
                        <a:pt x="0" y="99147"/>
                      </a:cubicBezTo>
                      <a:lnTo>
                        <a:pt x="0" y="145300"/>
                      </a:lnTo>
                      <a:cubicBezTo>
                        <a:pt x="0" y="205528"/>
                        <a:pt x="18046" y="263518"/>
                        <a:pt x="52190" y="313006"/>
                      </a:cubicBezTo>
                      <a:cubicBezTo>
                        <a:pt x="83430" y="358285"/>
                        <a:pt x="126479" y="393717"/>
                        <a:pt x="176687" y="415478"/>
                      </a:cubicBezTo>
                      <a:cubicBezTo>
                        <a:pt x="180889" y="417300"/>
                        <a:pt x="185398" y="418209"/>
                        <a:pt x="189909" y="418209"/>
                      </a:cubicBezTo>
                      <a:cubicBezTo>
                        <a:pt x="194418" y="418209"/>
                        <a:pt x="198926" y="417300"/>
                        <a:pt x="203128" y="415478"/>
                      </a:cubicBezTo>
                      <a:cubicBezTo>
                        <a:pt x="253337" y="393721"/>
                        <a:pt x="296386" y="358285"/>
                        <a:pt x="327626" y="313006"/>
                      </a:cubicBezTo>
                      <a:cubicBezTo>
                        <a:pt x="361769" y="263518"/>
                        <a:pt x="379819" y="205525"/>
                        <a:pt x="379819" y="145300"/>
                      </a:cubicBezTo>
                      <a:lnTo>
                        <a:pt x="379819" y="99147"/>
                      </a:lnTo>
                      <a:cubicBezTo>
                        <a:pt x="379819" y="84958"/>
                        <a:pt x="370837" y="72339"/>
                        <a:pt x="357468" y="67745"/>
                      </a:cubicBezTo>
                      <a:close/>
                      <a:moveTo>
                        <a:pt x="355314" y="145300"/>
                      </a:moveTo>
                      <a:cubicBezTo>
                        <a:pt x="355314" y="200531"/>
                        <a:pt x="338764" y="253710"/>
                        <a:pt x="307454" y="299091"/>
                      </a:cubicBezTo>
                      <a:cubicBezTo>
                        <a:pt x="278824" y="340589"/>
                        <a:pt x="239378" y="373061"/>
                        <a:pt x="193384" y="392993"/>
                      </a:cubicBezTo>
                      <a:cubicBezTo>
                        <a:pt x="191179" y="393950"/>
                        <a:pt x="188643" y="393953"/>
                        <a:pt x="186432" y="392993"/>
                      </a:cubicBezTo>
                      <a:cubicBezTo>
                        <a:pt x="140435" y="373061"/>
                        <a:pt x="100991" y="340589"/>
                        <a:pt x="72361" y="299091"/>
                      </a:cubicBezTo>
                      <a:cubicBezTo>
                        <a:pt x="41055" y="253713"/>
                        <a:pt x="24504" y="200534"/>
                        <a:pt x="24504" y="145300"/>
                      </a:cubicBezTo>
                      <a:lnTo>
                        <a:pt x="24504" y="99147"/>
                      </a:lnTo>
                      <a:cubicBezTo>
                        <a:pt x="24504" y="95421"/>
                        <a:pt x="26840" y="92115"/>
                        <a:pt x="30315" y="90922"/>
                      </a:cubicBezTo>
                      <a:cubicBezTo>
                        <a:pt x="58441" y="81257"/>
                        <a:pt x="80970" y="58616"/>
                        <a:pt x="90577" y="30353"/>
                      </a:cubicBezTo>
                      <a:cubicBezTo>
                        <a:pt x="91767" y="26856"/>
                        <a:pt x="95025" y="24504"/>
                        <a:pt x="98688" y="24504"/>
                      </a:cubicBezTo>
                      <a:lnTo>
                        <a:pt x="281131" y="24504"/>
                      </a:lnTo>
                      <a:cubicBezTo>
                        <a:pt x="284791" y="24504"/>
                        <a:pt x="288052" y="26856"/>
                        <a:pt x="289242" y="30353"/>
                      </a:cubicBezTo>
                      <a:cubicBezTo>
                        <a:pt x="298849" y="58616"/>
                        <a:pt x="321378" y="81257"/>
                        <a:pt x="349504" y="90922"/>
                      </a:cubicBezTo>
                      <a:cubicBezTo>
                        <a:pt x="352979" y="92115"/>
                        <a:pt x="355314" y="95421"/>
                        <a:pt x="355314" y="99147"/>
                      </a:cubicBezTo>
                      <a:close/>
                    </a:path>
                  </a:pathLst>
                </a:custGeom>
                <a:grpFill/>
                <a:ln w="8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0E96E41F-E068-C880-0B2D-12AA1F0F0F32}"/>
                    </a:ext>
                  </a:extLst>
                </p:cNvPr>
                <p:cNvSpPr/>
                <p:nvPr/>
              </p:nvSpPr>
              <p:spPr>
                <a:xfrm>
                  <a:off x="4276675" y="4877832"/>
                  <a:ext cx="163133" cy="241097"/>
                </a:xfrm>
                <a:custGeom>
                  <a:avLst/>
                  <a:gdLst>
                    <a:gd name="connsiteX0" fmla="*/ 133629 w 163133"/>
                    <a:gd name="connsiteY0" fmla="*/ 86123 h 241097"/>
                    <a:gd name="connsiteX1" fmla="*/ 132796 w 163133"/>
                    <a:gd name="connsiteY1" fmla="*/ 86123 h 241097"/>
                    <a:gd name="connsiteX2" fmla="*/ 132796 w 163133"/>
                    <a:gd name="connsiteY2" fmla="*/ 51230 h 241097"/>
                    <a:gd name="connsiteX3" fmla="*/ 81567 w 163133"/>
                    <a:gd name="connsiteY3" fmla="*/ 0 h 241097"/>
                    <a:gd name="connsiteX4" fmla="*/ 30337 w 163133"/>
                    <a:gd name="connsiteY4" fmla="*/ 51230 h 241097"/>
                    <a:gd name="connsiteX5" fmla="*/ 30337 w 163133"/>
                    <a:gd name="connsiteY5" fmla="*/ 86123 h 241097"/>
                    <a:gd name="connsiteX6" fmla="*/ 29504 w 163133"/>
                    <a:gd name="connsiteY6" fmla="*/ 86123 h 241097"/>
                    <a:gd name="connsiteX7" fmla="*/ 0 w 163133"/>
                    <a:gd name="connsiteY7" fmla="*/ 115630 h 241097"/>
                    <a:gd name="connsiteX8" fmla="*/ 0 w 163133"/>
                    <a:gd name="connsiteY8" fmla="*/ 186144 h 241097"/>
                    <a:gd name="connsiteX9" fmla="*/ 54947 w 163133"/>
                    <a:gd name="connsiteY9" fmla="*/ 241097 h 241097"/>
                    <a:gd name="connsiteX10" fmla="*/ 108186 w 163133"/>
                    <a:gd name="connsiteY10" fmla="*/ 241097 h 241097"/>
                    <a:gd name="connsiteX11" fmla="*/ 163133 w 163133"/>
                    <a:gd name="connsiteY11" fmla="*/ 186144 h 241097"/>
                    <a:gd name="connsiteX12" fmla="*/ 163133 w 163133"/>
                    <a:gd name="connsiteY12" fmla="*/ 115630 h 241097"/>
                    <a:gd name="connsiteX13" fmla="*/ 133629 w 163133"/>
                    <a:gd name="connsiteY13" fmla="*/ 86123 h 241097"/>
                    <a:gd name="connsiteX14" fmla="*/ 54841 w 163133"/>
                    <a:gd name="connsiteY14" fmla="*/ 51230 h 241097"/>
                    <a:gd name="connsiteX15" fmla="*/ 81567 w 163133"/>
                    <a:gd name="connsiteY15" fmla="*/ 24504 h 241097"/>
                    <a:gd name="connsiteX16" fmla="*/ 108292 w 163133"/>
                    <a:gd name="connsiteY16" fmla="*/ 51230 h 241097"/>
                    <a:gd name="connsiteX17" fmla="*/ 108292 w 163133"/>
                    <a:gd name="connsiteY17" fmla="*/ 86126 h 241097"/>
                    <a:gd name="connsiteX18" fmla="*/ 54841 w 163133"/>
                    <a:gd name="connsiteY18" fmla="*/ 86126 h 241097"/>
                    <a:gd name="connsiteX19" fmla="*/ 138629 w 163133"/>
                    <a:gd name="connsiteY19" fmla="*/ 186144 h 241097"/>
                    <a:gd name="connsiteX20" fmla="*/ 108186 w 163133"/>
                    <a:gd name="connsiteY20" fmla="*/ 216590 h 241097"/>
                    <a:gd name="connsiteX21" fmla="*/ 54947 w 163133"/>
                    <a:gd name="connsiteY21" fmla="*/ 216590 h 241097"/>
                    <a:gd name="connsiteX22" fmla="*/ 24504 w 163133"/>
                    <a:gd name="connsiteY22" fmla="*/ 186144 h 241097"/>
                    <a:gd name="connsiteX23" fmla="*/ 24504 w 163133"/>
                    <a:gd name="connsiteY23" fmla="*/ 115630 h 241097"/>
                    <a:gd name="connsiteX24" fmla="*/ 29504 w 163133"/>
                    <a:gd name="connsiteY24" fmla="*/ 110631 h 241097"/>
                    <a:gd name="connsiteX25" fmla="*/ 133629 w 163133"/>
                    <a:gd name="connsiteY25" fmla="*/ 110631 h 241097"/>
                    <a:gd name="connsiteX26" fmla="*/ 138629 w 163133"/>
                    <a:gd name="connsiteY26" fmla="*/ 115630 h 241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63133" h="241097">
                      <a:moveTo>
                        <a:pt x="133629" y="86123"/>
                      </a:moveTo>
                      <a:lnTo>
                        <a:pt x="132796" y="86123"/>
                      </a:lnTo>
                      <a:lnTo>
                        <a:pt x="132796" y="51230"/>
                      </a:lnTo>
                      <a:cubicBezTo>
                        <a:pt x="132796" y="22982"/>
                        <a:pt x="109814" y="0"/>
                        <a:pt x="81567" y="0"/>
                      </a:cubicBezTo>
                      <a:cubicBezTo>
                        <a:pt x="53319" y="0"/>
                        <a:pt x="30337" y="22982"/>
                        <a:pt x="30337" y="51230"/>
                      </a:cubicBezTo>
                      <a:lnTo>
                        <a:pt x="30337" y="86123"/>
                      </a:lnTo>
                      <a:lnTo>
                        <a:pt x="29504" y="86123"/>
                      </a:lnTo>
                      <a:cubicBezTo>
                        <a:pt x="13235" y="86123"/>
                        <a:pt x="0" y="99361"/>
                        <a:pt x="0" y="115630"/>
                      </a:cubicBezTo>
                      <a:lnTo>
                        <a:pt x="0" y="186144"/>
                      </a:lnTo>
                      <a:cubicBezTo>
                        <a:pt x="0" y="216443"/>
                        <a:pt x="24651" y="241097"/>
                        <a:pt x="54947" y="241097"/>
                      </a:cubicBezTo>
                      <a:lnTo>
                        <a:pt x="108186" y="241097"/>
                      </a:lnTo>
                      <a:cubicBezTo>
                        <a:pt x="138485" y="241097"/>
                        <a:pt x="163133" y="216443"/>
                        <a:pt x="163133" y="186144"/>
                      </a:cubicBezTo>
                      <a:lnTo>
                        <a:pt x="163133" y="115630"/>
                      </a:lnTo>
                      <a:cubicBezTo>
                        <a:pt x="163133" y="99361"/>
                        <a:pt x="149898" y="86123"/>
                        <a:pt x="133629" y="86123"/>
                      </a:cubicBezTo>
                      <a:close/>
                      <a:moveTo>
                        <a:pt x="54841" y="51230"/>
                      </a:moveTo>
                      <a:cubicBezTo>
                        <a:pt x="54841" y="36495"/>
                        <a:pt x="66832" y="24504"/>
                        <a:pt x="81567" y="24504"/>
                      </a:cubicBezTo>
                      <a:cubicBezTo>
                        <a:pt x="96301" y="24504"/>
                        <a:pt x="108292" y="36495"/>
                        <a:pt x="108292" y="51230"/>
                      </a:cubicBezTo>
                      <a:lnTo>
                        <a:pt x="108292" y="86126"/>
                      </a:lnTo>
                      <a:lnTo>
                        <a:pt x="54841" y="86126"/>
                      </a:lnTo>
                      <a:close/>
                      <a:moveTo>
                        <a:pt x="138629" y="186144"/>
                      </a:moveTo>
                      <a:cubicBezTo>
                        <a:pt x="138629" y="202934"/>
                        <a:pt x="124973" y="216590"/>
                        <a:pt x="108186" y="216590"/>
                      </a:cubicBezTo>
                      <a:lnTo>
                        <a:pt x="54947" y="216590"/>
                      </a:lnTo>
                      <a:cubicBezTo>
                        <a:pt x="38161" y="216590"/>
                        <a:pt x="24504" y="202934"/>
                        <a:pt x="24504" y="186144"/>
                      </a:cubicBezTo>
                      <a:lnTo>
                        <a:pt x="24504" y="115630"/>
                      </a:lnTo>
                      <a:cubicBezTo>
                        <a:pt x="24504" y="112874"/>
                        <a:pt x="26747" y="110631"/>
                        <a:pt x="29504" y="110631"/>
                      </a:cubicBezTo>
                      <a:lnTo>
                        <a:pt x="133629" y="110631"/>
                      </a:lnTo>
                      <a:cubicBezTo>
                        <a:pt x="136386" y="110631"/>
                        <a:pt x="138629" y="112874"/>
                        <a:pt x="138629" y="115630"/>
                      </a:cubicBezTo>
                      <a:close/>
                    </a:path>
                  </a:pathLst>
                </a:custGeom>
                <a:grpFill/>
                <a:ln w="8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D085BA06-F98C-0B4B-9025-37692C29997E}"/>
                    </a:ext>
                  </a:extLst>
                </p:cNvPr>
                <p:cNvSpPr/>
                <p:nvPr/>
              </p:nvSpPr>
              <p:spPr>
                <a:xfrm>
                  <a:off x="4345990" y="5017616"/>
                  <a:ext cx="24504" cy="47652"/>
                </a:xfrm>
                <a:custGeom>
                  <a:avLst/>
                  <a:gdLst>
                    <a:gd name="connsiteX0" fmla="*/ 12252 w 24504"/>
                    <a:gd name="connsiteY0" fmla="*/ 0 h 47652"/>
                    <a:gd name="connsiteX1" fmla="*/ 0 w 24504"/>
                    <a:gd name="connsiteY1" fmla="*/ 12252 h 47652"/>
                    <a:gd name="connsiteX2" fmla="*/ 0 w 24504"/>
                    <a:gd name="connsiteY2" fmla="*/ 35401 h 47652"/>
                    <a:gd name="connsiteX3" fmla="*/ 12252 w 24504"/>
                    <a:gd name="connsiteY3" fmla="*/ 47653 h 47652"/>
                    <a:gd name="connsiteX4" fmla="*/ 24504 w 24504"/>
                    <a:gd name="connsiteY4" fmla="*/ 35401 h 47652"/>
                    <a:gd name="connsiteX5" fmla="*/ 24504 w 24504"/>
                    <a:gd name="connsiteY5" fmla="*/ 12252 h 47652"/>
                    <a:gd name="connsiteX6" fmla="*/ 12252 w 24504"/>
                    <a:gd name="connsiteY6" fmla="*/ 0 h 476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504" h="47652">
                      <a:moveTo>
                        <a:pt x="12252" y="0"/>
                      </a:moveTo>
                      <a:cubicBezTo>
                        <a:pt x="5485" y="0"/>
                        <a:pt x="0" y="5485"/>
                        <a:pt x="0" y="12252"/>
                      </a:cubicBezTo>
                      <a:lnTo>
                        <a:pt x="0" y="35401"/>
                      </a:lnTo>
                      <a:cubicBezTo>
                        <a:pt x="0" y="42168"/>
                        <a:pt x="5485" y="47653"/>
                        <a:pt x="12252" y="47653"/>
                      </a:cubicBezTo>
                      <a:cubicBezTo>
                        <a:pt x="19020" y="47653"/>
                        <a:pt x="24504" y="42168"/>
                        <a:pt x="24504" y="35401"/>
                      </a:cubicBezTo>
                      <a:lnTo>
                        <a:pt x="24504" y="12252"/>
                      </a:lnTo>
                      <a:cubicBezTo>
                        <a:pt x="24504" y="5485"/>
                        <a:pt x="19020" y="0"/>
                        <a:pt x="12252" y="0"/>
                      </a:cubicBezTo>
                      <a:close/>
                    </a:path>
                  </a:pathLst>
                </a:custGeom>
                <a:grpFill/>
                <a:ln w="8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</p:grpSp>
          <p:sp>
            <p:nvSpPr>
              <p:cNvPr id="120" name="Rectangle: Rounded Corners 119">
                <a:extLst>
                  <a:ext uri="{FF2B5EF4-FFF2-40B4-BE49-F238E27FC236}">
                    <a16:creationId xmlns:a16="http://schemas.microsoft.com/office/drawing/2014/main" id="{6692810D-BC5A-C436-6E45-ED5FE9175820}"/>
                  </a:ext>
                </a:extLst>
              </p:cNvPr>
              <p:cNvSpPr/>
              <p:nvPr/>
            </p:nvSpPr>
            <p:spPr>
              <a:xfrm>
                <a:off x="4202318" y="4747285"/>
                <a:ext cx="463180" cy="479218"/>
              </a:xfrm>
              <a:prstGeom prst="roundRect">
                <a:avLst>
                  <a:gd name="adj" fmla="val 5861"/>
                </a:avLst>
              </a:prstGeom>
              <a:noFill/>
              <a:ln>
                <a:solidFill>
                  <a:srgbClr val="FE813A"/>
                </a:solidFill>
              </a:ln>
              <a:effectLst>
                <a:glow rad="127000">
                  <a:srgbClr val="FE813A">
                    <a:alpha val="7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9F5453C2-70C2-C459-8450-BCF0D4E441A1}"/>
              </a:ext>
            </a:extLst>
          </p:cNvPr>
          <p:cNvGrpSpPr/>
          <p:nvPr/>
        </p:nvGrpSpPr>
        <p:grpSpPr>
          <a:xfrm>
            <a:off x="6785588" y="3966085"/>
            <a:ext cx="2258437" cy="963878"/>
            <a:chOff x="6785588" y="4598968"/>
            <a:chExt cx="2258437" cy="963878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74350A0-649F-0A12-ADE4-261A53817630}"/>
                </a:ext>
              </a:extLst>
            </p:cNvPr>
            <p:cNvSpPr txBox="1"/>
            <p:nvPr/>
          </p:nvSpPr>
          <p:spPr>
            <a:xfrm>
              <a:off x="6785588" y="5101181"/>
              <a:ext cx="22584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ea typeface="Inter" panose="020B0604020202020204" charset="0"/>
                  <a:cs typeface="Inter" panose="020B0604020202020204" charset="0"/>
                </a:rPr>
                <a:t>Reduced costs, </a:t>
              </a:r>
              <a:r>
                <a:rPr lang="en-US" sz="1200" dirty="0">
                  <a:ea typeface="Inter Light" panose="02000503000000020004" pitchFamily="2" charset="0"/>
                </a:rPr>
                <a:t>including support travel time and related expenses</a:t>
              </a:r>
            </a:p>
          </p:txBody>
        </p: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3F2302C0-8506-5EAC-98A6-3B1371DA7F05}"/>
                </a:ext>
              </a:extLst>
            </p:cNvPr>
            <p:cNvGrpSpPr/>
            <p:nvPr/>
          </p:nvGrpSpPr>
          <p:grpSpPr>
            <a:xfrm>
              <a:off x="6875147" y="4598968"/>
              <a:ext cx="414247" cy="428591"/>
              <a:chOff x="6875147" y="4747285"/>
              <a:chExt cx="463180" cy="479218"/>
            </a:xfrm>
          </p:grpSpPr>
          <p:grpSp>
            <p:nvGrpSpPr>
              <p:cNvPr id="104" name="Graphic 18">
                <a:extLst>
                  <a:ext uri="{FF2B5EF4-FFF2-40B4-BE49-F238E27FC236}">
                    <a16:creationId xmlns:a16="http://schemas.microsoft.com/office/drawing/2014/main" id="{C0913F48-8FCB-1D76-E8DB-D74DEFEA3A96}"/>
                  </a:ext>
                </a:extLst>
              </p:cNvPr>
              <p:cNvGrpSpPr/>
              <p:nvPr/>
            </p:nvGrpSpPr>
            <p:grpSpPr>
              <a:xfrm>
                <a:off x="7010206" y="4875097"/>
                <a:ext cx="202478" cy="233630"/>
                <a:chOff x="6920843" y="4783025"/>
                <a:chExt cx="400495" cy="462112"/>
              </a:xfrm>
              <a:noFill/>
              <a:effectLst/>
            </p:grpSpPr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63362706-9702-638F-A164-CC3F95176E26}"/>
                    </a:ext>
                  </a:extLst>
                </p:cNvPr>
                <p:cNvSpPr/>
                <p:nvPr/>
              </p:nvSpPr>
              <p:spPr>
                <a:xfrm flipV="1">
                  <a:off x="6920843" y="4783025"/>
                  <a:ext cx="400495" cy="462112"/>
                </a:xfrm>
                <a:custGeom>
                  <a:avLst/>
                  <a:gdLst>
                    <a:gd name="connsiteX0" fmla="*/ 323947 w 400495"/>
                    <a:gd name="connsiteY0" fmla="*/ 431854 h 462112"/>
                    <a:gd name="connsiteX1" fmla="*/ 293140 w 400495"/>
                    <a:gd name="connsiteY1" fmla="*/ 462662 h 462112"/>
                    <a:gd name="connsiteX2" fmla="*/ 108294 w 400495"/>
                    <a:gd name="connsiteY2" fmla="*/ 462662 h 462112"/>
                    <a:gd name="connsiteX3" fmla="*/ 77488 w 400495"/>
                    <a:gd name="connsiteY3" fmla="*/ 431854 h 462112"/>
                    <a:gd name="connsiteX4" fmla="*/ 77488 w 400495"/>
                    <a:gd name="connsiteY4" fmla="*/ 216202 h 462112"/>
                    <a:gd name="connsiteX5" fmla="*/ 470 w 400495"/>
                    <a:gd name="connsiteY5" fmla="*/ 216202 h 462112"/>
                    <a:gd name="connsiteX6" fmla="*/ 200718 w 400495"/>
                    <a:gd name="connsiteY6" fmla="*/ 550 h 462112"/>
                    <a:gd name="connsiteX7" fmla="*/ 400966 w 400495"/>
                    <a:gd name="connsiteY7" fmla="*/ 216202 h 462112"/>
                    <a:gd name="connsiteX8" fmla="*/ 323947 w 400495"/>
                    <a:gd name="connsiteY8" fmla="*/ 216202 h 4621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00495" h="462112">
                      <a:moveTo>
                        <a:pt x="323947" y="431854"/>
                      </a:moveTo>
                      <a:cubicBezTo>
                        <a:pt x="323947" y="448876"/>
                        <a:pt x="310153" y="462662"/>
                        <a:pt x="293140" y="462662"/>
                      </a:cubicBezTo>
                      <a:lnTo>
                        <a:pt x="108294" y="462662"/>
                      </a:lnTo>
                      <a:cubicBezTo>
                        <a:pt x="91282" y="462662"/>
                        <a:pt x="77488" y="448876"/>
                        <a:pt x="77488" y="431854"/>
                      </a:cubicBezTo>
                      <a:lnTo>
                        <a:pt x="77488" y="216202"/>
                      </a:lnTo>
                      <a:lnTo>
                        <a:pt x="470" y="216202"/>
                      </a:lnTo>
                      <a:lnTo>
                        <a:pt x="200718" y="550"/>
                      </a:lnTo>
                      <a:lnTo>
                        <a:pt x="400966" y="216202"/>
                      </a:lnTo>
                      <a:lnTo>
                        <a:pt x="323947" y="216202"/>
                      </a:lnTo>
                      <a:close/>
                    </a:path>
                  </a:pathLst>
                </a:custGeom>
                <a:grpFill/>
                <a:ln w="15875" cap="rnd">
                  <a:solidFill>
                    <a:srgbClr val="FE813A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1BD37723-2DA6-2902-4C67-144CCC9ACA05}"/>
                    </a:ext>
                  </a:extLst>
                </p:cNvPr>
                <p:cNvSpPr/>
                <p:nvPr/>
              </p:nvSpPr>
              <p:spPr>
                <a:xfrm flipV="1">
                  <a:off x="7074879" y="4890852"/>
                  <a:ext cx="92422" cy="123229"/>
                </a:xfrm>
                <a:custGeom>
                  <a:avLst/>
                  <a:gdLst>
                    <a:gd name="connsiteX0" fmla="*/ 77393 w 92422"/>
                    <a:gd name="connsiteY0" fmla="*/ 123550 h 123229"/>
                    <a:gd name="connsiteX1" fmla="*/ 31182 w 92422"/>
                    <a:gd name="connsiteY1" fmla="*/ 123550 h 123229"/>
                    <a:gd name="connsiteX2" fmla="*/ 9400 w 92422"/>
                    <a:gd name="connsiteY2" fmla="*/ 114531 h 123229"/>
                    <a:gd name="connsiteX3" fmla="*/ 373 w 92422"/>
                    <a:gd name="connsiteY3" fmla="*/ 92742 h 123229"/>
                    <a:gd name="connsiteX4" fmla="*/ 9400 w 92422"/>
                    <a:gd name="connsiteY4" fmla="*/ 70961 h 123229"/>
                    <a:gd name="connsiteX5" fmla="*/ 31182 w 92422"/>
                    <a:gd name="connsiteY5" fmla="*/ 61934 h 123229"/>
                    <a:gd name="connsiteX6" fmla="*/ 61989 w 92422"/>
                    <a:gd name="connsiteY6" fmla="*/ 61934 h 123229"/>
                    <a:gd name="connsiteX7" fmla="*/ 83769 w 92422"/>
                    <a:gd name="connsiteY7" fmla="*/ 52915 h 123229"/>
                    <a:gd name="connsiteX8" fmla="*/ 92796 w 92422"/>
                    <a:gd name="connsiteY8" fmla="*/ 31128 h 123229"/>
                    <a:gd name="connsiteX9" fmla="*/ 83769 w 92422"/>
                    <a:gd name="connsiteY9" fmla="*/ 9346 h 123229"/>
                    <a:gd name="connsiteX10" fmla="*/ 61989 w 92422"/>
                    <a:gd name="connsiteY10" fmla="*/ 320 h 123229"/>
                    <a:gd name="connsiteX11" fmla="*/ 15777 w 92422"/>
                    <a:gd name="connsiteY11" fmla="*/ 320 h 1232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2422" h="123229">
                      <a:moveTo>
                        <a:pt x="77393" y="123550"/>
                      </a:moveTo>
                      <a:lnTo>
                        <a:pt x="31182" y="123550"/>
                      </a:lnTo>
                      <a:cubicBezTo>
                        <a:pt x="23009" y="123550"/>
                        <a:pt x="15176" y="120307"/>
                        <a:pt x="9400" y="114531"/>
                      </a:cubicBezTo>
                      <a:cubicBezTo>
                        <a:pt x="3617" y="108754"/>
                        <a:pt x="373" y="100915"/>
                        <a:pt x="373" y="92742"/>
                      </a:cubicBezTo>
                      <a:cubicBezTo>
                        <a:pt x="373" y="84579"/>
                        <a:pt x="3617" y="76738"/>
                        <a:pt x="9400" y="70961"/>
                      </a:cubicBezTo>
                      <a:cubicBezTo>
                        <a:pt x="15176" y="65184"/>
                        <a:pt x="23009" y="61934"/>
                        <a:pt x="31182" y="61934"/>
                      </a:cubicBezTo>
                      <a:lnTo>
                        <a:pt x="61989" y="61934"/>
                      </a:lnTo>
                      <a:cubicBezTo>
                        <a:pt x="70160" y="61934"/>
                        <a:pt x="77993" y="58693"/>
                        <a:pt x="83769" y="52915"/>
                      </a:cubicBezTo>
                      <a:cubicBezTo>
                        <a:pt x="89553" y="47140"/>
                        <a:pt x="92796" y="39298"/>
                        <a:pt x="92796" y="31128"/>
                      </a:cubicBezTo>
                      <a:cubicBezTo>
                        <a:pt x="92796" y="22963"/>
                        <a:pt x="89553" y="15123"/>
                        <a:pt x="83769" y="9346"/>
                      </a:cubicBezTo>
                      <a:cubicBezTo>
                        <a:pt x="77993" y="3569"/>
                        <a:pt x="70160" y="320"/>
                        <a:pt x="61989" y="320"/>
                      </a:cubicBezTo>
                      <a:lnTo>
                        <a:pt x="15777" y="320"/>
                      </a:lnTo>
                    </a:path>
                  </a:pathLst>
                </a:custGeom>
                <a:grpFill/>
                <a:ln w="15875" cap="rnd">
                  <a:solidFill>
                    <a:srgbClr val="FE813A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88413C2B-317F-ACC1-4FE0-9B6921814E75}"/>
                    </a:ext>
                  </a:extLst>
                </p:cNvPr>
                <p:cNvSpPr/>
                <p:nvPr/>
              </p:nvSpPr>
              <p:spPr>
                <a:xfrm flipV="1">
                  <a:off x="7121091" y="4860044"/>
                  <a:ext cx="719" cy="30808"/>
                </a:xfrm>
                <a:custGeom>
                  <a:avLst/>
                  <a:gdLst>
                    <a:gd name="connsiteX0" fmla="*/ 341 w 719"/>
                    <a:gd name="connsiteY0" fmla="*/ 132 h 30808"/>
                    <a:gd name="connsiteX1" fmla="*/ 341 w 719"/>
                    <a:gd name="connsiteY1" fmla="*/ 30941 h 30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19" h="30808">
                      <a:moveTo>
                        <a:pt x="341" y="132"/>
                      </a:moveTo>
                      <a:lnTo>
                        <a:pt x="341" y="30941"/>
                      </a:lnTo>
                    </a:path>
                  </a:pathLst>
                </a:custGeom>
                <a:grpFill/>
                <a:ln w="15875" cap="rnd">
                  <a:solidFill>
                    <a:srgbClr val="FE813A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id="{D745BF90-A743-4E6C-FE14-FF5CE5BD08E6}"/>
                    </a:ext>
                  </a:extLst>
                </p:cNvPr>
                <p:cNvSpPr/>
                <p:nvPr/>
              </p:nvSpPr>
              <p:spPr>
                <a:xfrm flipV="1">
                  <a:off x="7121091" y="5014081"/>
                  <a:ext cx="719" cy="30808"/>
                </a:xfrm>
                <a:custGeom>
                  <a:avLst/>
                  <a:gdLst>
                    <a:gd name="connsiteX0" fmla="*/ 341 w 719"/>
                    <a:gd name="connsiteY0" fmla="*/ 347 h 30808"/>
                    <a:gd name="connsiteX1" fmla="*/ 341 w 719"/>
                    <a:gd name="connsiteY1" fmla="*/ 31155 h 30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19" h="30808">
                      <a:moveTo>
                        <a:pt x="341" y="347"/>
                      </a:moveTo>
                      <a:lnTo>
                        <a:pt x="341" y="31155"/>
                      </a:lnTo>
                    </a:path>
                  </a:pathLst>
                </a:custGeom>
                <a:grpFill/>
                <a:ln w="15875" cap="rnd">
                  <a:solidFill>
                    <a:srgbClr val="FE813A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</p:grpSp>
          <p:sp>
            <p:nvSpPr>
              <p:cNvPr id="121" name="Rectangle: Rounded Corners 120">
                <a:extLst>
                  <a:ext uri="{FF2B5EF4-FFF2-40B4-BE49-F238E27FC236}">
                    <a16:creationId xmlns:a16="http://schemas.microsoft.com/office/drawing/2014/main" id="{E9130C5D-3B91-7FEB-ACF9-B6F0580E74CA}"/>
                  </a:ext>
                </a:extLst>
              </p:cNvPr>
              <p:cNvSpPr/>
              <p:nvPr/>
            </p:nvSpPr>
            <p:spPr>
              <a:xfrm>
                <a:off x="6875147" y="4747285"/>
                <a:ext cx="463180" cy="479218"/>
              </a:xfrm>
              <a:prstGeom prst="roundRect">
                <a:avLst>
                  <a:gd name="adj" fmla="val 5861"/>
                </a:avLst>
              </a:prstGeom>
              <a:noFill/>
              <a:ln>
                <a:solidFill>
                  <a:srgbClr val="FE813A"/>
                </a:solidFill>
              </a:ln>
              <a:effectLst>
                <a:glow rad="127000">
                  <a:srgbClr val="FE813A">
                    <a:alpha val="7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2017B602-5C6D-DC9B-9908-CC28FE33F421}"/>
              </a:ext>
            </a:extLst>
          </p:cNvPr>
          <p:cNvGrpSpPr/>
          <p:nvPr/>
        </p:nvGrpSpPr>
        <p:grpSpPr>
          <a:xfrm>
            <a:off x="9204937" y="3966085"/>
            <a:ext cx="2258436" cy="963878"/>
            <a:chOff x="9204937" y="4598968"/>
            <a:chExt cx="2258436" cy="963878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CBA5892-A025-DFC6-E925-F45AA91211C2}"/>
                </a:ext>
              </a:extLst>
            </p:cNvPr>
            <p:cNvSpPr txBox="1"/>
            <p:nvPr/>
          </p:nvSpPr>
          <p:spPr>
            <a:xfrm>
              <a:off x="9204937" y="5101181"/>
              <a:ext cx="22584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ea typeface="Inter" panose="020B0604020202020204" charset="0"/>
                  <a:cs typeface="Inter" panose="020B0604020202020204" charset="0"/>
                </a:rPr>
                <a:t>Zero or near-zero connection </a:t>
              </a:r>
              <a:r>
                <a:rPr lang="en-US" sz="1200" dirty="0">
                  <a:ea typeface="Inter Light" panose="02000503000000020004" pitchFamily="2" charset="0"/>
                </a:rPr>
                <a:t>client footprint</a:t>
              </a:r>
            </a:p>
          </p:txBody>
        </p: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8BAF3C84-CE91-4F01-1435-FD6DBF3C54EF}"/>
                </a:ext>
              </a:extLst>
            </p:cNvPr>
            <p:cNvGrpSpPr/>
            <p:nvPr/>
          </p:nvGrpSpPr>
          <p:grpSpPr>
            <a:xfrm>
              <a:off x="9295144" y="4598968"/>
              <a:ext cx="414247" cy="428591"/>
              <a:chOff x="9295144" y="4747285"/>
              <a:chExt cx="463180" cy="479218"/>
            </a:xfrm>
          </p:grpSpPr>
          <p:grpSp>
            <p:nvGrpSpPr>
              <p:cNvPr id="95" name="Graphic 20">
                <a:extLst>
                  <a:ext uri="{FF2B5EF4-FFF2-40B4-BE49-F238E27FC236}">
                    <a16:creationId xmlns:a16="http://schemas.microsoft.com/office/drawing/2014/main" id="{4881BF21-213C-265B-3114-7B0711109579}"/>
                  </a:ext>
                </a:extLst>
              </p:cNvPr>
              <p:cNvGrpSpPr/>
              <p:nvPr/>
            </p:nvGrpSpPr>
            <p:grpSpPr>
              <a:xfrm>
                <a:off x="9459681" y="4884523"/>
                <a:ext cx="167224" cy="233628"/>
                <a:chOff x="9421943" y="4783027"/>
                <a:chExt cx="330764" cy="462111"/>
              </a:xfrm>
              <a:noFill/>
              <a:effectLst/>
            </p:grpSpPr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44B9CCC8-9994-7E7D-F207-CDC54EDEA321}"/>
                    </a:ext>
                  </a:extLst>
                </p:cNvPr>
                <p:cNvSpPr/>
                <p:nvPr/>
              </p:nvSpPr>
              <p:spPr>
                <a:xfrm flipV="1">
                  <a:off x="9608897" y="4854932"/>
                  <a:ext cx="719" cy="28762"/>
                </a:xfrm>
                <a:custGeom>
                  <a:avLst/>
                  <a:gdLst>
                    <a:gd name="connsiteX0" fmla="*/ 371 w 719"/>
                    <a:gd name="connsiteY0" fmla="*/ 28917 h 28762"/>
                    <a:gd name="connsiteX1" fmla="*/ 371 w 719"/>
                    <a:gd name="connsiteY1" fmla="*/ 155 h 28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19" h="28762">
                      <a:moveTo>
                        <a:pt x="371" y="28917"/>
                      </a:moveTo>
                      <a:lnTo>
                        <a:pt x="371" y="155"/>
                      </a:lnTo>
                    </a:path>
                  </a:pathLst>
                </a:custGeom>
                <a:grpFill/>
                <a:ln w="15875" cap="flat">
                  <a:solidFill>
                    <a:srgbClr val="FE813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F07F94C2-0C5E-690F-27F2-6F64ED8637B4}"/>
                    </a:ext>
                  </a:extLst>
                </p:cNvPr>
                <p:cNvSpPr/>
                <p:nvPr/>
              </p:nvSpPr>
              <p:spPr>
                <a:xfrm flipV="1">
                  <a:off x="9551373" y="4840551"/>
                  <a:ext cx="719" cy="28762"/>
                </a:xfrm>
                <a:custGeom>
                  <a:avLst/>
                  <a:gdLst>
                    <a:gd name="connsiteX0" fmla="*/ 291 w 719"/>
                    <a:gd name="connsiteY0" fmla="*/ 28897 h 28762"/>
                    <a:gd name="connsiteX1" fmla="*/ 291 w 719"/>
                    <a:gd name="connsiteY1" fmla="*/ 135 h 28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19" h="28762">
                      <a:moveTo>
                        <a:pt x="291" y="28897"/>
                      </a:moveTo>
                      <a:lnTo>
                        <a:pt x="291" y="135"/>
                      </a:lnTo>
                    </a:path>
                  </a:pathLst>
                </a:custGeom>
                <a:grpFill/>
                <a:ln w="15875" cap="flat">
                  <a:solidFill>
                    <a:srgbClr val="FE813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68B393BC-CC94-70DB-A242-AAC8080C4B08}"/>
                    </a:ext>
                  </a:extLst>
                </p:cNvPr>
                <p:cNvSpPr/>
                <p:nvPr/>
              </p:nvSpPr>
              <p:spPr>
                <a:xfrm flipV="1">
                  <a:off x="9493848" y="4826170"/>
                  <a:ext cx="719" cy="43143"/>
                </a:xfrm>
                <a:custGeom>
                  <a:avLst/>
                  <a:gdLst>
                    <a:gd name="connsiteX0" fmla="*/ 211 w 719"/>
                    <a:gd name="connsiteY0" fmla="*/ 43276 h 43143"/>
                    <a:gd name="connsiteX1" fmla="*/ 211 w 719"/>
                    <a:gd name="connsiteY1" fmla="*/ 133 h 43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19" h="43143">
                      <a:moveTo>
                        <a:pt x="211" y="43276"/>
                      </a:moveTo>
                      <a:lnTo>
                        <a:pt x="211" y="133"/>
                      </a:lnTo>
                    </a:path>
                  </a:pathLst>
                </a:custGeom>
                <a:grpFill/>
                <a:ln w="15875" cap="flat">
                  <a:solidFill>
                    <a:srgbClr val="FE813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grpSp>
              <p:nvGrpSpPr>
                <p:cNvPr id="99" name="Graphic 20">
                  <a:extLst>
                    <a:ext uri="{FF2B5EF4-FFF2-40B4-BE49-F238E27FC236}">
                      <a16:creationId xmlns:a16="http://schemas.microsoft.com/office/drawing/2014/main" id="{66439105-C185-4364-073F-BCBEC005B341}"/>
                    </a:ext>
                  </a:extLst>
                </p:cNvPr>
                <p:cNvGrpSpPr/>
                <p:nvPr/>
              </p:nvGrpSpPr>
              <p:grpSpPr>
                <a:xfrm>
                  <a:off x="9421943" y="4783027"/>
                  <a:ext cx="330764" cy="462111"/>
                  <a:chOff x="9421943" y="4783027"/>
                  <a:chExt cx="330764" cy="462111"/>
                </a:xfrm>
                <a:grpFill/>
              </p:grpSpPr>
              <p:sp>
                <p:nvSpPr>
                  <p:cNvPr id="100" name="Freeform: Shape 99">
                    <a:extLst>
                      <a:ext uri="{FF2B5EF4-FFF2-40B4-BE49-F238E27FC236}">
                        <a16:creationId xmlns:a16="http://schemas.microsoft.com/office/drawing/2014/main" id="{63EF08BC-30C3-4870-A83C-9D4DBCFA1C9C}"/>
                      </a:ext>
                    </a:extLst>
                  </p:cNvPr>
                  <p:cNvSpPr/>
                  <p:nvPr/>
                </p:nvSpPr>
                <p:spPr>
                  <a:xfrm flipV="1">
                    <a:off x="9421943" y="4783027"/>
                    <a:ext cx="244478" cy="462111"/>
                  </a:xfrm>
                  <a:custGeom>
                    <a:avLst/>
                    <a:gdLst>
                      <a:gd name="connsiteX0" fmla="*/ 244887 w 244478"/>
                      <a:gd name="connsiteY0" fmla="*/ 390115 h 462111"/>
                      <a:gd name="connsiteX1" fmla="*/ 216933 w 244478"/>
                      <a:gd name="connsiteY1" fmla="*/ 419464 h 462111"/>
                      <a:gd name="connsiteX2" fmla="*/ 187363 w 244478"/>
                      <a:gd name="connsiteY2" fmla="*/ 390713 h 462111"/>
                      <a:gd name="connsiteX3" fmla="*/ 187363 w 244478"/>
                      <a:gd name="connsiteY3" fmla="*/ 404496 h 462111"/>
                      <a:gd name="connsiteX4" fmla="*/ 159409 w 244478"/>
                      <a:gd name="connsiteY4" fmla="*/ 433845 h 462111"/>
                      <a:gd name="connsiteX5" fmla="*/ 129839 w 244478"/>
                      <a:gd name="connsiteY5" fmla="*/ 405094 h 462111"/>
                      <a:gd name="connsiteX6" fmla="*/ 129839 w 244478"/>
                      <a:gd name="connsiteY6" fmla="*/ 418877 h 462111"/>
                      <a:gd name="connsiteX7" fmla="*/ 101885 w 244478"/>
                      <a:gd name="connsiteY7" fmla="*/ 448226 h 462111"/>
                      <a:gd name="connsiteX8" fmla="*/ 72315 w 244478"/>
                      <a:gd name="connsiteY8" fmla="*/ 419475 h 462111"/>
                      <a:gd name="connsiteX9" fmla="*/ 72315 w 244478"/>
                      <a:gd name="connsiteY9" fmla="*/ 426666 h 462111"/>
                      <a:gd name="connsiteX10" fmla="*/ 36362 w 244478"/>
                      <a:gd name="connsiteY10" fmla="*/ 462618 h 462111"/>
                      <a:gd name="connsiteX11" fmla="*/ 409 w 244478"/>
                      <a:gd name="connsiteY11" fmla="*/ 426666 h 462111"/>
                      <a:gd name="connsiteX12" fmla="*/ 410 w 244478"/>
                      <a:gd name="connsiteY12" fmla="*/ 320885 h 462111"/>
                      <a:gd name="connsiteX13" fmla="*/ 42831 w 244478"/>
                      <a:gd name="connsiteY13" fmla="*/ 227701 h 462111"/>
                      <a:gd name="connsiteX14" fmla="*/ 72315 w 244478"/>
                      <a:gd name="connsiteY14" fmla="*/ 163985 h 462111"/>
                      <a:gd name="connsiteX15" fmla="*/ 65715 w 244478"/>
                      <a:gd name="connsiteY15" fmla="*/ 131371 h 462111"/>
                      <a:gd name="connsiteX16" fmla="*/ 57978 w 244478"/>
                      <a:gd name="connsiteY16" fmla="*/ 91070 h 462111"/>
                      <a:gd name="connsiteX17" fmla="*/ 150106 w 244478"/>
                      <a:gd name="connsiteY17" fmla="*/ 516 h 462111"/>
                      <a:gd name="connsiteX18" fmla="*/ 244887 w 244478"/>
                      <a:gd name="connsiteY18" fmla="*/ 93984 h 4621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244478" h="462111">
                        <a:moveTo>
                          <a:pt x="244887" y="390115"/>
                        </a:moveTo>
                        <a:cubicBezTo>
                          <a:pt x="244887" y="405787"/>
                          <a:pt x="232600" y="419035"/>
                          <a:pt x="216933" y="419464"/>
                        </a:cubicBezTo>
                        <a:cubicBezTo>
                          <a:pt x="200680" y="419909"/>
                          <a:pt x="187363" y="406867"/>
                          <a:pt x="187363" y="390713"/>
                        </a:cubicBezTo>
                        <a:lnTo>
                          <a:pt x="187363" y="404496"/>
                        </a:lnTo>
                        <a:cubicBezTo>
                          <a:pt x="187363" y="420168"/>
                          <a:pt x="175076" y="433416"/>
                          <a:pt x="159409" y="433845"/>
                        </a:cubicBezTo>
                        <a:cubicBezTo>
                          <a:pt x="143156" y="434290"/>
                          <a:pt x="129839" y="421248"/>
                          <a:pt x="129839" y="405094"/>
                        </a:cubicBezTo>
                        <a:lnTo>
                          <a:pt x="129839" y="418877"/>
                        </a:lnTo>
                        <a:cubicBezTo>
                          <a:pt x="129839" y="434549"/>
                          <a:pt x="117552" y="447797"/>
                          <a:pt x="101885" y="448226"/>
                        </a:cubicBezTo>
                        <a:cubicBezTo>
                          <a:pt x="85631" y="448671"/>
                          <a:pt x="72315" y="435629"/>
                          <a:pt x="72315" y="419475"/>
                        </a:cubicBezTo>
                        <a:lnTo>
                          <a:pt x="72315" y="426666"/>
                        </a:lnTo>
                        <a:cubicBezTo>
                          <a:pt x="72315" y="446522"/>
                          <a:pt x="56218" y="462618"/>
                          <a:pt x="36362" y="462618"/>
                        </a:cubicBezTo>
                        <a:cubicBezTo>
                          <a:pt x="16506" y="462618"/>
                          <a:pt x="409" y="446522"/>
                          <a:pt x="409" y="426666"/>
                        </a:cubicBezTo>
                        <a:lnTo>
                          <a:pt x="410" y="320885"/>
                        </a:lnTo>
                        <a:cubicBezTo>
                          <a:pt x="232" y="283639"/>
                          <a:pt x="16712" y="250238"/>
                          <a:pt x="42831" y="227701"/>
                        </a:cubicBezTo>
                        <a:cubicBezTo>
                          <a:pt x="61407" y="211671"/>
                          <a:pt x="72315" y="188522"/>
                          <a:pt x="72315" y="163985"/>
                        </a:cubicBezTo>
                        <a:cubicBezTo>
                          <a:pt x="72315" y="152782"/>
                          <a:pt x="70202" y="141637"/>
                          <a:pt x="65715" y="131371"/>
                        </a:cubicBezTo>
                        <a:cubicBezTo>
                          <a:pt x="60347" y="119088"/>
                          <a:pt x="57540" y="105430"/>
                          <a:pt x="57978" y="91070"/>
                        </a:cubicBezTo>
                        <a:cubicBezTo>
                          <a:pt x="59491" y="41339"/>
                          <a:pt x="100358" y="1193"/>
                          <a:pt x="150106" y="516"/>
                        </a:cubicBezTo>
                        <a:cubicBezTo>
                          <a:pt x="202330" y="-196"/>
                          <a:pt x="244887" y="41924"/>
                          <a:pt x="244887" y="93984"/>
                        </a:cubicBezTo>
                        <a:close/>
                      </a:path>
                    </a:pathLst>
                  </a:custGeom>
                  <a:grpFill/>
                  <a:ln w="15875" cap="flat">
                    <a:solidFill>
                      <a:srgbClr val="FE813A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101" name="Freeform: Shape 100">
                    <a:extLst>
                      <a:ext uri="{FF2B5EF4-FFF2-40B4-BE49-F238E27FC236}">
                        <a16:creationId xmlns:a16="http://schemas.microsoft.com/office/drawing/2014/main" id="{11B07522-4A04-C1AD-E3F1-BE56C798503F}"/>
                      </a:ext>
                    </a:extLst>
                  </p:cNvPr>
                  <p:cNvSpPr/>
                  <p:nvPr/>
                </p:nvSpPr>
                <p:spPr>
                  <a:xfrm flipV="1">
                    <a:off x="9580135" y="4921564"/>
                    <a:ext cx="172572" cy="230096"/>
                  </a:xfrm>
                  <a:custGeom>
                    <a:avLst/>
                    <a:gdLst>
                      <a:gd name="connsiteX0" fmla="*/ 86738 w 172572"/>
                      <a:gd name="connsiteY0" fmla="*/ 253 h 230096"/>
                      <a:gd name="connsiteX1" fmla="*/ 173024 w 172572"/>
                      <a:gd name="connsiteY1" fmla="*/ 115301 h 230096"/>
                      <a:gd name="connsiteX2" fmla="*/ 86738 w 172572"/>
                      <a:gd name="connsiteY2" fmla="*/ 230350 h 230096"/>
                      <a:gd name="connsiteX3" fmla="*/ 451 w 172572"/>
                      <a:gd name="connsiteY3" fmla="*/ 115301 h 230096"/>
                      <a:gd name="connsiteX4" fmla="*/ 86738 w 172572"/>
                      <a:gd name="connsiteY4" fmla="*/ 253 h 2300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2572" h="230096">
                        <a:moveTo>
                          <a:pt x="86738" y="253"/>
                        </a:moveTo>
                        <a:cubicBezTo>
                          <a:pt x="86738" y="253"/>
                          <a:pt x="173024" y="36565"/>
                          <a:pt x="173024" y="115301"/>
                        </a:cubicBezTo>
                        <a:cubicBezTo>
                          <a:pt x="173024" y="194037"/>
                          <a:pt x="86738" y="230350"/>
                          <a:pt x="86738" y="230350"/>
                        </a:cubicBezTo>
                        <a:cubicBezTo>
                          <a:pt x="86738" y="230350"/>
                          <a:pt x="451" y="194037"/>
                          <a:pt x="451" y="115301"/>
                        </a:cubicBezTo>
                        <a:cubicBezTo>
                          <a:pt x="451" y="36565"/>
                          <a:pt x="86738" y="253"/>
                          <a:pt x="86738" y="253"/>
                        </a:cubicBezTo>
                        <a:close/>
                      </a:path>
                    </a:pathLst>
                  </a:custGeom>
                  <a:grpFill/>
                  <a:ln w="15875" cap="flat">
                    <a:solidFill>
                      <a:srgbClr val="FE813A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102" name="Freeform: Shape 101">
                    <a:extLst>
                      <a:ext uri="{FF2B5EF4-FFF2-40B4-BE49-F238E27FC236}">
                        <a16:creationId xmlns:a16="http://schemas.microsoft.com/office/drawing/2014/main" id="{FB6C5AD0-E736-E8F9-AA18-2CDBB323F18E}"/>
                      </a:ext>
                    </a:extLst>
                  </p:cNvPr>
                  <p:cNvSpPr/>
                  <p:nvPr/>
                </p:nvSpPr>
                <p:spPr>
                  <a:xfrm flipV="1">
                    <a:off x="9591150" y="4990104"/>
                    <a:ext cx="75270" cy="75270"/>
                  </a:xfrm>
                  <a:custGeom>
                    <a:avLst/>
                    <a:gdLst>
                      <a:gd name="connsiteX0" fmla="*/ 360 w 75270"/>
                      <a:gd name="connsiteY0" fmla="*/ 75670 h 75270"/>
                      <a:gd name="connsiteX1" fmla="*/ 75630 w 75270"/>
                      <a:gd name="connsiteY1" fmla="*/ 400 h 75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5270" h="75270">
                        <a:moveTo>
                          <a:pt x="360" y="75670"/>
                        </a:moveTo>
                        <a:lnTo>
                          <a:pt x="75630" y="400"/>
                        </a:lnTo>
                      </a:path>
                    </a:pathLst>
                  </a:custGeom>
                  <a:grpFill/>
                  <a:ln w="15875" cap="flat">
                    <a:solidFill>
                      <a:srgbClr val="FE813A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  <p:sp>
                <p:nvSpPr>
                  <p:cNvPr id="103" name="Freeform: Shape 102">
                    <a:extLst>
                      <a:ext uri="{FF2B5EF4-FFF2-40B4-BE49-F238E27FC236}">
                        <a16:creationId xmlns:a16="http://schemas.microsoft.com/office/drawing/2014/main" id="{43DD1C63-11D0-903B-324D-CC3B17CB15D8}"/>
                      </a:ext>
                    </a:extLst>
                  </p:cNvPr>
                  <p:cNvSpPr/>
                  <p:nvPr/>
                </p:nvSpPr>
                <p:spPr>
                  <a:xfrm flipV="1">
                    <a:off x="9666421" y="4990104"/>
                    <a:ext cx="75270" cy="75270"/>
                  </a:xfrm>
                  <a:custGeom>
                    <a:avLst/>
                    <a:gdLst>
                      <a:gd name="connsiteX0" fmla="*/ 75813 w 75270"/>
                      <a:gd name="connsiteY0" fmla="*/ 75670 h 75270"/>
                      <a:gd name="connsiteX1" fmla="*/ 543 w 75270"/>
                      <a:gd name="connsiteY1" fmla="*/ 400 h 75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5270" h="75270">
                        <a:moveTo>
                          <a:pt x="75813" y="75670"/>
                        </a:moveTo>
                        <a:lnTo>
                          <a:pt x="543" y="400"/>
                        </a:lnTo>
                      </a:path>
                    </a:pathLst>
                  </a:custGeom>
                  <a:grpFill/>
                  <a:ln w="15875" cap="flat">
                    <a:solidFill>
                      <a:srgbClr val="FE813A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400"/>
                  </a:p>
                </p:txBody>
              </p:sp>
            </p:grpSp>
          </p:grpSp>
          <p:sp>
            <p:nvSpPr>
              <p:cNvPr id="122" name="Rectangle: Rounded Corners 121">
                <a:extLst>
                  <a:ext uri="{FF2B5EF4-FFF2-40B4-BE49-F238E27FC236}">
                    <a16:creationId xmlns:a16="http://schemas.microsoft.com/office/drawing/2014/main" id="{0D9B3481-B15F-4715-2572-DFA0DDC21969}"/>
                  </a:ext>
                </a:extLst>
              </p:cNvPr>
              <p:cNvSpPr/>
              <p:nvPr/>
            </p:nvSpPr>
            <p:spPr>
              <a:xfrm>
                <a:off x="9295144" y="4747285"/>
                <a:ext cx="463180" cy="479218"/>
              </a:xfrm>
              <a:prstGeom prst="roundRect">
                <a:avLst>
                  <a:gd name="adj" fmla="val 5861"/>
                </a:avLst>
              </a:prstGeom>
              <a:noFill/>
              <a:ln>
                <a:solidFill>
                  <a:srgbClr val="FE813A"/>
                </a:solidFill>
              </a:ln>
              <a:effectLst>
                <a:glow rad="127000">
                  <a:srgbClr val="FE813A">
                    <a:alpha val="7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5B64A1CE-A879-81A7-230D-E3B20C6E308E}"/>
              </a:ext>
            </a:extLst>
          </p:cNvPr>
          <p:cNvGrpSpPr/>
          <p:nvPr/>
        </p:nvGrpSpPr>
        <p:grpSpPr>
          <a:xfrm>
            <a:off x="2948928" y="797864"/>
            <a:ext cx="1667637" cy="1549386"/>
            <a:chOff x="2948928" y="797864"/>
            <a:chExt cx="1667637" cy="1549386"/>
          </a:xfrm>
        </p:grpSpPr>
        <p:grpSp>
          <p:nvGrpSpPr>
            <p:cNvPr id="44" name="Groupe 25">
              <a:extLst>
                <a:ext uri="{FF2B5EF4-FFF2-40B4-BE49-F238E27FC236}">
                  <a16:creationId xmlns:a16="http://schemas.microsoft.com/office/drawing/2014/main" id="{8F40505A-6D67-AE0F-993F-F0A11D2BE766}"/>
                </a:ext>
              </a:extLst>
            </p:cNvPr>
            <p:cNvGrpSpPr/>
            <p:nvPr/>
          </p:nvGrpSpPr>
          <p:grpSpPr>
            <a:xfrm>
              <a:off x="2948928" y="817189"/>
              <a:ext cx="1542810" cy="1530061"/>
              <a:chOff x="633412" y="4755734"/>
              <a:chExt cx="2491788" cy="2471199"/>
            </a:xfrm>
            <a:solidFill>
              <a:srgbClr val="32455D">
                <a:alpha val="22000"/>
              </a:srgbClr>
            </a:solidFill>
          </p:grpSpPr>
          <p:sp>
            <p:nvSpPr>
              <p:cNvPr id="45" name="Forme libre : forme 82">
                <a:extLst>
                  <a:ext uri="{FF2B5EF4-FFF2-40B4-BE49-F238E27FC236}">
                    <a16:creationId xmlns:a16="http://schemas.microsoft.com/office/drawing/2014/main" id="{E582134D-A37A-25EC-3DD7-C071448E4B45}"/>
                  </a:ext>
                </a:extLst>
              </p:cNvPr>
              <p:cNvSpPr/>
              <p:nvPr/>
            </p:nvSpPr>
            <p:spPr>
              <a:xfrm>
                <a:off x="633412" y="4755734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8 h 121196"/>
                  <a:gd name="connsiteX1" fmla="*/ 60598 w 121196"/>
                  <a:gd name="connsiteY1" fmla="*/ 121197 h 121196"/>
                  <a:gd name="connsiteX2" fmla="*/ 0 w 121196"/>
                  <a:gd name="connsiteY2" fmla="*/ 60598 h 121196"/>
                  <a:gd name="connsiteX3" fmla="*/ 60598 w 121196"/>
                  <a:gd name="connsiteY3" fmla="*/ 0 h 121196"/>
                  <a:gd name="connsiteX4" fmla="*/ 121197 w 121196"/>
                  <a:gd name="connsiteY4" fmla="*/ 60598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8"/>
                    </a:moveTo>
                    <a:cubicBezTo>
                      <a:pt x="121197" y="94056"/>
                      <a:pt x="94056" y="121197"/>
                      <a:pt x="60598" y="121197"/>
                    </a:cubicBezTo>
                    <a:cubicBezTo>
                      <a:pt x="27141" y="121197"/>
                      <a:pt x="0" y="94056"/>
                      <a:pt x="0" y="60598"/>
                    </a:cubicBezTo>
                    <a:cubicBezTo>
                      <a:pt x="0" y="27141"/>
                      <a:pt x="27141" y="0"/>
                      <a:pt x="60598" y="0"/>
                    </a:cubicBezTo>
                    <a:cubicBezTo>
                      <a:pt x="94056" y="0"/>
                      <a:pt x="121197" y="27141"/>
                      <a:pt x="121197" y="60598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2400"/>
              </a:p>
            </p:txBody>
          </p:sp>
          <p:sp>
            <p:nvSpPr>
              <p:cNvPr id="46" name="Forme libre : forme 83">
                <a:extLst>
                  <a:ext uri="{FF2B5EF4-FFF2-40B4-BE49-F238E27FC236}">
                    <a16:creationId xmlns:a16="http://schemas.microsoft.com/office/drawing/2014/main" id="{19A61568-B900-7661-107E-8F7AE20A33F1}"/>
                  </a:ext>
                </a:extLst>
              </p:cNvPr>
              <p:cNvSpPr/>
              <p:nvPr/>
            </p:nvSpPr>
            <p:spPr>
              <a:xfrm>
                <a:off x="1423531" y="4755734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8 h 121196"/>
                  <a:gd name="connsiteX1" fmla="*/ 60598 w 121196"/>
                  <a:gd name="connsiteY1" fmla="*/ 121197 h 121196"/>
                  <a:gd name="connsiteX2" fmla="*/ 0 w 121196"/>
                  <a:gd name="connsiteY2" fmla="*/ 60598 h 121196"/>
                  <a:gd name="connsiteX3" fmla="*/ 60598 w 121196"/>
                  <a:gd name="connsiteY3" fmla="*/ 0 h 121196"/>
                  <a:gd name="connsiteX4" fmla="*/ 121197 w 121196"/>
                  <a:gd name="connsiteY4" fmla="*/ 60598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8"/>
                    </a:moveTo>
                    <a:cubicBezTo>
                      <a:pt x="121197" y="94056"/>
                      <a:pt x="94056" y="121197"/>
                      <a:pt x="60598" y="121197"/>
                    </a:cubicBezTo>
                    <a:cubicBezTo>
                      <a:pt x="27141" y="121197"/>
                      <a:pt x="0" y="94056"/>
                      <a:pt x="0" y="60598"/>
                    </a:cubicBezTo>
                    <a:cubicBezTo>
                      <a:pt x="0" y="27141"/>
                      <a:pt x="27141" y="0"/>
                      <a:pt x="60598" y="0"/>
                    </a:cubicBezTo>
                    <a:cubicBezTo>
                      <a:pt x="94056" y="0"/>
                      <a:pt x="121197" y="27141"/>
                      <a:pt x="121197" y="60598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2400"/>
              </a:p>
            </p:txBody>
          </p:sp>
          <p:sp>
            <p:nvSpPr>
              <p:cNvPr id="47" name="Forme libre : forme 84">
                <a:extLst>
                  <a:ext uri="{FF2B5EF4-FFF2-40B4-BE49-F238E27FC236}">
                    <a16:creationId xmlns:a16="http://schemas.microsoft.com/office/drawing/2014/main" id="{50950C5B-C442-093D-A880-31B3F6A87D29}"/>
                  </a:ext>
                </a:extLst>
              </p:cNvPr>
              <p:cNvSpPr/>
              <p:nvPr/>
            </p:nvSpPr>
            <p:spPr>
              <a:xfrm>
                <a:off x="2213651" y="4755734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8 h 121196"/>
                  <a:gd name="connsiteX1" fmla="*/ 60598 w 121196"/>
                  <a:gd name="connsiteY1" fmla="*/ 121197 h 121196"/>
                  <a:gd name="connsiteX2" fmla="*/ 0 w 121196"/>
                  <a:gd name="connsiteY2" fmla="*/ 60598 h 121196"/>
                  <a:gd name="connsiteX3" fmla="*/ 60598 w 121196"/>
                  <a:gd name="connsiteY3" fmla="*/ 0 h 121196"/>
                  <a:gd name="connsiteX4" fmla="*/ 121197 w 121196"/>
                  <a:gd name="connsiteY4" fmla="*/ 60598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8"/>
                    </a:moveTo>
                    <a:cubicBezTo>
                      <a:pt x="121197" y="94056"/>
                      <a:pt x="94056" y="121197"/>
                      <a:pt x="60598" y="121197"/>
                    </a:cubicBezTo>
                    <a:cubicBezTo>
                      <a:pt x="27141" y="121197"/>
                      <a:pt x="0" y="94056"/>
                      <a:pt x="0" y="60598"/>
                    </a:cubicBezTo>
                    <a:cubicBezTo>
                      <a:pt x="0" y="27141"/>
                      <a:pt x="27141" y="0"/>
                      <a:pt x="60598" y="0"/>
                    </a:cubicBezTo>
                    <a:cubicBezTo>
                      <a:pt x="94056" y="0"/>
                      <a:pt x="121197" y="27141"/>
                      <a:pt x="121197" y="60598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2400"/>
              </a:p>
            </p:txBody>
          </p:sp>
          <p:sp>
            <p:nvSpPr>
              <p:cNvPr id="48" name="Forme libre : forme 85">
                <a:extLst>
                  <a:ext uri="{FF2B5EF4-FFF2-40B4-BE49-F238E27FC236}">
                    <a16:creationId xmlns:a16="http://schemas.microsoft.com/office/drawing/2014/main" id="{3078B301-F830-4A7C-DB97-2D0C7BB5C9EC}"/>
                  </a:ext>
                </a:extLst>
              </p:cNvPr>
              <p:cNvSpPr/>
              <p:nvPr/>
            </p:nvSpPr>
            <p:spPr>
              <a:xfrm>
                <a:off x="3004004" y="4755734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8 h 121196"/>
                  <a:gd name="connsiteX1" fmla="*/ 60599 w 121196"/>
                  <a:gd name="connsiteY1" fmla="*/ 121197 h 121196"/>
                  <a:gd name="connsiteX2" fmla="*/ 0 w 121196"/>
                  <a:gd name="connsiteY2" fmla="*/ 60598 h 121196"/>
                  <a:gd name="connsiteX3" fmla="*/ 60599 w 121196"/>
                  <a:gd name="connsiteY3" fmla="*/ 0 h 121196"/>
                  <a:gd name="connsiteX4" fmla="*/ 121197 w 121196"/>
                  <a:gd name="connsiteY4" fmla="*/ 60598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8"/>
                    </a:moveTo>
                    <a:cubicBezTo>
                      <a:pt x="121197" y="94056"/>
                      <a:pt x="94056" y="121197"/>
                      <a:pt x="60599" y="121197"/>
                    </a:cubicBezTo>
                    <a:cubicBezTo>
                      <a:pt x="27141" y="121197"/>
                      <a:pt x="0" y="94056"/>
                      <a:pt x="0" y="60598"/>
                    </a:cubicBezTo>
                    <a:cubicBezTo>
                      <a:pt x="0" y="27141"/>
                      <a:pt x="27141" y="0"/>
                      <a:pt x="60599" y="0"/>
                    </a:cubicBezTo>
                    <a:cubicBezTo>
                      <a:pt x="94056" y="0"/>
                      <a:pt x="121197" y="27141"/>
                      <a:pt x="121197" y="60598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2400"/>
              </a:p>
            </p:txBody>
          </p:sp>
          <p:sp>
            <p:nvSpPr>
              <p:cNvPr id="49" name="Forme libre : forme 86">
                <a:extLst>
                  <a:ext uri="{FF2B5EF4-FFF2-40B4-BE49-F238E27FC236}">
                    <a16:creationId xmlns:a16="http://schemas.microsoft.com/office/drawing/2014/main" id="{0A2E9285-B478-7FA7-D929-2B50C6B2FD12}"/>
                  </a:ext>
                </a:extLst>
              </p:cNvPr>
              <p:cNvSpPr/>
              <p:nvPr/>
            </p:nvSpPr>
            <p:spPr>
              <a:xfrm>
                <a:off x="633412" y="5539068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8 h 121196"/>
                  <a:gd name="connsiteX1" fmla="*/ 60598 w 121196"/>
                  <a:gd name="connsiteY1" fmla="*/ 121197 h 121196"/>
                  <a:gd name="connsiteX2" fmla="*/ 0 w 121196"/>
                  <a:gd name="connsiteY2" fmla="*/ 60598 h 121196"/>
                  <a:gd name="connsiteX3" fmla="*/ 60598 w 121196"/>
                  <a:gd name="connsiteY3" fmla="*/ 0 h 121196"/>
                  <a:gd name="connsiteX4" fmla="*/ 121197 w 121196"/>
                  <a:gd name="connsiteY4" fmla="*/ 60598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8"/>
                    </a:moveTo>
                    <a:cubicBezTo>
                      <a:pt x="121197" y="94056"/>
                      <a:pt x="94056" y="121197"/>
                      <a:pt x="60598" y="121197"/>
                    </a:cubicBezTo>
                    <a:cubicBezTo>
                      <a:pt x="27141" y="121197"/>
                      <a:pt x="0" y="94056"/>
                      <a:pt x="0" y="60598"/>
                    </a:cubicBezTo>
                    <a:cubicBezTo>
                      <a:pt x="0" y="27141"/>
                      <a:pt x="27141" y="0"/>
                      <a:pt x="60598" y="0"/>
                    </a:cubicBezTo>
                    <a:cubicBezTo>
                      <a:pt x="94056" y="0"/>
                      <a:pt x="121197" y="27141"/>
                      <a:pt x="121197" y="60598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2400"/>
              </a:p>
            </p:txBody>
          </p:sp>
          <p:sp>
            <p:nvSpPr>
              <p:cNvPr id="50" name="Forme libre : forme 87">
                <a:extLst>
                  <a:ext uri="{FF2B5EF4-FFF2-40B4-BE49-F238E27FC236}">
                    <a16:creationId xmlns:a16="http://schemas.microsoft.com/office/drawing/2014/main" id="{7DA5486C-1438-31B0-5FCA-91CB7B6CE852}"/>
                  </a:ext>
                </a:extLst>
              </p:cNvPr>
              <p:cNvSpPr/>
              <p:nvPr/>
            </p:nvSpPr>
            <p:spPr>
              <a:xfrm>
                <a:off x="1423531" y="5539068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8 h 121196"/>
                  <a:gd name="connsiteX1" fmla="*/ 60598 w 121196"/>
                  <a:gd name="connsiteY1" fmla="*/ 121197 h 121196"/>
                  <a:gd name="connsiteX2" fmla="*/ 0 w 121196"/>
                  <a:gd name="connsiteY2" fmla="*/ 60598 h 121196"/>
                  <a:gd name="connsiteX3" fmla="*/ 60598 w 121196"/>
                  <a:gd name="connsiteY3" fmla="*/ 0 h 121196"/>
                  <a:gd name="connsiteX4" fmla="*/ 121197 w 121196"/>
                  <a:gd name="connsiteY4" fmla="*/ 60598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8"/>
                    </a:moveTo>
                    <a:cubicBezTo>
                      <a:pt x="121197" y="94056"/>
                      <a:pt x="94056" y="121197"/>
                      <a:pt x="60598" y="121197"/>
                    </a:cubicBezTo>
                    <a:cubicBezTo>
                      <a:pt x="27141" y="121197"/>
                      <a:pt x="0" y="94056"/>
                      <a:pt x="0" y="60598"/>
                    </a:cubicBezTo>
                    <a:cubicBezTo>
                      <a:pt x="0" y="27141"/>
                      <a:pt x="27141" y="0"/>
                      <a:pt x="60598" y="0"/>
                    </a:cubicBezTo>
                    <a:cubicBezTo>
                      <a:pt x="94056" y="0"/>
                      <a:pt x="121197" y="27141"/>
                      <a:pt x="121197" y="60598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2400"/>
              </a:p>
            </p:txBody>
          </p:sp>
          <p:sp>
            <p:nvSpPr>
              <p:cNvPr id="51" name="Forme libre : forme 88">
                <a:extLst>
                  <a:ext uri="{FF2B5EF4-FFF2-40B4-BE49-F238E27FC236}">
                    <a16:creationId xmlns:a16="http://schemas.microsoft.com/office/drawing/2014/main" id="{67DE6DC9-9850-E0AC-1D45-CFB1F92573E6}"/>
                  </a:ext>
                </a:extLst>
              </p:cNvPr>
              <p:cNvSpPr/>
              <p:nvPr/>
            </p:nvSpPr>
            <p:spPr>
              <a:xfrm>
                <a:off x="2213651" y="5539068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8 h 121196"/>
                  <a:gd name="connsiteX1" fmla="*/ 60598 w 121196"/>
                  <a:gd name="connsiteY1" fmla="*/ 121197 h 121196"/>
                  <a:gd name="connsiteX2" fmla="*/ 0 w 121196"/>
                  <a:gd name="connsiteY2" fmla="*/ 60598 h 121196"/>
                  <a:gd name="connsiteX3" fmla="*/ 60598 w 121196"/>
                  <a:gd name="connsiteY3" fmla="*/ 0 h 121196"/>
                  <a:gd name="connsiteX4" fmla="*/ 121197 w 121196"/>
                  <a:gd name="connsiteY4" fmla="*/ 60598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8"/>
                    </a:moveTo>
                    <a:cubicBezTo>
                      <a:pt x="121197" y="94056"/>
                      <a:pt x="94056" y="121197"/>
                      <a:pt x="60598" y="121197"/>
                    </a:cubicBezTo>
                    <a:cubicBezTo>
                      <a:pt x="27141" y="121197"/>
                      <a:pt x="0" y="94056"/>
                      <a:pt x="0" y="60598"/>
                    </a:cubicBezTo>
                    <a:cubicBezTo>
                      <a:pt x="0" y="27141"/>
                      <a:pt x="27141" y="0"/>
                      <a:pt x="60598" y="0"/>
                    </a:cubicBezTo>
                    <a:cubicBezTo>
                      <a:pt x="94056" y="0"/>
                      <a:pt x="121197" y="27141"/>
                      <a:pt x="121197" y="60598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2400"/>
              </a:p>
            </p:txBody>
          </p:sp>
          <p:sp>
            <p:nvSpPr>
              <p:cNvPr id="52" name="Forme libre : forme 89">
                <a:extLst>
                  <a:ext uri="{FF2B5EF4-FFF2-40B4-BE49-F238E27FC236}">
                    <a16:creationId xmlns:a16="http://schemas.microsoft.com/office/drawing/2014/main" id="{C0A017EA-088B-C5E2-3226-44399AB3E2D5}"/>
                  </a:ext>
                </a:extLst>
              </p:cNvPr>
              <p:cNvSpPr/>
              <p:nvPr/>
            </p:nvSpPr>
            <p:spPr>
              <a:xfrm>
                <a:off x="3004004" y="5539068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8 h 121196"/>
                  <a:gd name="connsiteX1" fmla="*/ 60599 w 121196"/>
                  <a:gd name="connsiteY1" fmla="*/ 121197 h 121196"/>
                  <a:gd name="connsiteX2" fmla="*/ 0 w 121196"/>
                  <a:gd name="connsiteY2" fmla="*/ 60598 h 121196"/>
                  <a:gd name="connsiteX3" fmla="*/ 60599 w 121196"/>
                  <a:gd name="connsiteY3" fmla="*/ 0 h 121196"/>
                  <a:gd name="connsiteX4" fmla="*/ 121197 w 121196"/>
                  <a:gd name="connsiteY4" fmla="*/ 60598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8"/>
                    </a:moveTo>
                    <a:cubicBezTo>
                      <a:pt x="121197" y="94056"/>
                      <a:pt x="94056" y="121197"/>
                      <a:pt x="60599" y="121197"/>
                    </a:cubicBezTo>
                    <a:cubicBezTo>
                      <a:pt x="27141" y="121197"/>
                      <a:pt x="0" y="94056"/>
                      <a:pt x="0" y="60598"/>
                    </a:cubicBezTo>
                    <a:cubicBezTo>
                      <a:pt x="0" y="27141"/>
                      <a:pt x="27141" y="0"/>
                      <a:pt x="60599" y="0"/>
                    </a:cubicBezTo>
                    <a:cubicBezTo>
                      <a:pt x="94056" y="0"/>
                      <a:pt x="121197" y="27141"/>
                      <a:pt x="121197" y="60598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2400"/>
              </a:p>
            </p:txBody>
          </p:sp>
          <p:sp>
            <p:nvSpPr>
              <p:cNvPr id="53" name="Forme libre : forme 90">
                <a:extLst>
                  <a:ext uri="{FF2B5EF4-FFF2-40B4-BE49-F238E27FC236}">
                    <a16:creationId xmlns:a16="http://schemas.microsoft.com/office/drawing/2014/main" id="{1A63B0A0-F9C6-F0A5-4D4C-841C85C33AB6}"/>
                  </a:ext>
                </a:extLst>
              </p:cNvPr>
              <p:cNvSpPr/>
              <p:nvPr/>
            </p:nvSpPr>
            <p:spPr>
              <a:xfrm>
                <a:off x="633412" y="6322402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9 h 121196"/>
                  <a:gd name="connsiteX1" fmla="*/ 60598 w 121196"/>
                  <a:gd name="connsiteY1" fmla="*/ 121197 h 121196"/>
                  <a:gd name="connsiteX2" fmla="*/ 0 w 121196"/>
                  <a:gd name="connsiteY2" fmla="*/ 60599 h 121196"/>
                  <a:gd name="connsiteX3" fmla="*/ 60598 w 121196"/>
                  <a:gd name="connsiteY3" fmla="*/ 0 h 121196"/>
                  <a:gd name="connsiteX4" fmla="*/ 121197 w 121196"/>
                  <a:gd name="connsiteY4" fmla="*/ 60599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9"/>
                    </a:moveTo>
                    <a:cubicBezTo>
                      <a:pt x="121197" y="94056"/>
                      <a:pt x="94056" y="121197"/>
                      <a:pt x="60598" y="121197"/>
                    </a:cubicBezTo>
                    <a:cubicBezTo>
                      <a:pt x="27141" y="121197"/>
                      <a:pt x="0" y="94056"/>
                      <a:pt x="0" y="60599"/>
                    </a:cubicBezTo>
                    <a:cubicBezTo>
                      <a:pt x="0" y="27141"/>
                      <a:pt x="27141" y="0"/>
                      <a:pt x="60598" y="0"/>
                    </a:cubicBezTo>
                    <a:cubicBezTo>
                      <a:pt x="94056" y="0"/>
                      <a:pt x="121197" y="27141"/>
                      <a:pt x="121197" y="60599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2400"/>
              </a:p>
            </p:txBody>
          </p:sp>
          <p:sp>
            <p:nvSpPr>
              <p:cNvPr id="54" name="Forme libre : forme 91">
                <a:extLst>
                  <a:ext uri="{FF2B5EF4-FFF2-40B4-BE49-F238E27FC236}">
                    <a16:creationId xmlns:a16="http://schemas.microsoft.com/office/drawing/2014/main" id="{6C0139E7-8137-D804-7541-93F87AC2DA67}"/>
                  </a:ext>
                </a:extLst>
              </p:cNvPr>
              <p:cNvSpPr/>
              <p:nvPr/>
            </p:nvSpPr>
            <p:spPr>
              <a:xfrm>
                <a:off x="1423531" y="6322402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9 h 121196"/>
                  <a:gd name="connsiteX1" fmla="*/ 60598 w 121196"/>
                  <a:gd name="connsiteY1" fmla="*/ 121197 h 121196"/>
                  <a:gd name="connsiteX2" fmla="*/ 0 w 121196"/>
                  <a:gd name="connsiteY2" fmla="*/ 60599 h 121196"/>
                  <a:gd name="connsiteX3" fmla="*/ 60598 w 121196"/>
                  <a:gd name="connsiteY3" fmla="*/ 0 h 121196"/>
                  <a:gd name="connsiteX4" fmla="*/ 121197 w 121196"/>
                  <a:gd name="connsiteY4" fmla="*/ 60599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9"/>
                    </a:moveTo>
                    <a:cubicBezTo>
                      <a:pt x="121197" y="94056"/>
                      <a:pt x="94056" y="121197"/>
                      <a:pt x="60598" y="121197"/>
                    </a:cubicBezTo>
                    <a:cubicBezTo>
                      <a:pt x="27141" y="121197"/>
                      <a:pt x="0" y="94056"/>
                      <a:pt x="0" y="60599"/>
                    </a:cubicBezTo>
                    <a:cubicBezTo>
                      <a:pt x="0" y="27141"/>
                      <a:pt x="27141" y="0"/>
                      <a:pt x="60598" y="0"/>
                    </a:cubicBezTo>
                    <a:cubicBezTo>
                      <a:pt x="94056" y="0"/>
                      <a:pt x="121197" y="27141"/>
                      <a:pt x="121197" y="60599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2400"/>
              </a:p>
            </p:txBody>
          </p:sp>
          <p:sp>
            <p:nvSpPr>
              <p:cNvPr id="55" name="Forme libre : forme 92">
                <a:extLst>
                  <a:ext uri="{FF2B5EF4-FFF2-40B4-BE49-F238E27FC236}">
                    <a16:creationId xmlns:a16="http://schemas.microsoft.com/office/drawing/2014/main" id="{28637627-6E3C-32B7-3969-768226D08073}"/>
                  </a:ext>
                </a:extLst>
              </p:cNvPr>
              <p:cNvSpPr/>
              <p:nvPr/>
            </p:nvSpPr>
            <p:spPr>
              <a:xfrm>
                <a:off x="2213651" y="6322402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9 h 121196"/>
                  <a:gd name="connsiteX1" fmla="*/ 60598 w 121196"/>
                  <a:gd name="connsiteY1" fmla="*/ 121197 h 121196"/>
                  <a:gd name="connsiteX2" fmla="*/ 0 w 121196"/>
                  <a:gd name="connsiteY2" fmla="*/ 60599 h 121196"/>
                  <a:gd name="connsiteX3" fmla="*/ 60598 w 121196"/>
                  <a:gd name="connsiteY3" fmla="*/ 0 h 121196"/>
                  <a:gd name="connsiteX4" fmla="*/ 121197 w 121196"/>
                  <a:gd name="connsiteY4" fmla="*/ 60599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9"/>
                    </a:moveTo>
                    <a:cubicBezTo>
                      <a:pt x="121197" y="94056"/>
                      <a:pt x="94056" y="121197"/>
                      <a:pt x="60598" y="121197"/>
                    </a:cubicBezTo>
                    <a:cubicBezTo>
                      <a:pt x="27141" y="121197"/>
                      <a:pt x="0" y="94056"/>
                      <a:pt x="0" y="60599"/>
                    </a:cubicBezTo>
                    <a:cubicBezTo>
                      <a:pt x="0" y="27141"/>
                      <a:pt x="27141" y="0"/>
                      <a:pt x="60598" y="0"/>
                    </a:cubicBezTo>
                    <a:cubicBezTo>
                      <a:pt x="94056" y="0"/>
                      <a:pt x="121197" y="27141"/>
                      <a:pt x="121197" y="60599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2400"/>
              </a:p>
            </p:txBody>
          </p:sp>
          <p:sp>
            <p:nvSpPr>
              <p:cNvPr id="56" name="Forme libre : forme 93">
                <a:extLst>
                  <a:ext uri="{FF2B5EF4-FFF2-40B4-BE49-F238E27FC236}">
                    <a16:creationId xmlns:a16="http://schemas.microsoft.com/office/drawing/2014/main" id="{119BF126-39E7-5C1A-4266-9371EA454C37}"/>
                  </a:ext>
                </a:extLst>
              </p:cNvPr>
              <p:cNvSpPr/>
              <p:nvPr/>
            </p:nvSpPr>
            <p:spPr>
              <a:xfrm>
                <a:off x="3004004" y="6322402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9 h 121196"/>
                  <a:gd name="connsiteX1" fmla="*/ 60599 w 121196"/>
                  <a:gd name="connsiteY1" fmla="*/ 121197 h 121196"/>
                  <a:gd name="connsiteX2" fmla="*/ 0 w 121196"/>
                  <a:gd name="connsiteY2" fmla="*/ 60599 h 121196"/>
                  <a:gd name="connsiteX3" fmla="*/ 60599 w 121196"/>
                  <a:gd name="connsiteY3" fmla="*/ 0 h 121196"/>
                  <a:gd name="connsiteX4" fmla="*/ 121197 w 121196"/>
                  <a:gd name="connsiteY4" fmla="*/ 60599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9"/>
                    </a:moveTo>
                    <a:cubicBezTo>
                      <a:pt x="121197" y="94056"/>
                      <a:pt x="94056" y="121197"/>
                      <a:pt x="60599" y="121197"/>
                    </a:cubicBezTo>
                    <a:cubicBezTo>
                      <a:pt x="27141" y="121197"/>
                      <a:pt x="0" y="94056"/>
                      <a:pt x="0" y="60599"/>
                    </a:cubicBezTo>
                    <a:cubicBezTo>
                      <a:pt x="0" y="27141"/>
                      <a:pt x="27141" y="0"/>
                      <a:pt x="60599" y="0"/>
                    </a:cubicBezTo>
                    <a:cubicBezTo>
                      <a:pt x="94056" y="0"/>
                      <a:pt x="121197" y="27141"/>
                      <a:pt x="121197" y="60599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2400"/>
              </a:p>
            </p:txBody>
          </p:sp>
          <p:sp>
            <p:nvSpPr>
              <p:cNvPr id="57" name="Forme libre : forme 94">
                <a:extLst>
                  <a:ext uri="{FF2B5EF4-FFF2-40B4-BE49-F238E27FC236}">
                    <a16:creationId xmlns:a16="http://schemas.microsoft.com/office/drawing/2014/main" id="{64C8C44C-2D95-E1E9-5E22-C3CF06A57FFF}"/>
                  </a:ext>
                </a:extLst>
              </p:cNvPr>
              <p:cNvSpPr/>
              <p:nvPr/>
            </p:nvSpPr>
            <p:spPr>
              <a:xfrm>
                <a:off x="633412" y="7105737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8 h 121196"/>
                  <a:gd name="connsiteX1" fmla="*/ 60598 w 121196"/>
                  <a:gd name="connsiteY1" fmla="*/ 121197 h 121196"/>
                  <a:gd name="connsiteX2" fmla="*/ 0 w 121196"/>
                  <a:gd name="connsiteY2" fmla="*/ 60598 h 121196"/>
                  <a:gd name="connsiteX3" fmla="*/ 60598 w 121196"/>
                  <a:gd name="connsiteY3" fmla="*/ 0 h 121196"/>
                  <a:gd name="connsiteX4" fmla="*/ 121197 w 121196"/>
                  <a:gd name="connsiteY4" fmla="*/ 60598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8"/>
                    </a:moveTo>
                    <a:cubicBezTo>
                      <a:pt x="121197" y="94056"/>
                      <a:pt x="94056" y="121197"/>
                      <a:pt x="60598" y="121197"/>
                    </a:cubicBezTo>
                    <a:cubicBezTo>
                      <a:pt x="27141" y="121197"/>
                      <a:pt x="0" y="94056"/>
                      <a:pt x="0" y="60598"/>
                    </a:cubicBezTo>
                    <a:cubicBezTo>
                      <a:pt x="0" y="27141"/>
                      <a:pt x="27141" y="0"/>
                      <a:pt x="60598" y="0"/>
                    </a:cubicBezTo>
                    <a:cubicBezTo>
                      <a:pt x="94056" y="0"/>
                      <a:pt x="121197" y="27141"/>
                      <a:pt x="121197" y="60598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2400" dirty="0"/>
              </a:p>
            </p:txBody>
          </p:sp>
          <p:sp>
            <p:nvSpPr>
              <p:cNvPr id="58" name="Forme libre : forme 95">
                <a:extLst>
                  <a:ext uri="{FF2B5EF4-FFF2-40B4-BE49-F238E27FC236}">
                    <a16:creationId xmlns:a16="http://schemas.microsoft.com/office/drawing/2014/main" id="{F1B62452-79E2-4257-7F66-2087052F6846}"/>
                  </a:ext>
                </a:extLst>
              </p:cNvPr>
              <p:cNvSpPr/>
              <p:nvPr/>
            </p:nvSpPr>
            <p:spPr>
              <a:xfrm>
                <a:off x="1423531" y="7105737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8 h 121196"/>
                  <a:gd name="connsiteX1" fmla="*/ 60598 w 121196"/>
                  <a:gd name="connsiteY1" fmla="*/ 121197 h 121196"/>
                  <a:gd name="connsiteX2" fmla="*/ 0 w 121196"/>
                  <a:gd name="connsiteY2" fmla="*/ 60598 h 121196"/>
                  <a:gd name="connsiteX3" fmla="*/ 60598 w 121196"/>
                  <a:gd name="connsiteY3" fmla="*/ 0 h 121196"/>
                  <a:gd name="connsiteX4" fmla="*/ 121197 w 121196"/>
                  <a:gd name="connsiteY4" fmla="*/ 60598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8"/>
                    </a:moveTo>
                    <a:cubicBezTo>
                      <a:pt x="121197" y="94056"/>
                      <a:pt x="94056" y="121197"/>
                      <a:pt x="60598" y="121197"/>
                    </a:cubicBezTo>
                    <a:cubicBezTo>
                      <a:pt x="27141" y="121197"/>
                      <a:pt x="0" y="94056"/>
                      <a:pt x="0" y="60598"/>
                    </a:cubicBezTo>
                    <a:cubicBezTo>
                      <a:pt x="0" y="27141"/>
                      <a:pt x="27141" y="0"/>
                      <a:pt x="60598" y="0"/>
                    </a:cubicBezTo>
                    <a:cubicBezTo>
                      <a:pt x="94056" y="0"/>
                      <a:pt x="121197" y="27141"/>
                      <a:pt x="121197" y="60598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2400"/>
              </a:p>
            </p:txBody>
          </p:sp>
          <p:sp>
            <p:nvSpPr>
              <p:cNvPr id="59" name="Forme libre : forme 96">
                <a:extLst>
                  <a:ext uri="{FF2B5EF4-FFF2-40B4-BE49-F238E27FC236}">
                    <a16:creationId xmlns:a16="http://schemas.microsoft.com/office/drawing/2014/main" id="{E0978251-3C9C-AAD4-87AA-60A735411254}"/>
                  </a:ext>
                </a:extLst>
              </p:cNvPr>
              <p:cNvSpPr/>
              <p:nvPr/>
            </p:nvSpPr>
            <p:spPr>
              <a:xfrm>
                <a:off x="2213651" y="7105737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8 h 121196"/>
                  <a:gd name="connsiteX1" fmla="*/ 60598 w 121196"/>
                  <a:gd name="connsiteY1" fmla="*/ 121197 h 121196"/>
                  <a:gd name="connsiteX2" fmla="*/ 0 w 121196"/>
                  <a:gd name="connsiteY2" fmla="*/ 60598 h 121196"/>
                  <a:gd name="connsiteX3" fmla="*/ 60598 w 121196"/>
                  <a:gd name="connsiteY3" fmla="*/ 0 h 121196"/>
                  <a:gd name="connsiteX4" fmla="*/ 121197 w 121196"/>
                  <a:gd name="connsiteY4" fmla="*/ 60598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8"/>
                    </a:moveTo>
                    <a:cubicBezTo>
                      <a:pt x="121197" y="94056"/>
                      <a:pt x="94056" y="121197"/>
                      <a:pt x="60598" y="121197"/>
                    </a:cubicBezTo>
                    <a:cubicBezTo>
                      <a:pt x="27141" y="121197"/>
                      <a:pt x="0" y="94056"/>
                      <a:pt x="0" y="60598"/>
                    </a:cubicBezTo>
                    <a:cubicBezTo>
                      <a:pt x="0" y="27141"/>
                      <a:pt x="27141" y="0"/>
                      <a:pt x="60598" y="0"/>
                    </a:cubicBezTo>
                    <a:cubicBezTo>
                      <a:pt x="94056" y="0"/>
                      <a:pt x="121197" y="27141"/>
                      <a:pt x="121197" y="60598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2400"/>
              </a:p>
            </p:txBody>
          </p:sp>
          <p:sp>
            <p:nvSpPr>
              <p:cNvPr id="60" name="Forme libre : forme 97">
                <a:extLst>
                  <a:ext uri="{FF2B5EF4-FFF2-40B4-BE49-F238E27FC236}">
                    <a16:creationId xmlns:a16="http://schemas.microsoft.com/office/drawing/2014/main" id="{9A6D3AFD-6918-8256-C979-7A12933A5449}"/>
                  </a:ext>
                </a:extLst>
              </p:cNvPr>
              <p:cNvSpPr/>
              <p:nvPr/>
            </p:nvSpPr>
            <p:spPr>
              <a:xfrm>
                <a:off x="3004004" y="7105737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8 h 121196"/>
                  <a:gd name="connsiteX1" fmla="*/ 60599 w 121196"/>
                  <a:gd name="connsiteY1" fmla="*/ 121197 h 121196"/>
                  <a:gd name="connsiteX2" fmla="*/ 0 w 121196"/>
                  <a:gd name="connsiteY2" fmla="*/ 60598 h 121196"/>
                  <a:gd name="connsiteX3" fmla="*/ 60599 w 121196"/>
                  <a:gd name="connsiteY3" fmla="*/ 0 h 121196"/>
                  <a:gd name="connsiteX4" fmla="*/ 121197 w 121196"/>
                  <a:gd name="connsiteY4" fmla="*/ 60598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8"/>
                    </a:moveTo>
                    <a:cubicBezTo>
                      <a:pt x="121197" y="94056"/>
                      <a:pt x="94056" y="121197"/>
                      <a:pt x="60599" y="121197"/>
                    </a:cubicBezTo>
                    <a:cubicBezTo>
                      <a:pt x="27141" y="121197"/>
                      <a:pt x="0" y="94056"/>
                      <a:pt x="0" y="60598"/>
                    </a:cubicBezTo>
                    <a:cubicBezTo>
                      <a:pt x="0" y="27141"/>
                      <a:pt x="27141" y="0"/>
                      <a:pt x="60599" y="0"/>
                    </a:cubicBezTo>
                    <a:cubicBezTo>
                      <a:pt x="94056" y="0"/>
                      <a:pt x="121197" y="27141"/>
                      <a:pt x="121197" y="60598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2400"/>
              </a:p>
            </p:txBody>
          </p:sp>
        </p:grp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D1683BB5-CE8A-EDA6-FEA8-AB2B580E8935}"/>
                </a:ext>
              </a:extLst>
            </p:cNvPr>
            <p:cNvSpPr/>
            <p:nvPr/>
          </p:nvSpPr>
          <p:spPr>
            <a:xfrm>
              <a:off x="4415009" y="797864"/>
              <a:ext cx="201556" cy="201556"/>
            </a:xfrm>
            <a:prstGeom prst="rect">
              <a:avLst/>
            </a:prstGeom>
            <a:solidFill>
              <a:srgbClr val="4472C4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599009F7-959C-BBCB-4C02-7938E67B1128}"/>
              </a:ext>
            </a:extLst>
          </p:cNvPr>
          <p:cNvGrpSpPr/>
          <p:nvPr/>
        </p:nvGrpSpPr>
        <p:grpSpPr>
          <a:xfrm>
            <a:off x="550926" y="1007688"/>
            <a:ext cx="3204709" cy="3213095"/>
            <a:chOff x="550926" y="1007688"/>
            <a:chExt cx="3204709" cy="3213095"/>
          </a:xfrm>
        </p:grpSpPr>
        <p:pic>
          <p:nvPicPr>
            <p:cNvPr id="158" name="Image 2">
              <a:extLst>
                <a:ext uri="{FF2B5EF4-FFF2-40B4-BE49-F238E27FC236}">
                  <a16:creationId xmlns:a16="http://schemas.microsoft.com/office/drawing/2014/main" id="{7ED7AE14-59D8-AF6E-19BF-08F2445786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3" t="1451" r="24937"/>
            <a:stretch/>
          </p:blipFill>
          <p:spPr>
            <a:xfrm>
              <a:off x="550926" y="1007688"/>
              <a:ext cx="3204709" cy="3213095"/>
            </a:xfrm>
            <a:prstGeom prst="rect">
              <a:avLst/>
            </a:prstGeom>
          </p:spPr>
        </p:pic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2561D5E5-F2D8-5086-C211-AC4B9F223A6C}"/>
                </a:ext>
              </a:extLst>
            </p:cNvPr>
            <p:cNvSpPr/>
            <p:nvPr/>
          </p:nvSpPr>
          <p:spPr>
            <a:xfrm>
              <a:off x="3261320" y="1070322"/>
              <a:ext cx="346659" cy="302461"/>
            </a:xfrm>
            <a:prstGeom prst="rect">
              <a:avLst/>
            </a:prstGeom>
            <a:solidFill>
              <a:srgbClr val="4472C4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32" name="Groupe 26">
            <a:extLst>
              <a:ext uri="{FF2B5EF4-FFF2-40B4-BE49-F238E27FC236}">
                <a16:creationId xmlns:a16="http://schemas.microsoft.com/office/drawing/2014/main" id="{F61CBADC-F835-1AD0-11F8-5E6E211C77DB}"/>
              </a:ext>
            </a:extLst>
          </p:cNvPr>
          <p:cNvGrpSpPr/>
          <p:nvPr/>
        </p:nvGrpSpPr>
        <p:grpSpPr>
          <a:xfrm>
            <a:off x="1007017" y="1323081"/>
            <a:ext cx="2582811" cy="2639060"/>
            <a:chOff x="4795708" y="-243244"/>
            <a:chExt cx="5443496" cy="5562037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EADEA00-ECD0-3F11-16F7-BF43E1CE005E}"/>
                </a:ext>
              </a:extLst>
            </p:cNvPr>
            <p:cNvSpPr/>
            <p:nvPr/>
          </p:nvSpPr>
          <p:spPr>
            <a:xfrm>
              <a:off x="4795708" y="-243244"/>
              <a:ext cx="2881917" cy="3356658"/>
            </a:xfrm>
            <a:prstGeom prst="rect">
              <a:avLst/>
            </a:prstGeom>
            <a:solidFill>
              <a:srgbClr val="F99106"/>
            </a:solidFill>
            <a:ln>
              <a:noFill/>
            </a:ln>
            <a:effectLst>
              <a:softEdge rad="228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6A8D06A-E0FF-E1DC-01C1-0E3CA1076D38}"/>
                </a:ext>
              </a:extLst>
            </p:cNvPr>
            <p:cNvSpPr/>
            <p:nvPr/>
          </p:nvSpPr>
          <p:spPr>
            <a:xfrm>
              <a:off x="5272895" y="3438458"/>
              <a:ext cx="2881923" cy="1880335"/>
            </a:xfrm>
            <a:prstGeom prst="rect">
              <a:avLst/>
            </a:prstGeom>
            <a:solidFill>
              <a:srgbClr val="7A7A7A"/>
            </a:solidFill>
            <a:ln>
              <a:noFill/>
            </a:ln>
            <a:effectLst>
              <a:softEdge rad="393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5BA6505-9518-3DF1-7D5D-24CDF4B1C657}"/>
                </a:ext>
              </a:extLst>
            </p:cNvPr>
            <p:cNvSpPr/>
            <p:nvPr/>
          </p:nvSpPr>
          <p:spPr>
            <a:xfrm rot="10800000">
              <a:off x="7357281" y="603717"/>
              <a:ext cx="2881923" cy="3192768"/>
            </a:xfrm>
            <a:prstGeom prst="rect">
              <a:avLst/>
            </a:prstGeom>
            <a:solidFill>
              <a:srgbClr val="7A7A7A"/>
            </a:solidFill>
            <a:ln>
              <a:noFill/>
            </a:ln>
            <a:effectLst>
              <a:softEdge rad="596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</p:grpSp>
      <p:pic>
        <p:nvPicPr>
          <p:cNvPr id="168" name="Image 46" descr="Une image contenant sombre&#10;&#10;Description générée automatiquement">
            <a:extLst>
              <a:ext uri="{FF2B5EF4-FFF2-40B4-BE49-F238E27FC236}">
                <a16:creationId xmlns:a16="http://schemas.microsoft.com/office/drawing/2014/main" id="{DAE69F15-0F68-5F8B-D1EC-79FFB4A15C3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0"/>
          <a:stretch/>
        </p:blipFill>
        <p:spPr>
          <a:xfrm>
            <a:off x="1155050" y="1162318"/>
            <a:ext cx="1987314" cy="3034320"/>
          </a:xfrm>
          <a:prstGeom prst="rect">
            <a:avLst/>
          </a:prstGeom>
        </p:spPr>
      </p:pic>
      <p:grpSp>
        <p:nvGrpSpPr>
          <p:cNvPr id="189" name="Group 188">
            <a:extLst>
              <a:ext uri="{FF2B5EF4-FFF2-40B4-BE49-F238E27FC236}">
                <a16:creationId xmlns:a16="http://schemas.microsoft.com/office/drawing/2014/main" id="{19B96DB4-0A83-EC6E-1140-315DA6C4CCF2}"/>
              </a:ext>
            </a:extLst>
          </p:cNvPr>
          <p:cNvGrpSpPr/>
          <p:nvPr/>
        </p:nvGrpSpPr>
        <p:grpSpPr>
          <a:xfrm>
            <a:off x="426423" y="3718486"/>
            <a:ext cx="928813" cy="548478"/>
            <a:chOff x="426423" y="3718486"/>
            <a:chExt cx="928813" cy="548478"/>
          </a:xfrm>
        </p:grpSpPr>
        <p:grpSp>
          <p:nvGrpSpPr>
            <p:cNvPr id="169" name="Groupe 28">
              <a:extLst>
                <a:ext uri="{FF2B5EF4-FFF2-40B4-BE49-F238E27FC236}">
                  <a16:creationId xmlns:a16="http://schemas.microsoft.com/office/drawing/2014/main" id="{8D605576-40D7-542E-2BD1-C9CAC364079C}"/>
                </a:ext>
              </a:extLst>
            </p:cNvPr>
            <p:cNvGrpSpPr/>
            <p:nvPr/>
          </p:nvGrpSpPr>
          <p:grpSpPr>
            <a:xfrm>
              <a:off x="802188" y="3718486"/>
              <a:ext cx="553048" cy="548478"/>
              <a:chOff x="633412" y="4755734"/>
              <a:chExt cx="2491788" cy="2471199"/>
            </a:xfrm>
            <a:solidFill>
              <a:schemeClr val="bg1">
                <a:alpha val="39000"/>
              </a:schemeClr>
            </a:solidFill>
          </p:grpSpPr>
          <p:sp>
            <p:nvSpPr>
              <p:cNvPr id="170" name="Forme libre : forme 31">
                <a:extLst>
                  <a:ext uri="{FF2B5EF4-FFF2-40B4-BE49-F238E27FC236}">
                    <a16:creationId xmlns:a16="http://schemas.microsoft.com/office/drawing/2014/main" id="{C2FCC5BB-5A3D-2AA2-1E17-82DF3F12DF01}"/>
                  </a:ext>
                </a:extLst>
              </p:cNvPr>
              <p:cNvSpPr/>
              <p:nvPr/>
            </p:nvSpPr>
            <p:spPr>
              <a:xfrm>
                <a:off x="633412" y="4755734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8 h 121196"/>
                  <a:gd name="connsiteX1" fmla="*/ 60598 w 121196"/>
                  <a:gd name="connsiteY1" fmla="*/ 121197 h 121196"/>
                  <a:gd name="connsiteX2" fmla="*/ 0 w 121196"/>
                  <a:gd name="connsiteY2" fmla="*/ 60598 h 121196"/>
                  <a:gd name="connsiteX3" fmla="*/ 60598 w 121196"/>
                  <a:gd name="connsiteY3" fmla="*/ 0 h 121196"/>
                  <a:gd name="connsiteX4" fmla="*/ 121197 w 121196"/>
                  <a:gd name="connsiteY4" fmla="*/ 60598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8"/>
                    </a:moveTo>
                    <a:cubicBezTo>
                      <a:pt x="121197" y="94056"/>
                      <a:pt x="94056" y="121197"/>
                      <a:pt x="60598" y="121197"/>
                    </a:cubicBezTo>
                    <a:cubicBezTo>
                      <a:pt x="27141" y="121197"/>
                      <a:pt x="0" y="94056"/>
                      <a:pt x="0" y="60598"/>
                    </a:cubicBezTo>
                    <a:cubicBezTo>
                      <a:pt x="0" y="27141"/>
                      <a:pt x="27141" y="0"/>
                      <a:pt x="60598" y="0"/>
                    </a:cubicBezTo>
                    <a:cubicBezTo>
                      <a:pt x="94056" y="0"/>
                      <a:pt x="121197" y="27141"/>
                      <a:pt x="121197" y="60598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2400"/>
              </a:p>
            </p:txBody>
          </p:sp>
          <p:sp>
            <p:nvSpPr>
              <p:cNvPr id="171" name="Forme libre : forme 32">
                <a:extLst>
                  <a:ext uri="{FF2B5EF4-FFF2-40B4-BE49-F238E27FC236}">
                    <a16:creationId xmlns:a16="http://schemas.microsoft.com/office/drawing/2014/main" id="{505F3D47-045C-FC98-EBC7-886B4078F578}"/>
                  </a:ext>
                </a:extLst>
              </p:cNvPr>
              <p:cNvSpPr/>
              <p:nvPr/>
            </p:nvSpPr>
            <p:spPr>
              <a:xfrm>
                <a:off x="1423531" y="4755734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8 h 121196"/>
                  <a:gd name="connsiteX1" fmla="*/ 60598 w 121196"/>
                  <a:gd name="connsiteY1" fmla="*/ 121197 h 121196"/>
                  <a:gd name="connsiteX2" fmla="*/ 0 w 121196"/>
                  <a:gd name="connsiteY2" fmla="*/ 60598 h 121196"/>
                  <a:gd name="connsiteX3" fmla="*/ 60598 w 121196"/>
                  <a:gd name="connsiteY3" fmla="*/ 0 h 121196"/>
                  <a:gd name="connsiteX4" fmla="*/ 121197 w 121196"/>
                  <a:gd name="connsiteY4" fmla="*/ 60598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8"/>
                    </a:moveTo>
                    <a:cubicBezTo>
                      <a:pt x="121197" y="94056"/>
                      <a:pt x="94056" y="121197"/>
                      <a:pt x="60598" y="121197"/>
                    </a:cubicBezTo>
                    <a:cubicBezTo>
                      <a:pt x="27141" y="121197"/>
                      <a:pt x="0" y="94056"/>
                      <a:pt x="0" y="60598"/>
                    </a:cubicBezTo>
                    <a:cubicBezTo>
                      <a:pt x="0" y="27141"/>
                      <a:pt x="27141" y="0"/>
                      <a:pt x="60598" y="0"/>
                    </a:cubicBezTo>
                    <a:cubicBezTo>
                      <a:pt x="94056" y="0"/>
                      <a:pt x="121197" y="27141"/>
                      <a:pt x="121197" y="60598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2400"/>
              </a:p>
            </p:txBody>
          </p:sp>
          <p:sp>
            <p:nvSpPr>
              <p:cNvPr id="172" name="Forme libre : forme 67">
                <a:extLst>
                  <a:ext uri="{FF2B5EF4-FFF2-40B4-BE49-F238E27FC236}">
                    <a16:creationId xmlns:a16="http://schemas.microsoft.com/office/drawing/2014/main" id="{4D3F4D01-04EB-D4E0-BFA6-9C6FD754471A}"/>
                  </a:ext>
                </a:extLst>
              </p:cNvPr>
              <p:cNvSpPr/>
              <p:nvPr/>
            </p:nvSpPr>
            <p:spPr>
              <a:xfrm>
                <a:off x="2213651" y="4755734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8 h 121196"/>
                  <a:gd name="connsiteX1" fmla="*/ 60598 w 121196"/>
                  <a:gd name="connsiteY1" fmla="*/ 121197 h 121196"/>
                  <a:gd name="connsiteX2" fmla="*/ 0 w 121196"/>
                  <a:gd name="connsiteY2" fmla="*/ 60598 h 121196"/>
                  <a:gd name="connsiteX3" fmla="*/ 60598 w 121196"/>
                  <a:gd name="connsiteY3" fmla="*/ 0 h 121196"/>
                  <a:gd name="connsiteX4" fmla="*/ 121197 w 121196"/>
                  <a:gd name="connsiteY4" fmla="*/ 60598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8"/>
                    </a:moveTo>
                    <a:cubicBezTo>
                      <a:pt x="121197" y="94056"/>
                      <a:pt x="94056" y="121197"/>
                      <a:pt x="60598" y="121197"/>
                    </a:cubicBezTo>
                    <a:cubicBezTo>
                      <a:pt x="27141" y="121197"/>
                      <a:pt x="0" y="94056"/>
                      <a:pt x="0" y="60598"/>
                    </a:cubicBezTo>
                    <a:cubicBezTo>
                      <a:pt x="0" y="27141"/>
                      <a:pt x="27141" y="0"/>
                      <a:pt x="60598" y="0"/>
                    </a:cubicBezTo>
                    <a:cubicBezTo>
                      <a:pt x="94056" y="0"/>
                      <a:pt x="121197" y="27141"/>
                      <a:pt x="121197" y="60598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2400"/>
              </a:p>
            </p:txBody>
          </p:sp>
          <p:sp>
            <p:nvSpPr>
              <p:cNvPr id="173" name="Forme libre : forme 68">
                <a:extLst>
                  <a:ext uri="{FF2B5EF4-FFF2-40B4-BE49-F238E27FC236}">
                    <a16:creationId xmlns:a16="http://schemas.microsoft.com/office/drawing/2014/main" id="{8FC4E238-EE41-BC1C-EB76-23FA8843A169}"/>
                  </a:ext>
                </a:extLst>
              </p:cNvPr>
              <p:cNvSpPr/>
              <p:nvPr/>
            </p:nvSpPr>
            <p:spPr>
              <a:xfrm>
                <a:off x="3004004" y="4755734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8 h 121196"/>
                  <a:gd name="connsiteX1" fmla="*/ 60599 w 121196"/>
                  <a:gd name="connsiteY1" fmla="*/ 121197 h 121196"/>
                  <a:gd name="connsiteX2" fmla="*/ 0 w 121196"/>
                  <a:gd name="connsiteY2" fmla="*/ 60598 h 121196"/>
                  <a:gd name="connsiteX3" fmla="*/ 60599 w 121196"/>
                  <a:gd name="connsiteY3" fmla="*/ 0 h 121196"/>
                  <a:gd name="connsiteX4" fmla="*/ 121197 w 121196"/>
                  <a:gd name="connsiteY4" fmla="*/ 60598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8"/>
                    </a:moveTo>
                    <a:cubicBezTo>
                      <a:pt x="121197" y="94056"/>
                      <a:pt x="94056" y="121197"/>
                      <a:pt x="60599" y="121197"/>
                    </a:cubicBezTo>
                    <a:cubicBezTo>
                      <a:pt x="27141" y="121197"/>
                      <a:pt x="0" y="94056"/>
                      <a:pt x="0" y="60598"/>
                    </a:cubicBezTo>
                    <a:cubicBezTo>
                      <a:pt x="0" y="27141"/>
                      <a:pt x="27141" y="0"/>
                      <a:pt x="60599" y="0"/>
                    </a:cubicBezTo>
                    <a:cubicBezTo>
                      <a:pt x="94056" y="0"/>
                      <a:pt x="121197" y="27141"/>
                      <a:pt x="121197" y="60598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2400"/>
              </a:p>
            </p:txBody>
          </p:sp>
          <p:sp>
            <p:nvSpPr>
              <p:cNvPr id="174" name="Forme libre : forme 70">
                <a:extLst>
                  <a:ext uri="{FF2B5EF4-FFF2-40B4-BE49-F238E27FC236}">
                    <a16:creationId xmlns:a16="http://schemas.microsoft.com/office/drawing/2014/main" id="{9D2C198C-A297-B1BA-1938-E7D1D27B569D}"/>
                  </a:ext>
                </a:extLst>
              </p:cNvPr>
              <p:cNvSpPr/>
              <p:nvPr/>
            </p:nvSpPr>
            <p:spPr>
              <a:xfrm>
                <a:off x="633412" y="5539068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8 h 121196"/>
                  <a:gd name="connsiteX1" fmla="*/ 60598 w 121196"/>
                  <a:gd name="connsiteY1" fmla="*/ 121197 h 121196"/>
                  <a:gd name="connsiteX2" fmla="*/ 0 w 121196"/>
                  <a:gd name="connsiteY2" fmla="*/ 60598 h 121196"/>
                  <a:gd name="connsiteX3" fmla="*/ 60598 w 121196"/>
                  <a:gd name="connsiteY3" fmla="*/ 0 h 121196"/>
                  <a:gd name="connsiteX4" fmla="*/ 121197 w 121196"/>
                  <a:gd name="connsiteY4" fmla="*/ 60598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8"/>
                    </a:moveTo>
                    <a:cubicBezTo>
                      <a:pt x="121197" y="94056"/>
                      <a:pt x="94056" y="121197"/>
                      <a:pt x="60598" y="121197"/>
                    </a:cubicBezTo>
                    <a:cubicBezTo>
                      <a:pt x="27141" y="121197"/>
                      <a:pt x="0" y="94056"/>
                      <a:pt x="0" y="60598"/>
                    </a:cubicBezTo>
                    <a:cubicBezTo>
                      <a:pt x="0" y="27141"/>
                      <a:pt x="27141" y="0"/>
                      <a:pt x="60598" y="0"/>
                    </a:cubicBezTo>
                    <a:cubicBezTo>
                      <a:pt x="94056" y="0"/>
                      <a:pt x="121197" y="27141"/>
                      <a:pt x="121197" y="60598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2400"/>
              </a:p>
            </p:txBody>
          </p:sp>
          <p:sp>
            <p:nvSpPr>
              <p:cNvPr id="175" name="Forme libre : forme 71">
                <a:extLst>
                  <a:ext uri="{FF2B5EF4-FFF2-40B4-BE49-F238E27FC236}">
                    <a16:creationId xmlns:a16="http://schemas.microsoft.com/office/drawing/2014/main" id="{33A5F2D3-B6BC-974D-7066-FCFAED6ED0FC}"/>
                  </a:ext>
                </a:extLst>
              </p:cNvPr>
              <p:cNvSpPr/>
              <p:nvPr/>
            </p:nvSpPr>
            <p:spPr>
              <a:xfrm>
                <a:off x="1423531" y="5539068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8 h 121196"/>
                  <a:gd name="connsiteX1" fmla="*/ 60598 w 121196"/>
                  <a:gd name="connsiteY1" fmla="*/ 121197 h 121196"/>
                  <a:gd name="connsiteX2" fmla="*/ 0 w 121196"/>
                  <a:gd name="connsiteY2" fmla="*/ 60598 h 121196"/>
                  <a:gd name="connsiteX3" fmla="*/ 60598 w 121196"/>
                  <a:gd name="connsiteY3" fmla="*/ 0 h 121196"/>
                  <a:gd name="connsiteX4" fmla="*/ 121197 w 121196"/>
                  <a:gd name="connsiteY4" fmla="*/ 60598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8"/>
                    </a:moveTo>
                    <a:cubicBezTo>
                      <a:pt x="121197" y="94056"/>
                      <a:pt x="94056" y="121197"/>
                      <a:pt x="60598" y="121197"/>
                    </a:cubicBezTo>
                    <a:cubicBezTo>
                      <a:pt x="27141" y="121197"/>
                      <a:pt x="0" y="94056"/>
                      <a:pt x="0" y="60598"/>
                    </a:cubicBezTo>
                    <a:cubicBezTo>
                      <a:pt x="0" y="27141"/>
                      <a:pt x="27141" y="0"/>
                      <a:pt x="60598" y="0"/>
                    </a:cubicBezTo>
                    <a:cubicBezTo>
                      <a:pt x="94056" y="0"/>
                      <a:pt x="121197" y="27141"/>
                      <a:pt x="121197" y="60598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2400"/>
              </a:p>
            </p:txBody>
          </p:sp>
          <p:sp>
            <p:nvSpPr>
              <p:cNvPr id="176" name="Forme libre : forme 72">
                <a:extLst>
                  <a:ext uri="{FF2B5EF4-FFF2-40B4-BE49-F238E27FC236}">
                    <a16:creationId xmlns:a16="http://schemas.microsoft.com/office/drawing/2014/main" id="{D87F0965-B2ED-261F-DCB0-FF50431ADD19}"/>
                  </a:ext>
                </a:extLst>
              </p:cNvPr>
              <p:cNvSpPr/>
              <p:nvPr/>
            </p:nvSpPr>
            <p:spPr>
              <a:xfrm>
                <a:off x="2213651" y="5539068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8 h 121196"/>
                  <a:gd name="connsiteX1" fmla="*/ 60598 w 121196"/>
                  <a:gd name="connsiteY1" fmla="*/ 121197 h 121196"/>
                  <a:gd name="connsiteX2" fmla="*/ 0 w 121196"/>
                  <a:gd name="connsiteY2" fmla="*/ 60598 h 121196"/>
                  <a:gd name="connsiteX3" fmla="*/ 60598 w 121196"/>
                  <a:gd name="connsiteY3" fmla="*/ 0 h 121196"/>
                  <a:gd name="connsiteX4" fmla="*/ 121197 w 121196"/>
                  <a:gd name="connsiteY4" fmla="*/ 60598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8"/>
                    </a:moveTo>
                    <a:cubicBezTo>
                      <a:pt x="121197" y="94056"/>
                      <a:pt x="94056" y="121197"/>
                      <a:pt x="60598" y="121197"/>
                    </a:cubicBezTo>
                    <a:cubicBezTo>
                      <a:pt x="27141" y="121197"/>
                      <a:pt x="0" y="94056"/>
                      <a:pt x="0" y="60598"/>
                    </a:cubicBezTo>
                    <a:cubicBezTo>
                      <a:pt x="0" y="27141"/>
                      <a:pt x="27141" y="0"/>
                      <a:pt x="60598" y="0"/>
                    </a:cubicBezTo>
                    <a:cubicBezTo>
                      <a:pt x="94056" y="0"/>
                      <a:pt x="121197" y="27141"/>
                      <a:pt x="121197" y="60598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2400"/>
              </a:p>
            </p:txBody>
          </p:sp>
          <p:sp>
            <p:nvSpPr>
              <p:cNvPr id="177" name="Forme libre : forme 73">
                <a:extLst>
                  <a:ext uri="{FF2B5EF4-FFF2-40B4-BE49-F238E27FC236}">
                    <a16:creationId xmlns:a16="http://schemas.microsoft.com/office/drawing/2014/main" id="{4F2DE378-46AF-87E3-A84C-A5CDD283AC03}"/>
                  </a:ext>
                </a:extLst>
              </p:cNvPr>
              <p:cNvSpPr/>
              <p:nvPr/>
            </p:nvSpPr>
            <p:spPr>
              <a:xfrm>
                <a:off x="3004004" y="5539068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8 h 121196"/>
                  <a:gd name="connsiteX1" fmla="*/ 60599 w 121196"/>
                  <a:gd name="connsiteY1" fmla="*/ 121197 h 121196"/>
                  <a:gd name="connsiteX2" fmla="*/ 0 w 121196"/>
                  <a:gd name="connsiteY2" fmla="*/ 60598 h 121196"/>
                  <a:gd name="connsiteX3" fmla="*/ 60599 w 121196"/>
                  <a:gd name="connsiteY3" fmla="*/ 0 h 121196"/>
                  <a:gd name="connsiteX4" fmla="*/ 121197 w 121196"/>
                  <a:gd name="connsiteY4" fmla="*/ 60598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8"/>
                    </a:moveTo>
                    <a:cubicBezTo>
                      <a:pt x="121197" y="94056"/>
                      <a:pt x="94056" y="121197"/>
                      <a:pt x="60599" y="121197"/>
                    </a:cubicBezTo>
                    <a:cubicBezTo>
                      <a:pt x="27141" y="121197"/>
                      <a:pt x="0" y="94056"/>
                      <a:pt x="0" y="60598"/>
                    </a:cubicBezTo>
                    <a:cubicBezTo>
                      <a:pt x="0" y="27141"/>
                      <a:pt x="27141" y="0"/>
                      <a:pt x="60599" y="0"/>
                    </a:cubicBezTo>
                    <a:cubicBezTo>
                      <a:pt x="94056" y="0"/>
                      <a:pt x="121197" y="27141"/>
                      <a:pt x="121197" y="60598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2400"/>
              </a:p>
            </p:txBody>
          </p:sp>
          <p:sp>
            <p:nvSpPr>
              <p:cNvPr id="178" name="Forme libre : forme 74">
                <a:extLst>
                  <a:ext uri="{FF2B5EF4-FFF2-40B4-BE49-F238E27FC236}">
                    <a16:creationId xmlns:a16="http://schemas.microsoft.com/office/drawing/2014/main" id="{75CDADAB-97D1-0CD8-C344-4C62D048D77A}"/>
                  </a:ext>
                </a:extLst>
              </p:cNvPr>
              <p:cNvSpPr/>
              <p:nvPr/>
            </p:nvSpPr>
            <p:spPr>
              <a:xfrm>
                <a:off x="633412" y="6322402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9 h 121196"/>
                  <a:gd name="connsiteX1" fmla="*/ 60598 w 121196"/>
                  <a:gd name="connsiteY1" fmla="*/ 121197 h 121196"/>
                  <a:gd name="connsiteX2" fmla="*/ 0 w 121196"/>
                  <a:gd name="connsiteY2" fmla="*/ 60599 h 121196"/>
                  <a:gd name="connsiteX3" fmla="*/ 60598 w 121196"/>
                  <a:gd name="connsiteY3" fmla="*/ 0 h 121196"/>
                  <a:gd name="connsiteX4" fmla="*/ 121197 w 121196"/>
                  <a:gd name="connsiteY4" fmla="*/ 60599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9"/>
                    </a:moveTo>
                    <a:cubicBezTo>
                      <a:pt x="121197" y="94056"/>
                      <a:pt x="94056" y="121197"/>
                      <a:pt x="60598" y="121197"/>
                    </a:cubicBezTo>
                    <a:cubicBezTo>
                      <a:pt x="27141" y="121197"/>
                      <a:pt x="0" y="94056"/>
                      <a:pt x="0" y="60599"/>
                    </a:cubicBezTo>
                    <a:cubicBezTo>
                      <a:pt x="0" y="27141"/>
                      <a:pt x="27141" y="0"/>
                      <a:pt x="60598" y="0"/>
                    </a:cubicBezTo>
                    <a:cubicBezTo>
                      <a:pt x="94056" y="0"/>
                      <a:pt x="121197" y="27141"/>
                      <a:pt x="121197" y="60599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2400"/>
              </a:p>
            </p:txBody>
          </p:sp>
          <p:sp>
            <p:nvSpPr>
              <p:cNvPr id="179" name="Forme libre : forme 75">
                <a:extLst>
                  <a:ext uri="{FF2B5EF4-FFF2-40B4-BE49-F238E27FC236}">
                    <a16:creationId xmlns:a16="http://schemas.microsoft.com/office/drawing/2014/main" id="{3668C237-64E4-A0B6-C0E6-06AE6CB98370}"/>
                  </a:ext>
                </a:extLst>
              </p:cNvPr>
              <p:cNvSpPr/>
              <p:nvPr/>
            </p:nvSpPr>
            <p:spPr>
              <a:xfrm>
                <a:off x="1423531" y="6322402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9 h 121196"/>
                  <a:gd name="connsiteX1" fmla="*/ 60598 w 121196"/>
                  <a:gd name="connsiteY1" fmla="*/ 121197 h 121196"/>
                  <a:gd name="connsiteX2" fmla="*/ 0 w 121196"/>
                  <a:gd name="connsiteY2" fmla="*/ 60599 h 121196"/>
                  <a:gd name="connsiteX3" fmla="*/ 60598 w 121196"/>
                  <a:gd name="connsiteY3" fmla="*/ 0 h 121196"/>
                  <a:gd name="connsiteX4" fmla="*/ 121197 w 121196"/>
                  <a:gd name="connsiteY4" fmla="*/ 60599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9"/>
                    </a:moveTo>
                    <a:cubicBezTo>
                      <a:pt x="121197" y="94056"/>
                      <a:pt x="94056" y="121197"/>
                      <a:pt x="60598" y="121197"/>
                    </a:cubicBezTo>
                    <a:cubicBezTo>
                      <a:pt x="27141" y="121197"/>
                      <a:pt x="0" y="94056"/>
                      <a:pt x="0" y="60599"/>
                    </a:cubicBezTo>
                    <a:cubicBezTo>
                      <a:pt x="0" y="27141"/>
                      <a:pt x="27141" y="0"/>
                      <a:pt x="60598" y="0"/>
                    </a:cubicBezTo>
                    <a:cubicBezTo>
                      <a:pt x="94056" y="0"/>
                      <a:pt x="121197" y="27141"/>
                      <a:pt x="121197" y="60599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2400"/>
              </a:p>
            </p:txBody>
          </p:sp>
          <p:sp>
            <p:nvSpPr>
              <p:cNvPr id="180" name="Forme libre : forme 76">
                <a:extLst>
                  <a:ext uri="{FF2B5EF4-FFF2-40B4-BE49-F238E27FC236}">
                    <a16:creationId xmlns:a16="http://schemas.microsoft.com/office/drawing/2014/main" id="{4A5FF6C1-273E-9DD5-CCC3-B56224D7D4EB}"/>
                  </a:ext>
                </a:extLst>
              </p:cNvPr>
              <p:cNvSpPr/>
              <p:nvPr/>
            </p:nvSpPr>
            <p:spPr>
              <a:xfrm>
                <a:off x="2213651" y="6322402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9 h 121196"/>
                  <a:gd name="connsiteX1" fmla="*/ 60598 w 121196"/>
                  <a:gd name="connsiteY1" fmla="*/ 121197 h 121196"/>
                  <a:gd name="connsiteX2" fmla="*/ 0 w 121196"/>
                  <a:gd name="connsiteY2" fmla="*/ 60599 h 121196"/>
                  <a:gd name="connsiteX3" fmla="*/ 60598 w 121196"/>
                  <a:gd name="connsiteY3" fmla="*/ 0 h 121196"/>
                  <a:gd name="connsiteX4" fmla="*/ 121197 w 121196"/>
                  <a:gd name="connsiteY4" fmla="*/ 60599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9"/>
                    </a:moveTo>
                    <a:cubicBezTo>
                      <a:pt x="121197" y="94056"/>
                      <a:pt x="94056" y="121197"/>
                      <a:pt x="60598" y="121197"/>
                    </a:cubicBezTo>
                    <a:cubicBezTo>
                      <a:pt x="27141" y="121197"/>
                      <a:pt x="0" y="94056"/>
                      <a:pt x="0" y="60599"/>
                    </a:cubicBezTo>
                    <a:cubicBezTo>
                      <a:pt x="0" y="27141"/>
                      <a:pt x="27141" y="0"/>
                      <a:pt x="60598" y="0"/>
                    </a:cubicBezTo>
                    <a:cubicBezTo>
                      <a:pt x="94056" y="0"/>
                      <a:pt x="121197" y="27141"/>
                      <a:pt x="121197" y="60599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2400"/>
              </a:p>
            </p:txBody>
          </p:sp>
          <p:sp>
            <p:nvSpPr>
              <p:cNvPr id="181" name="Forme libre : forme 77">
                <a:extLst>
                  <a:ext uri="{FF2B5EF4-FFF2-40B4-BE49-F238E27FC236}">
                    <a16:creationId xmlns:a16="http://schemas.microsoft.com/office/drawing/2014/main" id="{856104EE-EA0A-FAE1-1E22-EFB994518F50}"/>
                  </a:ext>
                </a:extLst>
              </p:cNvPr>
              <p:cNvSpPr/>
              <p:nvPr/>
            </p:nvSpPr>
            <p:spPr>
              <a:xfrm>
                <a:off x="3004004" y="6322402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9 h 121196"/>
                  <a:gd name="connsiteX1" fmla="*/ 60599 w 121196"/>
                  <a:gd name="connsiteY1" fmla="*/ 121197 h 121196"/>
                  <a:gd name="connsiteX2" fmla="*/ 0 w 121196"/>
                  <a:gd name="connsiteY2" fmla="*/ 60599 h 121196"/>
                  <a:gd name="connsiteX3" fmla="*/ 60599 w 121196"/>
                  <a:gd name="connsiteY3" fmla="*/ 0 h 121196"/>
                  <a:gd name="connsiteX4" fmla="*/ 121197 w 121196"/>
                  <a:gd name="connsiteY4" fmla="*/ 60599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9"/>
                    </a:moveTo>
                    <a:cubicBezTo>
                      <a:pt x="121197" y="94056"/>
                      <a:pt x="94056" y="121197"/>
                      <a:pt x="60599" y="121197"/>
                    </a:cubicBezTo>
                    <a:cubicBezTo>
                      <a:pt x="27141" y="121197"/>
                      <a:pt x="0" y="94056"/>
                      <a:pt x="0" y="60599"/>
                    </a:cubicBezTo>
                    <a:cubicBezTo>
                      <a:pt x="0" y="27141"/>
                      <a:pt x="27141" y="0"/>
                      <a:pt x="60599" y="0"/>
                    </a:cubicBezTo>
                    <a:cubicBezTo>
                      <a:pt x="94056" y="0"/>
                      <a:pt x="121197" y="27141"/>
                      <a:pt x="121197" y="60599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2400"/>
              </a:p>
            </p:txBody>
          </p:sp>
          <p:sp>
            <p:nvSpPr>
              <p:cNvPr id="182" name="Forme libre : forme 78">
                <a:extLst>
                  <a:ext uri="{FF2B5EF4-FFF2-40B4-BE49-F238E27FC236}">
                    <a16:creationId xmlns:a16="http://schemas.microsoft.com/office/drawing/2014/main" id="{B23522EC-B592-30E3-EAE0-226C47E5E3BD}"/>
                  </a:ext>
                </a:extLst>
              </p:cNvPr>
              <p:cNvSpPr/>
              <p:nvPr/>
            </p:nvSpPr>
            <p:spPr>
              <a:xfrm>
                <a:off x="633412" y="7105737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8 h 121196"/>
                  <a:gd name="connsiteX1" fmla="*/ 60598 w 121196"/>
                  <a:gd name="connsiteY1" fmla="*/ 121197 h 121196"/>
                  <a:gd name="connsiteX2" fmla="*/ 0 w 121196"/>
                  <a:gd name="connsiteY2" fmla="*/ 60598 h 121196"/>
                  <a:gd name="connsiteX3" fmla="*/ 60598 w 121196"/>
                  <a:gd name="connsiteY3" fmla="*/ 0 h 121196"/>
                  <a:gd name="connsiteX4" fmla="*/ 121197 w 121196"/>
                  <a:gd name="connsiteY4" fmla="*/ 60598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8"/>
                    </a:moveTo>
                    <a:cubicBezTo>
                      <a:pt x="121197" y="94056"/>
                      <a:pt x="94056" y="121197"/>
                      <a:pt x="60598" y="121197"/>
                    </a:cubicBezTo>
                    <a:cubicBezTo>
                      <a:pt x="27141" y="121197"/>
                      <a:pt x="0" y="94056"/>
                      <a:pt x="0" y="60598"/>
                    </a:cubicBezTo>
                    <a:cubicBezTo>
                      <a:pt x="0" y="27141"/>
                      <a:pt x="27141" y="0"/>
                      <a:pt x="60598" y="0"/>
                    </a:cubicBezTo>
                    <a:cubicBezTo>
                      <a:pt x="94056" y="0"/>
                      <a:pt x="121197" y="27141"/>
                      <a:pt x="121197" y="60598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2400"/>
              </a:p>
            </p:txBody>
          </p:sp>
          <p:sp>
            <p:nvSpPr>
              <p:cNvPr id="183" name="Forme libre : forme 79">
                <a:extLst>
                  <a:ext uri="{FF2B5EF4-FFF2-40B4-BE49-F238E27FC236}">
                    <a16:creationId xmlns:a16="http://schemas.microsoft.com/office/drawing/2014/main" id="{8AF54659-1452-0C3C-56B3-1D8AFA4663A7}"/>
                  </a:ext>
                </a:extLst>
              </p:cNvPr>
              <p:cNvSpPr/>
              <p:nvPr/>
            </p:nvSpPr>
            <p:spPr>
              <a:xfrm>
                <a:off x="1423531" y="7105737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8 h 121196"/>
                  <a:gd name="connsiteX1" fmla="*/ 60598 w 121196"/>
                  <a:gd name="connsiteY1" fmla="*/ 121197 h 121196"/>
                  <a:gd name="connsiteX2" fmla="*/ 0 w 121196"/>
                  <a:gd name="connsiteY2" fmla="*/ 60598 h 121196"/>
                  <a:gd name="connsiteX3" fmla="*/ 60598 w 121196"/>
                  <a:gd name="connsiteY3" fmla="*/ 0 h 121196"/>
                  <a:gd name="connsiteX4" fmla="*/ 121197 w 121196"/>
                  <a:gd name="connsiteY4" fmla="*/ 60598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8"/>
                    </a:moveTo>
                    <a:cubicBezTo>
                      <a:pt x="121197" y="94056"/>
                      <a:pt x="94056" y="121197"/>
                      <a:pt x="60598" y="121197"/>
                    </a:cubicBezTo>
                    <a:cubicBezTo>
                      <a:pt x="27141" y="121197"/>
                      <a:pt x="0" y="94056"/>
                      <a:pt x="0" y="60598"/>
                    </a:cubicBezTo>
                    <a:cubicBezTo>
                      <a:pt x="0" y="27141"/>
                      <a:pt x="27141" y="0"/>
                      <a:pt x="60598" y="0"/>
                    </a:cubicBezTo>
                    <a:cubicBezTo>
                      <a:pt x="94056" y="0"/>
                      <a:pt x="121197" y="27141"/>
                      <a:pt x="121197" y="60598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2400"/>
              </a:p>
            </p:txBody>
          </p:sp>
          <p:sp>
            <p:nvSpPr>
              <p:cNvPr id="184" name="Forme libre : forme 80">
                <a:extLst>
                  <a:ext uri="{FF2B5EF4-FFF2-40B4-BE49-F238E27FC236}">
                    <a16:creationId xmlns:a16="http://schemas.microsoft.com/office/drawing/2014/main" id="{41458D67-47BA-66F1-17D5-BBF29F5377B4}"/>
                  </a:ext>
                </a:extLst>
              </p:cNvPr>
              <p:cNvSpPr/>
              <p:nvPr/>
            </p:nvSpPr>
            <p:spPr>
              <a:xfrm>
                <a:off x="2213651" y="7105737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8 h 121196"/>
                  <a:gd name="connsiteX1" fmla="*/ 60598 w 121196"/>
                  <a:gd name="connsiteY1" fmla="*/ 121197 h 121196"/>
                  <a:gd name="connsiteX2" fmla="*/ 0 w 121196"/>
                  <a:gd name="connsiteY2" fmla="*/ 60598 h 121196"/>
                  <a:gd name="connsiteX3" fmla="*/ 60598 w 121196"/>
                  <a:gd name="connsiteY3" fmla="*/ 0 h 121196"/>
                  <a:gd name="connsiteX4" fmla="*/ 121197 w 121196"/>
                  <a:gd name="connsiteY4" fmla="*/ 60598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8"/>
                    </a:moveTo>
                    <a:cubicBezTo>
                      <a:pt x="121197" y="94056"/>
                      <a:pt x="94056" y="121197"/>
                      <a:pt x="60598" y="121197"/>
                    </a:cubicBezTo>
                    <a:cubicBezTo>
                      <a:pt x="27141" y="121197"/>
                      <a:pt x="0" y="94056"/>
                      <a:pt x="0" y="60598"/>
                    </a:cubicBezTo>
                    <a:cubicBezTo>
                      <a:pt x="0" y="27141"/>
                      <a:pt x="27141" y="0"/>
                      <a:pt x="60598" y="0"/>
                    </a:cubicBezTo>
                    <a:cubicBezTo>
                      <a:pt x="94056" y="0"/>
                      <a:pt x="121197" y="27141"/>
                      <a:pt x="121197" y="60598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2400"/>
              </a:p>
            </p:txBody>
          </p:sp>
          <p:sp>
            <p:nvSpPr>
              <p:cNvPr id="185" name="Forme libre : forme 81">
                <a:extLst>
                  <a:ext uri="{FF2B5EF4-FFF2-40B4-BE49-F238E27FC236}">
                    <a16:creationId xmlns:a16="http://schemas.microsoft.com/office/drawing/2014/main" id="{A7DBB932-3AE2-D23F-27F7-D63D734854A5}"/>
                  </a:ext>
                </a:extLst>
              </p:cNvPr>
              <p:cNvSpPr/>
              <p:nvPr/>
            </p:nvSpPr>
            <p:spPr>
              <a:xfrm>
                <a:off x="3004004" y="7105737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8 h 121196"/>
                  <a:gd name="connsiteX1" fmla="*/ 60599 w 121196"/>
                  <a:gd name="connsiteY1" fmla="*/ 121197 h 121196"/>
                  <a:gd name="connsiteX2" fmla="*/ 0 w 121196"/>
                  <a:gd name="connsiteY2" fmla="*/ 60598 h 121196"/>
                  <a:gd name="connsiteX3" fmla="*/ 60599 w 121196"/>
                  <a:gd name="connsiteY3" fmla="*/ 0 h 121196"/>
                  <a:gd name="connsiteX4" fmla="*/ 121197 w 121196"/>
                  <a:gd name="connsiteY4" fmla="*/ 60598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8"/>
                    </a:moveTo>
                    <a:cubicBezTo>
                      <a:pt x="121197" y="94056"/>
                      <a:pt x="94056" y="121197"/>
                      <a:pt x="60599" y="121197"/>
                    </a:cubicBezTo>
                    <a:cubicBezTo>
                      <a:pt x="27141" y="121197"/>
                      <a:pt x="0" y="94056"/>
                      <a:pt x="0" y="60598"/>
                    </a:cubicBezTo>
                    <a:cubicBezTo>
                      <a:pt x="0" y="27141"/>
                      <a:pt x="27141" y="0"/>
                      <a:pt x="60599" y="0"/>
                    </a:cubicBezTo>
                    <a:cubicBezTo>
                      <a:pt x="94056" y="0"/>
                      <a:pt x="121197" y="27141"/>
                      <a:pt x="121197" y="60598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2400"/>
              </a:p>
            </p:txBody>
          </p:sp>
        </p:grp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F5099A43-8A99-0110-385B-F211173E864E}"/>
                </a:ext>
              </a:extLst>
            </p:cNvPr>
            <p:cNvSpPr/>
            <p:nvPr/>
          </p:nvSpPr>
          <p:spPr>
            <a:xfrm>
              <a:off x="426423" y="3991498"/>
              <a:ext cx="256809" cy="256809"/>
            </a:xfrm>
            <a:prstGeom prst="rect">
              <a:avLst/>
            </a:prstGeom>
            <a:solidFill>
              <a:srgbClr val="4472C4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F9B2837-8A1D-8925-1377-C53A23F1B44A}"/>
              </a:ext>
            </a:extLst>
          </p:cNvPr>
          <p:cNvGrpSpPr/>
          <p:nvPr/>
        </p:nvGrpSpPr>
        <p:grpSpPr>
          <a:xfrm>
            <a:off x="4165992" y="1313445"/>
            <a:ext cx="4690186" cy="892701"/>
            <a:chOff x="4165992" y="1313445"/>
            <a:chExt cx="4690186" cy="892701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F064BF98-DF77-AA34-9F01-32C7F8DC7EE0}"/>
                </a:ext>
              </a:extLst>
            </p:cNvPr>
            <p:cNvSpPr txBox="1"/>
            <p:nvPr/>
          </p:nvSpPr>
          <p:spPr>
            <a:xfrm>
              <a:off x="4165992" y="1865075"/>
              <a:ext cx="4690186" cy="341071"/>
            </a:xfrm>
            <a:custGeom>
              <a:avLst/>
              <a:gdLst/>
              <a:ahLst/>
              <a:cxnLst/>
              <a:rect l="l" t="t" r="r" b="b"/>
              <a:pathLst>
                <a:path w="4690186" h="341071">
                  <a:moveTo>
                    <a:pt x="3694861" y="143104"/>
                  </a:moveTo>
                  <a:lnTo>
                    <a:pt x="3879113" y="143104"/>
                  </a:lnTo>
                  <a:lnTo>
                    <a:pt x="3879113" y="192024"/>
                  </a:lnTo>
                  <a:lnTo>
                    <a:pt x="3694861" y="192024"/>
                  </a:lnTo>
                  <a:close/>
                  <a:moveTo>
                    <a:pt x="1909267" y="62179"/>
                  </a:moveTo>
                  <a:lnTo>
                    <a:pt x="1909267" y="278892"/>
                  </a:lnTo>
                  <a:lnTo>
                    <a:pt x="2077517" y="278892"/>
                  </a:lnTo>
                  <a:cubicBezTo>
                    <a:pt x="2087880" y="278892"/>
                    <a:pt x="2097481" y="278130"/>
                    <a:pt x="2106320" y="276606"/>
                  </a:cubicBezTo>
                  <a:cubicBezTo>
                    <a:pt x="2115159" y="275082"/>
                    <a:pt x="2122779" y="272567"/>
                    <a:pt x="2129180" y="269062"/>
                  </a:cubicBezTo>
                  <a:cubicBezTo>
                    <a:pt x="2135581" y="265557"/>
                    <a:pt x="2140534" y="261061"/>
                    <a:pt x="2144039" y="255575"/>
                  </a:cubicBezTo>
                  <a:cubicBezTo>
                    <a:pt x="2147544" y="250088"/>
                    <a:pt x="2149297" y="243230"/>
                    <a:pt x="2149297" y="235001"/>
                  </a:cubicBezTo>
                  <a:cubicBezTo>
                    <a:pt x="2149297" y="221285"/>
                    <a:pt x="2145030" y="210693"/>
                    <a:pt x="2136495" y="203225"/>
                  </a:cubicBezTo>
                  <a:cubicBezTo>
                    <a:pt x="2127961" y="195758"/>
                    <a:pt x="2115464" y="192024"/>
                    <a:pt x="2099005" y="192024"/>
                  </a:cubicBezTo>
                  <a:lnTo>
                    <a:pt x="1951329" y="192024"/>
                  </a:lnTo>
                  <a:lnTo>
                    <a:pt x="1951329" y="143104"/>
                  </a:lnTo>
                  <a:lnTo>
                    <a:pt x="2094890" y="143104"/>
                  </a:lnTo>
                  <a:cubicBezTo>
                    <a:pt x="2111349" y="143104"/>
                    <a:pt x="2123541" y="140056"/>
                    <a:pt x="2131466" y="133960"/>
                  </a:cubicBezTo>
                  <a:cubicBezTo>
                    <a:pt x="2139391" y="127863"/>
                    <a:pt x="2143353" y="117500"/>
                    <a:pt x="2143353" y="102870"/>
                  </a:cubicBezTo>
                  <a:cubicBezTo>
                    <a:pt x="2143353" y="94031"/>
                    <a:pt x="2141677" y="86944"/>
                    <a:pt x="2138324" y="81610"/>
                  </a:cubicBezTo>
                  <a:cubicBezTo>
                    <a:pt x="2134971" y="76276"/>
                    <a:pt x="2130171" y="72161"/>
                    <a:pt x="2123922" y="69266"/>
                  </a:cubicBezTo>
                  <a:cubicBezTo>
                    <a:pt x="2117674" y="66370"/>
                    <a:pt x="2110206" y="64465"/>
                    <a:pt x="2101520" y="63551"/>
                  </a:cubicBezTo>
                  <a:cubicBezTo>
                    <a:pt x="2092833" y="62636"/>
                    <a:pt x="2083155" y="62179"/>
                    <a:pt x="2072487" y="62179"/>
                  </a:cubicBezTo>
                  <a:close/>
                  <a:moveTo>
                    <a:pt x="593750" y="62179"/>
                  </a:moveTo>
                  <a:cubicBezTo>
                    <a:pt x="578815" y="62179"/>
                    <a:pt x="565023" y="64846"/>
                    <a:pt x="552374" y="70180"/>
                  </a:cubicBezTo>
                  <a:cubicBezTo>
                    <a:pt x="539724" y="75514"/>
                    <a:pt x="528828" y="82906"/>
                    <a:pt x="519684" y="92354"/>
                  </a:cubicBezTo>
                  <a:cubicBezTo>
                    <a:pt x="510540" y="101803"/>
                    <a:pt x="503377" y="113081"/>
                    <a:pt x="498195" y="126187"/>
                  </a:cubicBezTo>
                  <a:cubicBezTo>
                    <a:pt x="493014" y="139294"/>
                    <a:pt x="490423" y="153771"/>
                    <a:pt x="490423" y="169621"/>
                  </a:cubicBezTo>
                  <a:cubicBezTo>
                    <a:pt x="490423" y="185166"/>
                    <a:pt x="493014" y="199644"/>
                    <a:pt x="498195" y="213055"/>
                  </a:cubicBezTo>
                  <a:cubicBezTo>
                    <a:pt x="503377" y="226466"/>
                    <a:pt x="510540" y="237973"/>
                    <a:pt x="519684" y="247574"/>
                  </a:cubicBezTo>
                  <a:cubicBezTo>
                    <a:pt x="528828" y="257175"/>
                    <a:pt x="539724" y="264719"/>
                    <a:pt x="552374" y="270205"/>
                  </a:cubicBezTo>
                  <a:cubicBezTo>
                    <a:pt x="565023" y="275692"/>
                    <a:pt x="578815" y="278435"/>
                    <a:pt x="593750" y="278435"/>
                  </a:cubicBezTo>
                  <a:lnTo>
                    <a:pt x="674675" y="278435"/>
                  </a:lnTo>
                  <a:cubicBezTo>
                    <a:pt x="689915" y="278435"/>
                    <a:pt x="703935" y="275692"/>
                    <a:pt x="716737" y="270205"/>
                  </a:cubicBezTo>
                  <a:cubicBezTo>
                    <a:pt x="729539" y="264719"/>
                    <a:pt x="740588" y="257175"/>
                    <a:pt x="749884" y="247574"/>
                  </a:cubicBezTo>
                  <a:cubicBezTo>
                    <a:pt x="759180" y="237973"/>
                    <a:pt x="766419" y="226466"/>
                    <a:pt x="771601" y="213055"/>
                  </a:cubicBezTo>
                  <a:cubicBezTo>
                    <a:pt x="776783" y="199644"/>
                    <a:pt x="779373" y="185166"/>
                    <a:pt x="779373" y="169621"/>
                  </a:cubicBezTo>
                  <a:cubicBezTo>
                    <a:pt x="779373" y="154076"/>
                    <a:pt x="776783" y="139675"/>
                    <a:pt x="771601" y="126416"/>
                  </a:cubicBezTo>
                  <a:cubicBezTo>
                    <a:pt x="766419" y="113157"/>
                    <a:pt x="759180" y="101803"/>
                    <a:pt x="749884" y="92354"/>
                  </a:cubicBezTo>
                  <a:cubicBezTo>
                    <a:pt x="740588" y="82906"/>
                    <a:pt x="729539" y="75514"/>
                    <a:pt x="716737" y="70180"/>
                  </a:cubicBezTo>
                  <a:cubicBezTo>
                    <a:pt x="703935" y="64846"/>
                    <a:pt x="689915" y="62179"/>
                    <a:pt x="674675" y="62179"/>
                  </a:cubicBezTo>
                  <a:close/>
                  <a:moveTo>
                    <a:pt x="4435068" y="4115"/>
                  </a:moveTo>
                  <a:lnTo>
                    <a:pt x="4673726" y="4115"/>
                  </a:lnTo>
                  <a:lnTo>
                    <a:pt x="4673726" y="62179"/>
                  </a:lnTo>
                  <a:lnTo>
                    <a:pt x="4435068" y="62179"/>
                  </a:lnTo>
                  <a:cubicBezTo>
                    <a:pt x="4421657" y="62179"/>
                    <a:pt x="4411294" y="65760"/>
                    <a:pt x="4403978" y="72923"/>
                  </a:cubicBezTo>
                  <a:cubicBezTo>
                    <a:pt x="4396664" y="80086"/>
                    <a:pt x="4393006" y="90068"/>
                    <a:pt x="4393006" y="102870"/>
                  </a:cubicBezTo>
                  <a:cubicBezTo>
                    <a:pt x="4393006" y="115671"/>
                    <a:pt x="4396740" y="125577"/>
                    <a:pt x="4404207" y="132588"/>
                  </a:cubicBezTo>
                  <a:cubicBezTo>
                    <a:pt x="4411675" y="139598"/>
                    <a:pt x="4421810" y="143104"/>
                    <a:pt x="4434611" y="143104"/>
                  </a:cubicBezTo>
                  <a:lnTo>
                    <a:pt x="4586858" y="143104"/>
                  </a:lnTo>
                  <a:cubicBezTo>
                    <a:pt x="4620692" y="143104"/>
                    <a:pt x="4646371" y="151028"/>
                    <a:pt x="4663897" y="166878"/>
                  </a:cubicBezTo>
                  <a:cubicBezTo>
                    <a:pt x="4681423" y="182727"/>
                    <a:pt x="4690186" y="206807"/>
                    <a:pt x="4690186" y="239116"/>
                  </a:cubicBezTo>
                  <a:cubicBezTo>
                    <a:pt x="4690186" y="253136"/>
                    <a:pt x="4688052" y="266090"/>
                    <a:pt x="4683785" y="277978"/>
                  </a:cubicBezTo>
                  <a:cubicBezTo>
                    <a:pt x="4679518" y="289865"/>
                    <a:pt x="4673117" y="300152"/>
                    <a:pt x="4664582" y="308839"/>
                  </a:cubicBezTo>
                  <a:cubicBezTo>
                    <a:pt x="4656048" y="317525"/>
                    <a:pt x="4645304" y="324307"/>
                    <a:pt x="4632350" y="329184"/>
                  </a:cubicBezTo>
                  <a:cubicBezTo>
                    <a:pt x="4619396" y="334061"/>
                    <a:pt x="4604232" y="336499"/>
                    <a:pt x="4586858" y="336499"/>
                  </a:cubicBezTo>
                  <a:lnTo>
                    <a:pt x="4337684" y="336499"/>
                  </a:lnTo>
                  <a:lnTo>
                    <a:pt x="4337684" y="278435"/>
                  </a:lnTo>
                  <a:lnTo>
                    <a:pt x="4586858" y="278435"/>
                  </a:lnTo>
                  <a:cubicBezTo>
                    <a:pt x="4602404" y="278435"/>
                    <a:pt x="4614367" y="274472"/>
                    <a:pt x="4622749" y="266548"/>
                  </a:cubicBezTo>
                  <a:cubicBezTo>
                    <a:pt x="4631131" y="258623"/>
                    <a:pt x="4635322" y="248107"/>
                    <a:pt x="4635322" y="235001"/>
                  </a:cubicBezTo>
                  <a:cubicBezTo>
                    <a:pt x="4635322" y="220675"/>
                    <a:pt x="4631131" y="209931"/>
                    <a:pt x="4622749" y="202768"/>
                  </a:cubicBezTo>
                  <a:cubicBezTo>
                    <a:pt x="4614367" y="195605"/>
                    <a:pt x="4602404" y="192024"/>
                    <a:pt x="4586858" y="192024"/>
                  </a:cubicBezTo>
                  <a:lnTo>
                    <a:pt x="4434154" y="192024"/>
                  </a:lnTo>
                  <a:cubicBezTo>
                    <a:pt x="4418609" y="192024"/>
                    <a:pt x="4404512" y="189662"/>
                    <a:pt x="4391863" y="184937"/>
                  </a:cubicBezTo>
                  <a:cubicBezTo>
                    <a:pt x="4379214" y="180213"/>
                    <a:pt x="4368546" y="173660"/>
                    <a:pt x="4359859" y="165278"/>
                  </a:cubicBezTo>
                  <a:cubicBezTo>
                    <a:pt x="4351172" y="156896"/>
                    <a:pt x="4344466" y="146914"/>
                    <a:pt x="4339742" y="135331"/>
                  </a:cubicBezTo>
                  <a:cubicBezTo>
                    <a:pt x="4335018" y="123749"/>
                    <a:pt x="4332656" y="111100"/>
                    <a:pt x="4332656" y="97383"/>
                  </a:cubicBezTo>
                  <a:cubicBezTo>
                    <a:pt x="4332656" y="83972"/>
                    <a:pt x="4334865" y="71552"/>
                    <a:pt x="4339284" y="60122"/>
                  </a:cubicBezTo>
                  <a:cubicBezTo>
                    <a:pt x="4343704" y="48692"/>
                    <a:pt x="4350258" y="38862"/>
                    <a:pt x="4358944" y="30632"/>
                  </a:cubicBezTo>
                  <a:cubicBezTo>
                    <a:pt x="4367632" y="22403"/>
                    <a:pt x="4378376" y="15926"/>
                    <a:pt x="4391177" y="11201"/>
                  </a:cubicBezTo>
                  <a:cubicBezTo>
                    <a:pt x="4403978" y="6477"/>
                    <a:pt x="4418609" y="4115"/>
                    <a:pt x="4435068" y="4115"/>
                  </a:cubicBezTo>
                  <a:close/>
                  <a:moveTo>
                    <a:pt x="4035018" y="4115"/>
                  </a:moveTo>
                  <a:lnTo>
                    <a:pt x="4273676" y="4115"/>
                  </a:lnTo>
                  <a:lnTo>
                    <a:pt x="4273676" y="62179"/>
                  </a:lnTo>
                  <a:lnTo>
                    <a:pt x="4035018" y="62179"/>
                  </a:lnTo>
                  <a:cubicBezTo>
                    <a:pt x="4021607" y="62179"/>
                    <a:pt x="4011244" y="65760"/>
                    <a:pt x="4003929" y="72923"/>
                  </a:cubicBezTo>
                  <a:cubicBezTo>
                    <a:pt x="3996614" y="80086"/>
                    <a:pt x="3992956" y="90068"/>
                    <a:pt x="3992956" y="102870"/>
                  </a:cubicBezTo>
                  <a:cubicBezTo>
                    <a:pt x="3992956" y="115671"/>
                    <a:pt x="3996690" y="125577"/>
                    <a:pt x="4004157" y="132588"/>
                  </a:cubicBezTo>
                  <a:cubicBezTo>
                    <a:pt x="4011625" y="139598"/>
                    <a:pt x="4021759" y="143104"/>
                    <a:pt x="4034561" y="143104"/>
                  </a:cubicBezTo>
                  <a:lnTo>
                    <a:pt x="4186809" y="143104"/>
                  </a:lnTo>
                  <a:cubicBezTo>
                    <a:pt x="4220642" y="143104"/>
                    <a:pt x="4246320" y="151028"/>
                    <a:pt x="4263847" y="166878"/>
                  </a:cubicBezTo>
                  <a:cubicBezTo>
                    <a:pt x="4281373" y="182727"/>
                    <a:pt x="4290136" y="206807"/>
                    <a:pt x="4290136" y="239116"/>
                  </a:cubicBezTo>
                  <a:cubicBezTo>
                    <a:pt x="4290136" y="253136"/>
                    <a:pt x="4288002" y="266090"/>
                    <a:pt x="4283735" y="277978"/>
                  </a:cubicBezTo>
                  <a:cubicBezTo>
                    <a:pt x="4279468" y="289865"/>
                    <a:pt x="4273067" y="300152"/>
                    <a:pt x="4264532" y="308839"/>
                  </a:cubicBezTo>
                  <a:cubicBezTo>
                    <a:pt x="4255998" y="317525"/>
                    <a:pt x="4245254" y="324307"/>
                    <a:pt x="4232300" y="329184"/>
                  </a:cubicBezTo>
                  <a:cubicBezTo>
                    <a:pt x="4219346" y="334061"/>
                    <a:pt x="4204182" y="336499"/>
                    <a:pt x="4186809" y="336499"/>
                  </a:cubicBezTo>
                  <a:lnTo>
                    <a:pt x="3937635" y="336499"/>
                  </a:lnTo>
                  <a:lnTo>
                    <a:pt x="3937635" y="278435"/>
                  </a:lnTo>
                  <a:lnTo>
                    <a:pt x="4186809" y="278435"/>
                  </a:lnTo>
                  <a:cubicBezTo>
                    <a:pt x="4202354" y="278435"/>
                    <a:pt x="4214317" y="274472"/>
                    <a:pt x="4222699" y="266548"/>
                  </a:cubicBezTo>
                  <a:cubicBezTo>
                    <a:pt x="4231081" y="258623"/>
                    <a:pt x="4235272" y="248107"/>
                    <a:pt x="4235272" y="235001"/>
                  </a:cubicBezTo>
                  <a:cubicBezTo>
                    <a:pt x="4235272" y="220675"/>
                    <a:pt x="4231081" y="209931"/>
                    <a:pt x="4222699" y="202768"/>
                  </a:cubicBezTo>
                  <a:cubicBezTo>
                    <a:pt x="4214317" y="195605"/>
                    <a:pt x="4202354" y="192024"/>
                    <a:pt x="4186809" y="192024"/>
                  </a:cubicBezTo>
                  <a:lnTo>
                    <a:pt x="4034104" y="192024"/>
                  </a:lnTo>
                  <a:cubicBezTo>
                    <a:pt x="4018559" y="192024"/>
                    <a:pt x="4004462" y="189662"/>
                    <a:pt x="3991813" y="184937"/>
                  </a:cubicBezTo>
                  <a:cubicBezTo>
                    <a:pt x="3979164" y="180213"/>
                    <a:pt x="3968496" y="173660"/>
                    <a:pt x="3959809" y="165278"/>
                  </a:cubicBezTo>
                  <a:cubicBezTo>
                    <a:pt x="3951122" y="156896"/>
                    <a:pt x="3944417" y="146914"/>
                    <a:pt x="3939692" y="135331"/>
                  </a:cubicBezTo>
                  <a:cubicBezTo>
                    <a:pt x="3934968" y="123749"/>
                    <a:pt x="3932606" y="111100"/>
                    <a:pt x="3932606" y="97383"/>
                  </a:cubicBezTo>
                  <a:cubicBezTo>
                    <a:pt x="3932606" y="83972"/>
                    <a:pt x="3934815" y="71552"/>
                    <a:pt x="3939235" y="60122"/>
                  </a:cubicBezTo>
                  <a:cubicBezTo>
                    <a:pt x="3943654" y="48692"/>
                    <a:pt x="3950208" y="38862"/>
                    <a:pt x="3958894" y="30632"/>
                  </a:cubicBezTo>
                  <a:cubicBezTo>
                    <a:pt x="3967581" y="22403"/>
                    <a:pt x="3978325" y="15926"/>
                    <a:pt x="3991127" y="11201"/>
                  </a:cubicBezTo>
                  <a:cubicBezTo>
                    <a:pt x="4003929" y="6477"/>
                    <a:pt x="4018559" y="4115"/>
                    <a:pt x="4035018" y="4115"/>
                  </a:cubicBezTo>
                  <a:close/>
                  <a:moveTo>
                    <a:pt x="3594735" y="4115"/>
                  </a:moveTo>
                  <a:lnTo>
                    <a:pt x="3891458" y="4115"/>
                  </a:lnTo>
                  <a:lnTo>
                    <a:pt x="3891458" y="62179"/>
                  </a:lnTo>
                  <a:lnTo>
                    <a:pt x="3652342" y="62179"/>
                  </a:lnTo>
                  <a:lnTo>
                    <a:pt x="3652342" y="278435"/>
                  </a:lnTo>
                  <a:lnTo>
                    <a:pt x="3891915" y="278435"/>
                  </a:lnTo>
                  <a:lnTo>
                    <a:pt x="3891915" y="336499"/>
                  </a:lnTo>
                  <a:lnTo>
                    <a:pt x="3594735" y="336499"/>
                  </a:lnTo>
                  <a:close/>
                  <a:moveTo>
                    <a:pt x="3074060" y="4115"/>
                  </a:moveTo>
                  <a:lnTo>
                    <a:pt x="3132125" y="4115"/>
                  </a:lnTo>
                  <a:lnTo>
                    <a:pt x="3132125" y="336499"/>
                  </a:lnTo>
                  <a:lnTo>
                    <a:pt x="3074060" y="336499"/>
                  </a:lnTo>
                  <a:close/>
                  <a:moveTo>
                    <a:pt x="2768193" y="4115"/>
                  </a:moveTo>
                  <a:lnTo>
                    <a:pt x="3006852" y="4115"/>
                  </a:lnTo>
                  <a:lnTo>
                    <a:pt x="3006852" y="62179"/>
                  </a:lnTo>
                  <a:lnTo>
                    <a:pt x="2768193" y="62179"/>
                  </a:lnTo>
                  <a:cubicBezTo>
                    <a:pt x="2754782" y="62179"/>
                    <a:pt x="2744419" y="65760"/>
                    <a:pt x="2737104" y="72923"/>
                  </a:cubicBezTo>
                  <a:cubicBezTo>
                    <a:pt x="2729789" y="80086"/>
                    <a:pt x="2726131" y="90068"/>
                    <a:pt x="2726131" y="102870"/>
                  </a:cubicBezTo>
                  <a:cubicBezTo>
                    <a:pt x="2726131" y="115671"/>
                    <a:pt x="2729865" y="125577"/>
                    <a:pt x="2737332" y="132588"/>
                  </a:cubicBezTo>
                  <a:cubicBezTo>
                    <a:pt x="2744800" y="139598"/>
                    <a:pt x="2754934" y="143104"/>
                    <a:pt x="2767736" y="143104"/>
                  </a:cubicBezTo>
                  <a:lnTo>
                    <a:pt x="2919984" y="143104"/>
                  </a:lnTo>
                  <a:cubicBezTo>
                    <a:pt x="2953817" y="143104"/>
                    <a:pt x="2979496" y="151028"/>
                    <a:pt x="2997022" y="166878"/>
                  </a:cubicBezTo>
                  <a:cubicBezTo>
                    <a:pt x="3014548" y="182727"/>
                    <a:pt x="3023311" y="206807"/>
                    <a:pt x="3023311" y="239116"/>
                  </a:cubicBezTo>
                  <a:cubicBezTo>
                    <a:pt x="3023311" y="253136"/>
                    <a:pt x="3021177" y="266090"/>
                    <a:pt x="3016910" y="277978"/>
                  </a:cubicBezTo>
                  <a:cubicBezTo>
                    <a:pt x="3012643" y="289865"/>
                    <a:pt x="3006242" y="300152"/>
                    <a:pt x="2997708" y="308839"/>
                  </a:cubicBezTo>
                  <a:cubicBezTo>
                    <a:pt x="2989173" y="317525"/>
                    <a:pt x="2978429" y="324307"/>
                    <a:pt x="2965475" y="329184"/>
                  </a:cubicBezTo>
                  <a:cubicBezTo>
                    <a:pt x="2952521" y="334061"/>
                    <a:pt x="2937357" y="336499"/>
                    <a:pt x="2919984" y="336499"/>
                  </a:cubicBezTo>
                  <a:lnTo>
                    <a:pt x="2670810" y="336499"/>
                  </a:lnTo>
                  <a:lnTo>
                    <a:pt x="2670810" y="278435"/>
                  </a:lnTo>
                  <a:lnTo>
                    <a:pt x="2919984" y="278435"/>
                  </a:lnTo>
                  <a:cubicBezTo>
                    <a:pt x="2935529" y="278435"/>
                    <a:pt x="2947492" y="274472"/>
                    <a:pt x="2955874" y="266548"/>
                  </a:cubicBezTo>
                  <a:cubicBezTo>
                    <a:pt x="2964256" y="258623"/>
                    <a:pt x="2968447" y="248107"/>
                    <a:pt x="2968447" y="235001"/>
                  </a:cubicBezTo>
                  <a:cubicBezTo>
                    <a:pt x="2968447" y="220675"/>
                    <a:pt x="2964256" y="209931"/>
                    <a:pt x="2955874" y="202768"/>
                  </a:cubicBezTo>
                  <a:cubicBezTo>
                    <a:pt x="2947492" y="195605"/>
                    <a:pt x="2935529" y="192024"/>
                    <a:pt x="2919984" y="192024"/>
                  </a:cubicBezTo>
                  <a:lnTo>
                    <a:pt x="2767279" y="192024"/>
                  </a:lnTo>
                  <a:cubicBezTo>
                    <a:pt x="2751734" y="192024"/>
                    <a:pt x="2737637" y="189662"/>
                    <a:pt x="2724988" y="184937"/>
                  </a:cubicBezTo>
                  <a:cubicBezTo>
                    <a:pt x="2712339" y="180213"/>
                    <a:pt x="2701671" y="173660"/>
                    <a:pt x="2692984" y="165278"/>
                  </a:cubicBezTo>
                  <a:cubicBezTo>
                    <a:pt x="2684297" y="156896"/>
                    <a:pt x="2677592" y="146914"/>
                    <a:pt x="2672867" y="135331"/>
                  </a:cubicBezTo>
                  <a:cubicBezTo>
                    <a:pt x="2668143" y="123749"/>
                    <a:pt x="2665781" y="111100"/>
                    <a:pt x="2665781" y="97383"/>
                  </a:cubicBezTo>
                  <a:cubicBezTo>
                    <a:pt x="2665781" y="83972"/>
                    <a:pt x="2667990" y="71552"/>
                    <a:pt x="2672410" y="60122"/>
                  </a:cubicBezTo>
                  <a:cubicBezTo>
                    <a:pt x="2676830" y="48692"/>
                    <a:pt x="2683383" y="38862"/>
                    <a:pt x="2692070" y="30632"/>
                  </a:cubicBezTo>
                  <a:cubicBezTo>
                    <a:pt x="2700756" y="22403"/>
                    <a:pt x="2711500" y="15926"/>
                    <a:pt x="2724302" y="11201"/>
                  </a:cubicBezTo>
                  <a:cubicBezTo>
                    <a:pt x="2737104" y="6477"/>
                    <a:pt x="2751734" y="4115"/>
                    <a:pt x="2768193" y="4115"/>
                  </a:cubicBezTo>
                  <a:close/>
                  <a:moveTo>
                    <a:pt x="2256206" y="4115"/>
                  </a:moveTo>
                  <a:lnTo>
                    <a:pt x="2316099" y="4115"/>
                  </a:lnTo>
                  <a:lnTo>
                    <a:pt x="2316099" y="189738"/>
                  </a:lnTo>
                  <a:cubicBezTo>
                    <a:pt x="2316099" y="206502"/>
                    <a:pt x="2318156" y="220827"/>
                    <a:pt x="2322271" y="232715"/>
                  </a:cubicBezTo>
                  <a:cubicBezTo>
                    <a:pt x="2326386" y="244602"/>
                    <a:pt x="2333091" y="254356"/>
                    <a:pt x="2342388" y="261976"/>
                  </a:cubicBezTo>
                  <a:cubicBezTo>
                    <a:pt x="2351684" y="269596"/>
                    <a:pt x="2364105" y="275158"/>
                    <a:pt x="2379650" y="278663"/>
                  </a:cubicBezTo>
                  <a:cubicBezTo>
                    <a:pt x="2395195" y="282169"/>
                    <a:pt x="2414397" y="283921"/>
                    <a:pt x="2437257" y="283921"/>
                  </a:cubicBezTo>
                  <a:cubicBezTo>
                    <a:pt x="2460117" y="283921"/>
                    <a:pt x="2479319" y="282169"/>
                    <a:pt x="2494864" y="278663"/>
                  </a:cubicBezTo>
                  <a:cubicBezTo>
                    <a:pt x="2510409" y="275158"/>
                    <a:pt x="2522829" y="269596"/>
                    <a:pt x="2532126" y="261976"/>
                  </a:cubicBezTo>
                  <a:cubicBezTo>
                    <a:pt x="2541422" y="254356"/>
                    <a:pt x="2548128" y="244602"/>
                    <a:pt x="2552242" y="232715"/>
                  </a:cubicBezTo>
                  <a:cubicBezTo>
                    <a:pt x="2556357" y="220827"/>
                    <a:pt x="2558415" y="206502"/>
                    <a:pt x="2558415" y="189738"/>
                  </a:cubicBezTo>
                  <a:lnTo>
                    <a:pt x="2558415" y="4115"/>
                  </a:lnTo>
                  <a:lnTo>
                    <a:pt x="2615108" y="4115"/>
                  </a:lnTo>
                  <a:lnTo>
                    <a:pt x="2615108" y="189738"/>
                  </a:lnTo>
                  <a:cubicBezTo>
                    <a:pt x="2615108" y="215341"/>
                    <a:pt x="2611755" y="237668"/>
                    <a:pt x="2605049" y="256718"/>
                  </a:cubicBezTo>
                  <a:cubicBezTo>
                    <a:pt x="2598344" y="275768"/>
                    <a:pt x="2587828" y="291541"/>
                    <a:pt x="2573502" y="304038"/>
                  </a:cubicBezTo>
                  <a:cubicBezTo>
                    <a:pt x="2559177" y="316535"/>
                    <a:pt x="2540660" y="325831"/>
                    <a:pt x="2517953" y="331927"/>
                  </a:cubicBezTo>
                  <a:cubicBezTo>
                    <a:pt x="2495245" y="338023"/>
                    <a:pt x="2467737" y="341071"/>
                    <a:pt x="2435428" y="341071"/>
                  </a:cubicBezTo>
                  <a:cubicBezTo>
                    <a:pt x="2403424" y="341071"/>
                    <a:pt x="2376068" y="338023"/>
                    <a:pt x="2353361" y="331927"/>
                  </a:cubicBezTo>
                  <a:cubicBezTo>
                    <a:pt x="2330653" y="325831"/>
                    <a:pt x="2312136" y="316535"/>
                    <a:pt x="2297811" y="304038"/>
                  </a:cubicBezTo>
                  <a:cubicBezTo>
                    <a:pt x="2283485" y="291541"/>
                    <a:pt x="2272970" y="275768"/>
                    <a:pt x="2266264" y="256718"/>
                  </a:cubicBezTo>
                  <a:cubicBezTo>
                    <a:pt x="2259558" y="237668"/>
                    <a:pt x="2256206" y="215341"/>
                    <a:pt x="2256206" y="189738"/>
                  </a:cubicBezTo>
                  <a:close/>
                  <a:moveTo>
                    <a:pt x="1851203" y="4115"/>
                  </a:moveTo>
                  <a:lnTo>
                    <a:pt x="2094433" y="4115"/>
                  </a:lnTo>
                  <a:cubicBezTo>
                    <a:pt x="2110587" y="4115"/>
                    <a:pt x="2125294" y="5944"/>
                    <a:pt x="2138553" y="9601"/>
                  </a:cubicBezTo>
                  <a:cubicBezTo>
                    <a:pt x="2151812" y="13259"/>
                    <a:pt x="2163165" y="18669"/>
                    <a:pt x="2172614" y="25832"/>
                  </a:cubicBezTo>
                  <a:cubicBezTo>
                    <a:pt x="2182063" y="32995"/>
                    <a:pt x="2189378" y="41986"/>
                    <a:pt x="2194560" y="52806"/>
                  </a:cubicBezTo>
                  <a:cubicBezTo>
                    <a:pt x="2199741" y="63627"/>
                    <a:pt x="2202332" y="76048"/>
                    <a:pt x="2202332" y="90068"/>
                  </a:cubicBezTo>
                  <a:cubicBezTo>
                    <a:pt x="2202332" y="100736"/>
                    <a:pt x="2201113" y="110033"/>
                    <a:pt x="2198675" y="117958"/>
                  </a:cubicBezTo>
                  <a:cubicBezTo>
                    <a:pt x="2196236" y="125882"/>
                    <a:pt x="2192883" y="132664"/>
                    <a:pt x="2188616" y="138303"/>
                  </a:cubicBezTo>
                  <a:cubicBezTo>
                    <a:pt x="2184349" y="143942"/>
                    <a:pt x="2179396" y="148666"/>
                    <a:pt x="2173757" y="152476"/>
                  </a:cubicBezTo>
                  <a:cubicBezTo>
                    <a:pt x="2168118" y="156286"/>
                    <a:pt x="2162251" y="159106"/>
                    <a:pt x="2156155" y="160934"/>
                  </a:cubicBezTo>
                  <a:cubicBezTo>
                    <a:pt x="2171395" y="165811"/>
                    <a:pt x="2183892" y="174650"/>
                    <a:pt x="2193645" y="187452"/>
                  </a:cubicBezTo>
                  <a:cubicBezTo>
                    <a:pt x="2203399" y="200254"/>
                    <a:pt x="2208276" y="216408"/>
                    <a:pt x="2208276" y="235915"/>
                  </a:cubicBezTo>
                  <a:cubicBezTo>
                    <a:pt x="2208276" y="251155"/>
                    <a:pt x="2205761" y="264947"/>
                    <a:pt x="2200732" y="277292"/>
                  </a:cubicBezTo>
                  <a:cubicBezTo>
                    <a:pt x="2195703" y="289636"/>
                    <a:pt x="2188540" y="300228"/>
                    <a:pt x="2179244" y="309067"/>
                  </a:cubicBezTo>
                  <a:cubicBezTo>
                    <a:pt x="2169947" y="317906"/>
                    <a:pt x="2158670" y="324688"/>
                    <a:pt x="2145411" y="329413"/>
                  </a:cubicBezTo>
                  <a:cubicBezTo>
                    <a:pt x="2132152" y="334137"/>
                    <a:pt x="2117445" y="336499"/>
                    <a:pt x="2101291" y="336499"/>
                  </a:cubicBezTo>
                  <a:lnTo>
                    <a:pt x="1851203" y="336499"/>
                  </a:lnTo>
                  <a:close/>
                  <a:moveTo>
                    <a:pt x="1289685" y="4115"/>
                  </a:moveTo>
                  <a:lnTo>
                    <a:pt x="1528343" y="4115"/>
                  </a:lnTo>
                  <a:cubicBezTo>
                    <a:pt x="1547241" y="4115"/>
                    <a:pt x="1564157" y="6934"/>
                    <a:pt x="1579092" y="12573"/>
                  </a:cubicBezTo>
                  <a:cubicBezTo>
                    <a:pt x="1594028" y="18212"/>
                    <a:pt x="1606677" y="26289"/>
                    <a:pt x="1617040" y="36804"/>
                  </a:cubicBezTo>
                  <a:cubicBezTo>
                    <a:pt x="1627403" y="47320"/>
                    <a:pt x="1635328" y="60046"/>
                    <a:pt x="1640814" y="74981"/>
                  </a:cubicBezTo>
                  <a:cubicBezTo>
                    <a:pt x="1646301" y="89916"/>
                    <a:pt x="1649044" y="106680"/>
                    <a:pt x="1649044" y="125273"/>
                  </a:cubicBezTo>
                  <a:cubicBezTo>
                    <a:pt x="1649044" y="153010"/>
                    <a:pt x="1643024" y="176250"/>
                    <a:pt x="1630985" y="194996"/>
                  </a:cubicBezTo>
                  <a:cubicBezTo>
                    <a:pt x="1618945" y="213741"/>
                    <a:pt x="1602105" y="227228"/>
                    <a:pt x="1580464" y="235458"/>
                  </a:cubicBezTo>
                  <a:lnTo>
                    <a:pt x="1680591" y="336499"/>
                  </a:lnTo>
                  <a:lnTo>
                    <a:pt x="1598295" y="336499"/>
                  </a:lnTo>
                  <a:lnTo>
                    <a:pt x="1514170" y="244145"/>
                  </a:lnTo>
                  <a:lnTo>
                    <a:pt x="1389812" y="244145"/>
                  </a:lnTo>
                  <a:lnTo>
                    <a:pt x="1389812" y="192938"/>
                  </a:lnTo>
                  <a:lnTo>
                    <a:pt x="1528343" y="192938"/>
                  </a:lnTo>
                  <a:cubicBezTo>
                    <a:pt x="1549374" y="192938"/>
                    <a:pt x="1565224" y="187223"/>
                    <a:pt x="1575892" y="175793"/>
                  </a:cubicBezTo>
                  <a:cubicBezTo>
                    <a:pt x="1586560" y="164363"/>
                    <a:pt x="1591894" y="147828"/>
                    <a:pt x="1591894" y="126187"/>
                  </a:cubicBezTo>
                  <a:cubicBezTo>
                    <a:pt x="1591894" y="104546"/>
                    <a:pt x="1586331" y="88468"/>
                    <a:pt x="1575206" y="77952"/>
                  </a:cubicBezTo>
                  <a:cubicBezTo>
                    <a:pt x="1564081" y="67437"/>
                    <a:pt x="1548460" y="62179"/>
                    <a:pt x="1528343" y="62179"/>
                  </a:cubicBezTo>
                  <a:lnTo>
                    <a:pt x="1347292" y="62179"/>
                  </a:lnTo>
                  <a:lnTo>
                    <a:pt x="1347292" y="336499"/>
                  </a:lnTo>
                  <a:lnTo>
                    <a:pt x="1289685" y="336499"/>
                  </a:lnTo>
                  <a:close/>
                  <a:moveTo>
                    <a:pt x="875081" y="4115"/>
                  </a:moveTo>
                  <a:lnTo>
                    <a:pt x="934974" y="4115"/>
                  </a:lnTo>
                  <a:lnTo>
                    <a:pt x="934974" y="189738"/>
                  </a:lnTo>
                  <a:cubicBezTo>
                    <a:pt x="934974" y="206502"/>
                    <a:pt x="937031" y="220827"/>
                    <a:pt x="941146" y="232715"/>
                  </a:cubicBezTo>
                  <a:cubicBezTo>
                    <a:pt x="945261" y="244602"/>
                    <a:pt x="951966" y="254356"/>
                    <a:pt x="961263" y="261976"/>
                  </a:cubicBezTo>
                  <a:cubicBezTo>
                    <a:pt x="970559" y="269596"/>
                    <a:pt x="982980" y="275158"/>
                    <a:pt x="998525" y="278663"/>
                  </a:cubicBezTo>
                  <a:cubicBezTo>
                    <a:pt x="1014069" y="282169"/>
                    <a:pt x="1033272" y="283921"/>
                    <a:pt x="1056132" y="283921"/>
                  </a:cubicBezTo>
                  <a:cubicBezTo>
                    <a:pt x="1078992" y="283921"/>
                    <a:pt x="1098194" y="282169"/>
                    <a:pt x="1113739" y="278663"/>
                  </a:cubicBezTo>
                  <a:cubicBezTo>
                    <a:pt x="1129284" y="275158"/>
                    <a:pt x="1141705" y="269596"/>
                    <a:pt x="1151001" y="261976"/>
                  </a:cubicBezTo>
                  <a:cubicBezTo>
                    <a:pt x="1160297" y="254356"/>
                    <a:pt x="1167003" y="244602"/>
                    <a:pt x="1171118" y="232715"/>
                  </a:cubicBezTo>
                  <a:cubicBezTo>
                    <a:pt x="1175232" y="220827"/>
                    <a:pt x="1177290" y="206502"/>
                    <a:pt x="1177290" y="189738"/>
                  </a:cubicBezTo>
                  <a:lnTo>
                    <a:pt x="1177290" y="4115"/>
                  </a:lnTo>
                  <a:lnTo>
                    <a:pt x="1233983" y="4115"/>
                  </a:lnTo>
                  <a:lnTo>
                    <a:pt x="1233983" y="189738"/>
                  </a:lnTo>
                  <a:cubicBezTo>
                    <a:pt x="1233983" y="215341"/>
                    <a:pt x="1230630" y="237668"/>
                    <a:pt x="1223924" y="256718"/>
                  </a:cubicBezTo>
                  <a:cubicBezTo>
                    <a:pt x="1217219" y="275768"/>
                    <a:pt x="1206703" y="291541"/>
                    <a:pt x="1192377" y="304038"/>
                  </a:cubicBezTo>
                  <a:cubicBezTo>
                    <a:pt x="1178052" y="316535"/>
                    <a:pt x="1159535" y="325831"/>
                    <a:pt x="1136828" y="331927"/>
                  </a:cubicBezTo>
                  <a:cubicBezTo>
                    <a:pt x="1114120" y="338023"/>
                    <a:pt x="1086612" y="341071"/>
                    <a:pt x="1054303" y="341071"/>
                  </a:cubicBezTo>
                  <a:cubicBezTo>
                    <a:pt x="1022299" y="341071"/>
                    <a:pt x="994943" y="338023"/>
                    <a:pt x="972236" y="331927"/>
                  </a:cubicBezTo>
                  <a:cubicBezTo>
                    <a:pt x="949528" y="325831"/>
                    <a:pt x="931011" y="316535"/>
                    <a:pt x="916686" y="304038"/>
                  </a:cubicBezTo>
                  <a:cubicBezTo>
                    <a:pt x="902360" y="291541"/>
                    <a:pt x="891845" y="275768"/>
                    <a:pt x="885139" y="256718"/>
                  </a:cubicBezTo>
                  <a:cubicBezTo>
                    <a:pt x="878433" y="237668"/>
                    <a:pt x="875081" y="215341"/>
                    <a:pt x="875081" y="189738"/>
                  </a:cubicBezTo>
                  <a:close/>
                  <a:moveTo>
                    <a:pt x="593750" y="4115"/>
                  </a:moveTo>
                  <a:lnTo>
                    <a:pt x="674675" y="4115"/>
                  </a:lnTo>
                  <a:cubicBezTo>
                    <a:pt x="698754" y="4115"/>
                    <a:pt x="720776" y="8077"/>
                    <a:pt x="740740" y="16002"/>
                  </a:cubicBezTo>
                  <a:cubicBezTo>
                    <a:pt x="760704" y="23927"/>
                    <a:pt x="777849" y="35052"/>
                    <a:pt x="792175" y="49377"/>
                  </a:cubicBezTo>
                  <a:cubicBezTo>
                    <a:pt x="806501" y="63703"/>
                    <a:pt x="817626" y="80848"/>
                    <a:pt x="825551" y="100812"/>
                  </a:cubicBezTo>
                  <a:cubicBezTo>
                    <a:pt x="833475" y="120777"/>
                    <a:pt x="837438" y="142799"/>
                    <a:pt x="837438" y="166878"/>
                  </a:cubicBezTo>
                  <a:cubicBezTo>
                    <a:pt x="837438" y="190957"/>
                    <a:pt x="833399" y="213360"/>
                    <a:pt x="825322" y="234086"/>
                  </a:cubicBezTo>
                  <a:cubicBezTo>
                    <a:pt x="817245" y="254813"/>
                    <a:pt x="805967" y="272720"/>
                    <a:pt x="791489" y="287807"/>
                  </a:cubicBezTo>
                  <a:cubicBezTo>
                    <a:pt x="777011" y="302895"/>
                    <a:pt x="759866" y="314782"/>
                    <a:pt x="740054" y="323469"/>
                  </a:cubicBezTo>
                  <a:cubicBezTo>
                    <a:pt x="720242" y="332156"/>
                    <a:pt x="698449" y="336499"/>
                    <a:pt x="674675" y="336499"/>
                  </a:cubicBezTo>
                  <a:lnTo>
                    <a:pt x="593750" y="336499"/>
                  </a:lnTo>
                  <a:cubicBezTo>
                    <a:pt x="570585" y="336499"/>
                    <a:pt x="549173" y="332156"/>
                    <a:pt x="529514" y="323469"/>
                  </a:cubicBezTo>
                  <a:cubicBezTo>
                    <a:pt x="509854" y="314782"/>
                    <a:pt x="492785" y="302895"/>
                    <a:pt x="478307" y="287807"/>
                  </a:cubicBezTo>
                  <a:cubicBezTo>
                    <a:pt x="463829" y="272720"/>
                    <a:pt x="452552" y="254813"/>
                    <a:pt x="444474" y="234086"/>
                  </a:cubicBezTo>
                  <a:cubicBezTo>
                    <a:pt x="436397" y="213360"/>
                    <a:pt x="432359" y="190957"/>
                    <a:pt x="432359" y="166878"/>
                  </a:cubicBezTo>
                  <a:cubicBezTo>
                    <a:pt x="432359" y="142494"/>
                    <a:pt x="436397" y="120244"/>
                    <a:pt x="444474" y="100127"/>
                  </a:cubicBezTo>
                  <a:cubicBezTo>
                    <a:pt x="452552" y="80010"/>
                    <a:pt x="463829" y="62865"/>
                    <a:pt x="478307" y="48692"/>
                  </a:cubicBezTo>
                  <a:cubicBezTo>
                    <a:pt x="492785" y="34519"/>
                    <a:pt x="509854" y="23546"/>
                    <a:pt x="529514" y="15773"/>
                  </a:cubicBezTo>
                  <a:cubicBezTo>
                    <a:pt x="549173" y="8001"/>
                    <a:pt x="570585" y="4115"/>
                    <a:pt x="593750" y="4115"/>
                  </a:cubicBezTo>
                  <a:close/>
                  <a:moveTo>
                    <a:pt x="0" y="4115"/>
                  </a:moveTo>
                  <a:lnTo>
                    <a:pt x="78181" y="4115"/>
                  </a:lnTo>
                  <a:lnTo>
                    <a:pt x="207569" y="157277"/>
                  </a:lnTo>
                  <a:lnTo>
                    <a:pt x="337413" y="4115"/>
                  </a:lnTo>
                  <a:lnTo>
                    <a:pt x="411480" y="4115"/>
                  </a:lnTo>
                  <a:lnTo>
                    <a:pt x="234543" y="210312"/>
                  </a:lnTo>
                  <a:lnTo>
                    <a:pt x="234543" y="336499"/>
                  </a:lnTo>
                  <a:lnTo>
                    <a:pt x="176479" y="336499"/>
                  </a:lnTo>
                  <a:lnTo>
                    <a:pt x="176479" y="210312"/>
                  </a:lnTo>
                  <a:close/>
                  <a:moveTo>
                    <a:pt x="3223031" y="0"/>
                  </a:moveTo>
                  <a:cubicBezTo>
                    <a:pt x="3227298" y="0"/>
                    <a:pt x="3231413" y="914"/>
                    <a:pt x="3235375" y="2743"/>
                  </a:cubicBezTo>
                  <a:cubicBezTo>
                    <a:pt x="3239338" y="4572"/>
                    <a:pt x="3243453" y="7620"/>
                    <a:pt x="3247720" y="11887"/>
                  </a:cubicBezTo>
                  <a:lnTo>
                    <a:pt x="3482264" y="244602"/>
                  </a:lnTo>
                  <a:lnTo>
                    <a:pt x="3482264" y="1372"/>
                  </a:lnTo>
                  <a:lnTo>
                    <a:pt x="3537585" y="1372"/>
                  </a:lnTo>
                  <a:lnTo>
                    <a:pt x="3537585" y="305867"/>
                  </a:lnTo>
                  <a:cubicBezTo>
                    <a:pt x="3537585" y="316840"/>
                    <a:pt x="3534918" y="325374"/>
                    <a:pt x="3529584" y="331470"/>
                  </a:cubicBezTo>
                  <a:cubicBezTo>
                    <a:pt x="3524250" y="337566"/>
                    <a:pt x="3517316" y="340614"/>
                    <a:pt x="3508781" y="340614"/>
                  </a:cubicBezTo>
                  <a:cubicBezTo>
                    <a:pt x="3499332" y="340614"/>
                    <a:pt x="3490493" y="336499"/>
                    <a:pt x="3482264" y="328270"/>
                  </a:cubicBezTo>
                  <a:lnTo>
                    <a:pt x="3248634" y="93269"/>
                  </a:lnTo>
                  <a:lnTo>
                    <a:pt x="3248634" y="336499"/>
                  </a:lnTo>
                  <a:lnTo>
                    <a:pt x="3193313" y="336499"/>
                  </a:lnTo>
                  <a:lnTo>
                    <a:pt x="3193313" y="34747"/>
                  </a:lnTo>
                  <a:cubicBezTo>
                    <a:pt x="3193313" y="24079"/>
                    <a:pt x="3195980" y="15621"/>
                    <a:pt x="3201314" y="9373"/>
                  </a:cubicBezTo>
                  <a:cubicBezTo>
                    <a:pt x="3206648" y="3124"/>
                    <a:pt x="3213887" y="0"/>
                    <a:pt x="3223031" y="0"/>
                  </a:cubicBezTo>
                  <a:close/>
                </a:path>
              </a:pathLst>
            </a:custGeom>
            <a:gradFill>
              <a:gsLst>
                <a:gs pos="7000">
                  <a:srgbClr val="FE813A"/>
                </a:gs>
                <a:gs pos="100000">
                  <a:srgbClr val="FFAF48"/>
                </a:gs>
              </a:gsLst>
              <a:lin ang="0" scaled="0"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4400" dirty="0">
                <a:gradFill>
                  <a:gsLst>
                    <a:gs pos="9000">
                      <a:srgbClr val="FE813A"/>
                    </a:gs>
                    <a:gs pos="100000">
                      <a:srgbClr val="FFAF48"/>
                    </a:gs>
                  </a:gsLst>
                  <a:lin ang="0" scaled="1"/>
                </a:gradFill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B27756F9-29C4-331A-4159-F159B3675452}"/>
                </a:ext>
              </a:extLst>
            </p:cNvPr>
            <p:cNvSpPr txBox="1"/>
            <p:nvPr/>
          </p:nvSpPr>
          <p:spPr>
            <a:xfrm>
              <a:off x="4183378" y="1313445"/>
              <a:ext cx="3963238" cy="340614"/>
            </a:xfrm>
            <a:custGeom>
              <a:avLst/>
              <a:gdLst/>
              <a:ahLst/>
              <a:cxnLst/>
              <a:rect l="l" t="t" r="r" b="b"/>
              <a:pathLst>
                <a:path w="3963238" h="340614">
                  <a:moveTo>
                    <a:pt x="2910459" y="148133"/>
                  </a:moveTo>
                  <a:lnTo>
                    <a:pt x="3078708" y="148133"/>
                  </a:lnTo>
                  <a:lnTo>
                    <a:pt x="3078708" y="198882"/>
                  </a:lnTo>
                  <a:lnTo>
                    <a:pt x="2910459" y="198882"/>
                  </a:lnTo>
                  <a:close/>
                  <a:moveTo>
                    <a:pt x="1596009" y="148133"/>
                  </a:moveTo>
                  <a:lnTo>
                    <a:pt x="1764258" y="148133"/>
                  </a:lnTo>
                  <a:lnTo>
                    <a:pt x="1764258" y="198882"/>
                  </a:lnTo>
                  <a:lnTo>
                    <a:pt x="1596009" y="198882"/>
                  </a:lnTo>
                  <a:close/>
                  <a:moveTo>
                    <a:pt x="1253109" y="143103"/>
                  </a:moveTo>
                  <a:lnTo>
                    <a:pt x="1437360" y="143103"/>
                  </a:lnTo>
                  <a:lnTo>
                    <a:pt x="1437360" y="192024"/>
                  </a:lnTo>
                  <a:lnTo>
                    <a:pt x="1253109" y="192024"/>
                  </a:lnTo>
                  <a:close/>
                  <a:moveTo>
                    <a:pt x="510159" y="143103"/>
                  </a:moveTo>
                  <a:lnTo>
                    <a:pt x="694410" y="143103"/>
                  </a:lnTo>
                  <a:lnTo>
                    <a:pt x="694410" y="192024"/>
                  </a:lnTo>
                  <a:lnTo>
                    <a:pt x="510159" y="192024"/>
                  </a:lnTo>
                  <a:close/>
                  <a:moveTo>
                    <a:pt x="3285972" y="62179"/>
                  </a:moveTo>
                  <a:cubicBezTo>
                    <a:pt x="3271037" y="62179"/>
                    <a:pt x="3257245" y="64846"/>
                    <a:pt x="3244596" y="70180"/>
                  </a:cubicBezTo>
                  <a:cubicBezTo>
                    <a:pt x="3231946" y="75514"/>
                    <a:pt x="3221050" y="82905"/>
                    <a:pt x="3211906" y="92354"/>
                  </a:cubicBezTo>
                  <a:cubicBezTo>
                    <a:pt x="3202762" y="101803"/>
                    <a:pt x="3195599" y="113081"/>
                    <a:pt x="3190417" y="126187"/>
                  </a:cubicBezTo>
                  <a:cubicBezTo>
                    <a:pt x="3185236" y="139293"/>
                    <a:pt x="3182645" y="153771"/>
                    <a:pt x="3182645" y="169621"/>
                  </a:cubicBezTo>
                  <a:cubicBezTo>
                    <a:pt x="3182645" y="185166"/>
                    <a:pt x="3185236" y="199644"/>
                    <a:pt x="3190417" y="213055"/>
                  </a:cubicBezTo>
                  <a:cubicBezTo>
                    <a:pt x="3195599" y="226466"/>
                    <a:pt x="3202762" y="237972"/>
                    <a:pt x="3211906" y="247574"/>
                  </a:cubicBezTo>
                  <a:cubicBezTo>
                    <a:pt x="3221050" y="257175"/>
                    <a:pt x="3231946" y="264719"/>
                    <a:pt x="3244596" y="270205"/>
                  </a:cubicBezTo>
                  <a:cubicBezTo>
                    <a:pt x="3257245" y="275691"/>
                    <a:pt x="3271037" y="278435"/>
                    <a:pt x="3285972" y="278435"/>
                  </a:cubicBezTo>
                  <a:lnTo>
                    <a:pt x="3366897" y="278435"/>
                  </a:lnTo>
                  <a:cubicBezTo>
                    <a:pt x="3382137" y="278435"/>
                    <a:pt x="3396157" y="275691"/>
                    <a:pt x="3408959" y="270205"/>
                  </a:cubicBezTo>
                  <a:cubicBezTo>
                    <a:pt x="3421761" y="264719"/>
                    <a:pt x="3432810" y="257175"/>
                    <a:pt x="3442106" y="247574"/>
                  </a:cubicBezTo>
                  <a:cubicBezTo>
                    <a:pt x="3451402" y="237972"/>
                    <a:pt x="3458641" y="226466"/>
                    <a:pt x="3463823" y="213055"/>
                  </a:cubicBezTo>
                  <a:cubicBezTo>
                    <a:pt x="3469005" y="199644"/>
                    <a:pt x="3471595" y="185166"/>
                    <a:pt x="3471595" y="169621"/>
                  </a:cubicBezTo>
                  <a:cubicBezTo>
                    <a:pt x="3471595" y="154076"/>
                    <a:pt x="3469005" y="139674"/>
                    <a:pt x="3463823" y="126416"/>
                  </a:cubicBezTo>
                  <a:cubicBezTo>
                    <a:pt x="3458641" y="113157"/>
                    <a:pt x="3451402" y="101803"/>
                    <a:pt x="3442106" y="92354"/>
                  </a:cubicBezTo>
                  <a:cubicBezTo>
                    <a:pt x="3432810" y="82905"/>
                    <a:pt x="3421761" y="75514"/>
                    <a:pt x="3408959" y="70180"/>
                  </a:cubicBezTo>
                  <a:cubicBezTo>
                    <a:pt x="3396157" y="64846"/>
                    <a:pt x="3382137" y="62179"/>
                    <a:pt x="3366897" y="62179"/>
                  </a:cubicBezTo>
                  <a:close/>
                  <a:moveTo>
                    <a:pt x="58064" y="62179"/>
                  </a:moveTo>
                  <a:lnTo>
                    <a:pt x="58064" y="278892"/>
                  </a:lnTo>
                  <a:lnTo>
                    <a:pt x="226314" y="278892"/>
                  </a:lnTo>
                  <a:cubicBezTo>
                    <a:pt x="236677" y="278892"/>
                    <a:pt x="246278" y="278130"/>
                    <a:pt x="255117" y="276606"/>
                  </a:cubicBezTo>
                  <a:cubicBezTo>
                    <a:pt x="263956" y="275082"/>
                    <a:pt x="271576" y="272567"/>
                    <a:pt x="277977" y="269062"/>
                  </a:cubicBezTo>
                  <a:cubicBezTo>
                    <a:pt x="284378" y="265557"/>
                    <a:pt x="289331" y="261061"/>
                    <a:pt x="292836" y="255575"/>
                  </a:cubicBezTo>
                  <a:cubicBezTo>
                    <a:pt x="296341" y="250088"/>
                    <a:pt x="298094" y="243230"/>
                    <a:pt x="298094" y="235001"/>
                  </a:cubicBezTo>
                  <a:cubicBezTo>
                    <a:pt x="298094" y="221285"/>
                    <a:pt x="293827" y="210693"/>
                    <a:pt x="285292" y="203225"/>
                  </a:cubicBezTo>
                  <a:cubicBezTo>
                    <a:pt x="276758" y="195758"/>
                    <a:pt x="264261" y="192024"/>
                    <a:pt x="247802" y="192024"/>
                  </a:cubicBezTo>
                  <a:lnTo>
                    <a:pt x="100126" y="192024"/>
                  </a:lnTo>
                  <a:lnTo>
                    <a:pt x="100126" y="143103"/>
                  </a:lnTo>
                  <a:lnTo>
                    <a:pt x="243687" y="143103"/>
                  </a:lnTo>
                  <a:cubicBezTo>
                    <a:pt x="260146" y="143103"/>
                    <a:pt x="272339" y="140056"/>
                    <a:pt x="280263" y="133959"/>
                  </a:cubicBezTo>
                  <a:cubicBezTo>
                    <a:pt x="288188" y="127863"/>
                    <a:pt x="292150" y="117500"/>
                    <a:pt x="292150" y="102870"/>
                  </a:cubicBezTo>
                  <a:cubicBezTo>
                    <a:pt x="292150" y="94031"/>
                    <a:pt x="290474" y="86944"/>
                    <a:pt x="287121" y="81610"/>
                  </a:cubicBezTo>
                  <a:cubicBezTo>
                    <a:pt x="283768" y="76276"/>
                    <a:pt x="278968" y="72161"/>
                    <a:pt x="272719" y="69266"/>
                  </a:cubicBezTo>
                  <a:cubicBezTo>
                    <a:pt x="266471" y="66370"/>
                    <a:pt x="259003" y="64465"/>
                    <a:pt x="250317" y="63551"/>
                  </a:cubicBezTo>
                  <a:cubicBezTo>
                    <a:pt x="241630" y="62636"/>
                    <a:pt x="231952" y="62179"/>
                    <a:pt x="221284" y="62179"/>
                  </a:cubicBezTo>
                  <a:close/>
                  <a:moveTo>
                    <a:pt x="3572332" y="4115"/>
                  </a:moveTo>
                  <a:lnTo>
                    <a:pt x="3810990" y="4115"/>
                  </a:lnTo>
                  <a:cubicBezTo>
                    <a:pt x="3829888" y="4115"/>
                    <a:pt x="3846804" y="6934"/>
                    <a:pt x="3861739" y="12573"/>
                  </a:cubicBezTo>
                  <a:cubicBezTo>
                    <a:pt x="3876674" y="18212"/>
                    <a:pt x="3889324" y="26289"/>
                    <a:pt x="3899687" y="36804"/>
                  </a:cubicBezTo>
                  <a:cubicBezTo>
                    <a:pt x="3910050" y="47320"/>
                    <a:pt x="3917975" y="60045"/>
                    <a:pt x="3923461" y="74981"/>
                  </a:cubicBezTo>
                  <a:cubicBezTo>
                    <a:pt x="3928948" y="89916"/>
                    <a:pt x="3931691" y="106680"/>
                    <a:pt x="3931691" y="125273"/>
                  </a:cubicBezTo>
                  <a:cubicBezTo>
                    <a:pt x="3931691" y="153009"/>
                    <a:pt x="3925671" y="176250"/>
                    <a:pt x="3913631" y="194996"/>
                  </a:cubicBezTo>
                  <a:cubicBezTo>
                    <a:pt x="3901592" y="213741"/>
                    <a:pt x="3884752" y="227228"/>
                    <a:pt x="3863111" y="235458"/>
                  </a:cubicBezTo>
                  <a:lnTo>
                    <a:pt x="3963238" y="336499"/>
                  </a:lnTo>
                  <a:lnTo>
                    <a:pt x="3880942" y="336499"/>
                  </a:lnTo>
                  <a:lnTo>
                    <a:pt x="3796817" y="244145"/>
                  </a:lnTo>
                  <a:lnTo>
                    <a:pt x="3672458" y="244145"/>
                  </a:lnTo>
                  <a:lnTo>
                    <a:pt x="3672458" y="192938"/>
                  </a:lnTo>
                  <a:lnTo>
                    <a:pt x="3810990" y="192938"/>
                  </a:lnTo>
                  <a:cubicBezTo>
                    <a:pt x="3832021" y="192938"/>
                    <a:pt x="3847871" y="187223"/>
                    <a:pt x="3858539" y="175793"/>
                  </a:cubicBezTo>
                  <a:cubicBezTo>
                    <a:pt x="3869207" y="164363"/>
                    <a:pt x="3874541" y="147828"/>
                    <a:pt x="3874541" y="126187"/>
                  </a:cubicBezTo>
                  <a:cubicBezTo>
                    <a:pt x="3874541" y="104546"/>
                    <a:pt x="3868978" y="88468"/>
                    <a:pt x="3857853" y="77952"/>
                  </a:cubicBezTo>
                  <a:cubicBezTo>
                    <a:pt x="3846728" y="67437"/>
                    <a:pt x="3831107" y="62179"/>
                    <a:pt x="3810990" y="62179"/>
                  </a:cubicBezTo>
                  <a:lnTo>
                    <a:pt x="3629939" y="62179"/>
                  </a:lnTo>
                  <a:lnTo>
                    <a:pt x="3629939" y="336499"/>
                  </a:lnTo>
                  <a:lnTo>
                    <a:pt x="3572332" y="336499"/>
                  </a:lnTo>
                  <a:close/>
                  <a:moveTo>
                    <a:pt x="3285972" y="4115"/>
                  </a:moveTo>
                  <a:lnTo>
                    <a:pt x="3366897" y="4115"/>
                  </a:lnTo>
                  <a:cubicBezTo>
                    <a:pt x="3390976" y="4115"/>
                    <a:pt x="3412997" y="8077"/>
                    <a:pt x="3432962" y="16002"/>
                  </a:cubicBezTo>
                  <a:cubicBezTo>
                    <a:pt x="3452926" y="23927"/>
                    <a:pt x="3470071" y="35052"/>
                    <a:pt x="3484397" y="49377"/>
                  </a:cubicBezTo>
                  <a:cubicBezTo>
                    <a:pt x="3498722" y="63703"/>
                    <a:pt x="3509848" y="80848"/>
                    <a:pt x="3517772" y="100812"/>
                  </a:cubicBezTo>
                  <a:cubicBezTo>
                    <a:pt x="3525697" y="120777"/>
                    <a:pt x="3529660" y="142799"/>
                    <a:pt x="3529660" y="166878"/>
                  </a:cubicBezTo>
                  <a:cubicBezTo>
                    <a:pt x="3529660" y="190957"/>
                    <a:pt x="3525621" y="213360"/>
                    <a:pt x="3517544" y="234086"/>
                  </a:cubicBezTo>
                  <a:cubicBezTo>
                    <a:pt x="3509467" y="254813"/>
                    <a:pt x="3498189" y="272720"/>
                    <a:pt x="3483711" y="287807"/>
                  </a:cubicBezTo>
                  <a:cubicBezTo>
                    <a:pt x="3469233" y="302895"/>
                    <a:pt x="3452088" y="314782"/>
                    <a:pt x="3432276" y="323469"/>
                  </a:cubicBezTo>
                  <a:cubicBezTo>
                    <a:pt x="3412464" y="332156"/>
                    <a:pt x="3390671" y="336499"/>
                    <a:pt x="3366897" y="336499"/>
                  </a:cubicBezTo>
                  <a:lnTo>
                    <a:pt x="3285972" y="336499"/>
                  </a:lnTo>
                  <a:cubicBezTo>
                    <a:pt x="3262807" y="336499"/>
                    <a:pt x="3241395" y="332156"/>
                    <a:pt x="3221736" y="323469"/>
                  </a:cubicBezTo>
                  <a:cubicBezTo>
                    <a:pt x="3202076" y="314782"/>
                    <a:pt x="3185007" y="302895"/>
                    <a:pt x="3170529" y="287807"/>
                  </a:cubicBezTo>
                  <a:cubicBezTo>
                    <a:pt x="3156051" y="272720"/>
                    <a:pt x="3144773" y="254813"/>
                    <a:pt x="3136696" y="234086"/>
                  </a:cubicBezTo>
                  <a:cubicBezTo>
                    <a:pt x="3128619" y="213360"/>
                    <a:pt x="3124580" y="190957"/>
                    <a:pt x="3124580" y="166878"/>
                  </a:cubicBezTo>
                  <a:cubicBezTo>
                    <a:pt x="3124580" y="142494"/>
                    <a:pt x="3128619" y="120243"/>
                    <a:pt x="3136696" y="100127"/>
                  </a:cubicBezTo>
                  <a:cubicBezTo>
                    <a:pt x="3144773" y="80010"/>
                    <a:pt x="3156051" y="62865"/>
                    <a:pt x="3170529" y="48692"/>
                  </a:cubicBezTo>
                  <a:cubicBezTo>
                    <a:pt x="3185007" y="34518"/>
                    <a:pt x="3202076" y="23546"/>
                    <a:pt x="3221736" y="15773"/>
                  </a:cubicBezTo>
                  <a:cubicBezTo>
                    <a:pt x="3241395" y="8001"/>
                    <a:pt x="3262807" y="4115"/>
                    <a:pt x="3285972" y="4115"/>
                  </a:cubicBezTo>
                  <a:close/>
                  <a:moveTo>
                    <a:pt x="2810332" y="4115"/>
                  </a:moveTo>
                  <a:lnTo>
                    <a:pt x="3092424" y="4115"/>
                  </a:lnTo>
                  <a:lnTo>
                    <a:pt x="3092424" y="62179"/>
                  </a:lnTo>
                  <a:lnTo>
                    <a:pt x="2867939" y="62179"/>
                  </a:lnTo>
                  <a:lnTo>
                    <a:pt x="2867939" y="336499"/>
                  </a:lnTo>
                  <a:lnTo>
                    <a:pt x="2810332" y="336499"/>
                  </a:lnTo>
                  <a:close/>
                  <a:moveTo>
                    <a:pt x="2374315" y="4115"/>
                  </a:moveTo>
                  <a:lnTo>
                    <a:pt x="2612974" y="4115"/>
                  </a:lnTo>
                  <a:lnTo>
                    <a:pt x="2612974" y="62179"/>
                  </a:lnTo>
                  <a:lnTo>
                    <a:pt x="2374315" y="62179"/>
                  </a:lnTo>
                  <a:cubicBezTo>
                    <a:pt x="2360904" y="62179"/>
                    <a:pt x="2350541" y="65760"/>
                    <a:pt x="2343226" y="72923"/>
                  </a:cubicBezTo>
                  <a:cubicBezTo>
                    <a:pt x="2335910" y="80086"/>
                    <a:pt x="2332253" y="90068"/>
                    <a:pt x="2332253" y="102870"/>
                  </a:cubicBezTo>
                  <a:cubicBezTo>
                    <a:pt x="2332253" y="115671"/>
                    <a:pt x="2335987" y="125577"/>
                    <a:pt x="2343454" y="132588"/>
                  </a:cubicBezTo>
                  <a:cubicBezTo>
                    <a:pt x="2350922" y="139598"/>
                    <a:pt x="2361056" y="143103"/>
                    <a:pt x="2373858" y="143103"/>
                  </a:cubicBezTo>
                  <a:lnTo>
                    <a:pt x="2526106" y="143103"/>
                  </a:lnTo>
                  <a:cubicBezTo>
                    <a:pt x="2559939" y="143103"/>
                    <a:pt x="2585618" y="151028"/>
                    <a:pt x="2603144" y="166878"/>
                  </a:cubicBezTo>
                  <a:cubicBezTo>
                    <a:pt x="2620670" y="182727"/>
                    <a:pt x="2629433" y="206807"/>
                    <a:pt x="2629433" y="239115"/>
                  </a:cubicBezTo>
                  <a:cubicBezTo>
                    <a:pt x="2629433" y="253136"/>
                    <a:pt x="2627300" y="266090"/>
                    <a:pt x="2623032" y="277977"/>
                  </a:cubicBezTo>
                  <a:cubicBezTo>
                    <a:pt x="2618765" y="289865"/>
                    <a:pt x="2612364" y="300152"/>
                    <a:pt x="2603830" y="308838"/>
                  </a:cubicBezTo>
                  <a:cubicBezTo>
                    <a:pt x="2595295" y="317525"/>
                    <a:pt x="2584551" y="324307"/>
                    <a:pt x="2571597" y="329184"/>
                  </a:cubicBezTo>
                  <a:cubicBezTo>
                    <a:pt x="2558643" y="334061"/>
                    <a:pt x="2543479" y="336499"/>
                    <a:pt x="2526106" y="336499"/>
                  </a:cubicBezTo>
                  <a:lnTo>
                    <a:pt x="2276932" y="336499"/>
                  </a:lnTo>
                  <a:lnTo>
                    <a:pt x="2276932" y="278435"/>
                  </a:lnTo>
                  <a:lnTo>
                    <a:pt x="2526106" y="278435"/>
                  </a:lnTo>
                  <a:cubicBezTo>
                    <a:pt x="2541650" y="278435"/>
                    <a:pt x="2553614" y="274472"/>
                    <a:pt x="2561996" y="266547"/>
                  </a:cubicBezTo>
                  <a:cubicBezTo>
                    <a:pt x="2570378" y="258623"/>
                    <a:pt x="2574569" y="248107"/>
                    <a:pt x="2574569" y="235001"/>
                  </a:cubicBezTo>
                  <a:cubicBezTo>
                    <a:pt x="2574569" y="220675"/>
                    <a:pt x="2570378" y="209931"/>
                    <a:pt x="2561996" y="202768"/>
                  </a:cubicBezTo>
                  <a:cubicBezTo>
                    <a:pt x="2553614" y="195605"/>
                    <a:pt x="2541650" y="192024"/>
                    <a:pt x="2526106" y="192024"/>
                  </a:cubicBezTo>
                  <a:lnTo>
                    <a:pt x="2373401" y="192024"/>
                  </a:lnTo>
                  <a:cubicBezTo>
                    <a:pt x="2357856" y="192024"/>
                    <a:pt x="2343759" y="189662"/>
                    <a:pt x="2331110" y="184937"/>
                  </a:cubicBezTo>
                  <a:cubicBezTo>
                    <a:pt x="2318461" y="180213"/>
                    <a:pt x="2307793" y="173660"/>
                    <a:pt x="2299106" y="165278"/>
                  </a:cubicBezTo>
                  <a:cubicBezTo>
                    <a:pt x="2290419" y="156896"/>
                    <a:pt x="2283714" y="146913"/>
                    <a:pt x="2278989" y="135331"/>
                  </a:cubicBezTo>
                  <a:cubicBezTo>
                    <a:pt x="2274265" y="123749"/>
                    <a:pt x="2271902" y="111099"/>
                    <a:pt x="2271902" y="97383"/>
                  </a:cubicBezTo>
                  <a:cubicBezTo>
                    <a:pt x="2271902" y="83972"/>
                    <a:pt x="2274112" y="71552"/>
                    <a:pt x="2278532" y="60122"/>
                  </a:cubicBezTo>
                  <a:cubicBezTo>
                    <a:pt x="2282952" y="48692"/>
                    <a:pt x="2289505" y="38862"/>
                    <a:pt x="2298192" y="30632"/>
                  </a:cubicBezTo>
                  <a:cubicBezTo>
                    <a:pt x="2306878" y="22403"/>
                    <a:pt x="2317622" y="15926"/>
                    <a:pt x="2330424" y="11201"/>
                  </a:cubicBezTo>
                  <a:cubicBezTo>
                    <a:pt x="2343226" y="6477"/>
                    <a:pt x="2357856" y="4115"/>
                    <a:pt x="2374315" y="4115"/>
                  </a:cubicBezTo>
                  <a:close/>
                  <a:moveTo>
                    <a:pt x="1923897" y="4115"/>
                  </a:moveTo>
                  <a:lnTo>
                    <a:pt x="2234336" y="4115"/>
                  </a:lnTo>
                  <a:lnTo>
                    <a:pt x="2234336" y="62179"/>
                  </a:lnTo>
                  <a:lnTo>
                    <a:pt x="2108149" y="62179"/>
                  </a:lnTo>
                  <a:lnTo>
                    <a:pt x="2108149" y="336499"/>
                  </a:lnTo>
                  <a:lnTo>
                    <a:pt x="2050084" y="336499"/>
                  </a:lnTo>
                  <a:lnTo>
                    <a:pt x="2050084" y="62179"/>
                  </a:lnTo>
                  <a:lnTo>
                    <a:pt x="1923897" y="62179"/>
                  </a:lnTo>
                  <a:close/>
                  <a:moveTo>
                    <a:pt x="1822932" y="4115"/>
                  </a:moveTo>
                  <a:lnTo>
                    <a:pt x="1880997" y="4115"/>
                  </a:lnTo>
                  <a:lnTo>
                    <a:pt x="1880997" y="336499"/>
                  </a:lnTo>
                  <a:lnTo>
                    <a:pt x="1822932" y="336499"/>
                  </a:lnTo>
                  <a:close/>
                  <a:moveTo>
                    <a:pt x="1495882" y="4115"/>
                  </a:moveTo>
                  <a:lnTo>
                    <a:pt x="1777974" y="4115"/>
                  </a:lnTo>
                  <a:lnTo>
                    <a:pt x="1777974" y="62179"/>
                  </a:lnTo>
                  <a:lnTo>
                    <a:pt x="1553489" y="62179"/>
                  </a:lnTo>
                  <a:lnTo>
                    <a:pt x="1553489" y="336499"/>
                  </a:lnTo>
                  <a:lnTo>
                    <a:pt x="1495882" y="336499"/>
                  </a:lnTo>
                  <a:close/>
                  <a:moveTo>
                    <a:pt x="1152982" y="4115"/>
                  </a:moveTo>
                  <a:lnTo>
                    <a:pt x="1449705" y="4115"/>
                  </a:lnTo>
                  <a:lnTo>
                    <a:pt x="1449705" y="62179"/>
                  </a:lnTo>
                  <a:lnTo>
                    <a:pt x="1210589" y="62179"/>
                  </a:lnTo>
                  <a:lnTo>
                    <a:pt x="1210589" y="278435"/>
                  </a:lnTo>
                  <a:lnTo>
                    <a:pt x="1450162" y="278435"/>
                  </a:lnTo>
                  <a:lnTo>
                    <a:pt x="1450162" y="336499"/>
                  </a:lnTo>
                  <a:lnTo>
                    <a:pt x="1152982" y="336499"/>
                  </a:lnTo>
                  <a:close/>
                  <a:moveTo>
                    <a:pt x="410032" y="4115"/>
                  </a:moveTo>
                  <a:lnTo>
                    <a:pt x="706755" y="4115"/>
                  </a:lnTo>
                  <a:lnTo>
                    <a:pt x="706755" y="62179"/>
                  </a:lnTo>
                  <a:lnTo>
                    <a:pt x="467639" y="62179"/>
                  </a:lnTo>
                  <a:lnTo>
                    <a:pt x="467639" y="278435"/>
                  </a:lnTo>
                  <a:lnTo>
                    <a:pt x="707212" y="278435"/>
                  </a:lnTo>
                  <a:lnTo>
                    <a:pt x="707212" y="336499"/>
                  </a:lnTo>
                  <a:lnTo>
                    <a:pt x="410032" y="336499"/>
                  </a:lnTo>
                  <a:close/>
                  <a:moveTo>
                    <a:pt x="0" y="4115"/>
                  </a:moveTo>
                  <a:lnTo>
                    <a:pt x="243230" y="4115"/>
                  </a:lnTo>
                  <a:cubicBezTo>
                    <a:pt x="259384" y="4115"/>
                    <a:pt x="274091" y="5943"/>
                    <a:pt x="287350" y="9601"/>
                  </a:cubicBezTo>
                  <a:cubicBezTo>
                    <a:pt x="300609" y="13259"/>
                    <a:pt x="311962" y="18669"/>
                    <a:pt x="321411" y="25832"/>
                  </a:cubicBezTo>
                  <a:cubicBezTo>
                    <a:pt x="330860" y="32994"/>
                    <a:pt x="338175" y="41986"/>
                    <a:pt x="343357" y="52806"/>
                  </a:cubicBezTo>
                  <a:cubicBezTo>
                    <a:pt x="348538" y="63627"/>
                    <a:pt x="351129" y="76047"/>
                    <a:pt x="351129" y="90068"/>
                  </a:cubicBezTo>
                  <a:cubicBezTo>
                    <a:pt x="351129" y="100736"/>
                    <a:pt x="349910" y="110033"/>
                    <a:pt x="347472" y="117957"/>
                  </a:cubicBezTo>
                  <a:cubicBezTo>
                    <a:pt x="345033" y="125882"/>
                    <a:pt x="341680" y="132664"/>
                    <a:pt x="337413" y="138303"/>
                  </a:cubicBezTo>
                  <a:cubicBezTo>
                    <a:pt x="333146" y="143942"/>
                    <a:pt x="328193" y="148666"/>
                    <a:pt x="322554" y="152476"/>
                  </a:cubicBezTo>
                  <a:cubicBezTo>
                    <a:pt x="316915" y="156286"/>
                    <a:pt x="311048" y="159105"/>
                    <a:pt x="304952" y="160934"/>
                  </a:cubicBezTo>
                  <a:cubicBezTo>
                    <a:pt x="320192" y="165811"/>
                    <a:pt x="332689" y="174650"/>
                    <a:pt x="342442" y="187452"/>
                  </a:cubicBezTo>
                  <a:cubicBezTo>
                    <a:pt x="352196" y="200253"/>
                    <a:pt x="357073" y="216408"/>
                    <a:pt x="357073" y="235915"/>
                  </a:cubicBezTo>
                  <a:cubicBezTo>
                    <a:pt x="357073" y="251155"/>
                    <a:pt x="354558" y="264947"/>
                    <a:pt x="349529" y="277292"/>
                  </a:cubicBezTo>
                  <a:cubicBezTo>
                    <a:pt x="344500" y="289636"/>
                    <a:pt x="337337" y="300228"/>
                    <a:pt x="328041" y="309067"/>
                  </a:cubicBezTo>
                  <a:cubicBezTo>
                    <a:pt x="318744" y="317906"/>
                    <a:pt x="307467" y="324688"/>
                    <a:pt x="294208" y="329412"/>
                  </a:cubicBezTo>
                  <a:cubicBezTo>
                    <a:pt x="280949" y="334137"/>
                    <a:pt x="266242" y="336499"/>
                    <a:pt x="250088" y="336499"/>
                  </a:cubicBezTo>
                  <a:lnTo>
                    <a:pt x="0" y="336499"/>
                  </a:lnTo>
                  <a:close/>
                  <a:moveTo>
                    <a:pt x="781278" y="0"/>
                  </a:moveTo>
                  <a:cubicBezTo>
                    <a:pt x="785545" y="0"/>
                    <a:pt x="789660" y="914"/>
                    <a:pt x="793623" y="2743"/>
                  </a:cubicBezTo>
                  <a:cubicBezTo>
                    <a:pt x="797585" y="4572"/>
                    <a:pt x="801700" y="7620"/>
                    <a:pt x="805967" y="11887"/>
                  </a:cubicBezTo>
                  <a:lnTo>
                    <a:pt x="1040511" y="244602"/>
                  </a:lnTo>
                  <a:lnTo>
                    <a:pt x="1040511" y="1371"/>
                  </a:lnTo>
                  <a:lnTo>
                    <a:pt x="1095832" y="1371"/>
                  </a:lnTo>
                  <a:lnTo>
                    <a:pt x="1095832" y="305867"/>
                  </a:lnTo>
                  <a:cubicBezTo>
                    <a:pt x="1095832" y="316839"/>
                    <a:pt x="1093165" y="325374"/>
                    <a:pt x="1087831" y="331470"/>
                  </a:cubicBezTo>
                  <a:cubicBezTo>
                    <a:pt x="1082497" y="337566"/>
                    <a:pt x="1075563" y="340614"/>
                    <a:pt x="1067028" y="340614"/>
                  </a:cubicBezTo>
                  <a:cubicBezTo>
                    <a:pt x="1057579" y="340614"/>
                    <a:pt x="1048740" y="336499"/>
                    <a:pt x="1040511" y="328269"/>
                  </a:cubicBezTo>
                  <a:lnTo>
                    <a:pt x="806882" y="93269"/>
                  </a:lnTo>
                  <a:lnTo>
                    <a:pt x="806882" y="336499"/>
                  </a:lnTo>
                  <a:lnTo>
                    <a:pt x="751560" y="336499"/>
                  </a:lnTo>
                  <a:lnTo>
                    <a:pt x="751560" y="34747"/>
                  </a:lnTo>
                  <a:cubicBezTo>
                    <a:pt x="751560" y="24079"/>
                    <a:pt x="754227" y="15621"/>
                    <a:pt x="759561" y="9372"/>
                  </a:cubicBezTo>
                  <a:cubicBezTo>
                    <a:pt x="764895" y="3124"/>
                    <a:pt x="772134" y="0"/>
                    <a:pt x="781278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4400" dirty="0">
                <a:gradFill>
                  <a:gsLst>
                    <a:gs pos="9000">
                      <a:srgbClr val="FE813A"/>
                    </a:gs>
                    <a:gs pos="100000">
                      <a:srgbClr val="FFAF48"/>
                    </a:gs>
                  </a:gsLst>
                  <a:lin ang="0" scaled="1"/>
                </a:gra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9988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91A0FA-8EF2-9E3D-7975-3E8C45C274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3" r="37"/>
          <a:stretch/>
        </p:blipFill>
        <p:spPr>
          <a:xfrm>
            <a:off x="5265367" y="0"/>
            <a:ext cx="6926633" cy="6877623"/>
          </a:xfrm>
          <a:prstGeom prst="rect">
            <a:avLst/>
          </a:prstGeom>
        </p:spPr>
      </p:pic>
      <p:grpSp>
        <p:nvGrpSpPr>
          <p:cNvPr id="137" name="Group 136">
            <a:extLst>
              <a:ext uri="{FF2B5EF4-FFF2-40B4-BE49-F238E27FC236}">
                <a16:creationId xmlns:a16="http://schemas.microsoft.com/office/drawing/2014/main" id="{7E7278AA-1B4B-8ACF-C471-567411BB374C}"/>
              </a:ext>
            </a:extLst>
          </p:cNvPr>
          <p:cNvGrpSpPr/>
          <p:nvPr/>
        </p:nvGrpSpPr>
        <p:grpSpPr>
          <a:xfrm>
            <a:off x="1056640" y="1558013"/>
            <a:ext cx="3971696" cy="978378"/>
            <a:chOff x="1056640" y="1558013"/>
            <a:chExt cx="3971696" cy="978378"/>
          </a:xfrm>
        </p:grpSpPr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87F2773C-E4B7-6C2B-A002-1FC6A7C92A1F}"/>
                </a:ext>
              </a:extLst>
            </p:cNvPr>
            <p:cNvSpPr txBox="1"/>
            <p:nvPr/>
          </p:nvSpPr>
          <p:spPr>
            <a:xfrm>
              <a:off x="1056640" y="2159792"/>
              <a:ext cx="3971696" cy="376599"/>
            </a:xfrm>
            <a:custGeom>
              <a:avLst/>
              <a:gdLst/>
              <a:ahLst/>
              <a:cxnLst/>
              <a:rect l="l" t="t" r="r" b="b"/>
              <a:pathLst>
                <a:path w="3971696" h="376599">
                  <a:moveTo>
                    <a:pt x="2845308" y="158010"/>
                  </a:moveTo>
                  <a:lnTo>
                    <a:pt x="3048752" y="158010"/>
                  </a:lnTo>
                  <a:lnTo>
                    <a:pt x="3048752" y="212026"/>
                  </a:lnTo>
                  <a:lnTo>
                    <a:pt x="2845308" y="212026"/>
                  </a:lnTo>
                  <a:close/>
                  <a:moveTo>
                    <a:pt x="1854603" y="68656"/>
                  </a:moveTo>
                  <a:cubicBezTo>
                    <a:pt x="1838112" y="68656"/>
                    <a:pt x="1822883" y="71601"/>
                    <a:pt x="1808916" y="77491"/>
                  </a:cubicBezTo>
                  <a:cubicBezTo>
                    <a:pt x="1794950" y="83380"/>
                    <a:pt x="1782918" y="91542"/>
                    <a:pt x="1772821" y="101975"/>
                  </a:cubicBezTo>
                  <a:cubicBezTo>
                    <a:pt x="1762725" y="112408"/>
                    <a:pt x="1754816" y="124860"/>
                    <a:pt x="1749095" y="139332"/>
                  </a:cubicBezTo>
                  <a:cubicBezTo>
                    <a:pt x="1743373" y="153803"/>
                    <a:pt x="1740513" y="169789"/>
                    <a:pt x="1740513" y="187290"/>
                  </a:cubicBezTo>
                  <a:cubicBezTo>
                    <a:pt x="1740513" y="204454"/>
                    <a:pt x="1743373" y="220440"/>
                    <a:pt x="1749095" y="235248"/>
                  </a:cubicBezTo>
                  <a:cubicBezTo>
                    <a:pt x="1754816" y="250057"/>
                    <a:pt x="1762725" y="262761"/>
                    <a:pt x="1772821" y="273363"/>
                  </a:cubicBezTo>
                  <a:cubicBezTo>
                    <a:pt x="1782918" y="283964"/>
                    <a:pt x="1794950" y="292294"/>
                    <a:pt x="1808916" y="298352"/>
                  </a:cubicBezTo>
                  <a:cubicBezTo>
                    <a:pt x="1822883" y="304409"/>
                    <a:pt x="1838112" y="307438"/>
                    <a:pt x="1854603" y="307438"/>
                  </a:cubicBezTo>
                  <a:lnTo>
                    <a:pt x="1943957" y="307438"/>
                  </a:lnTo>
                  <a:cubicBezTo>
                    <a:pt x="1960785" y="307438"/>
                    <a:pt x="1976266" y="304409"/>
                    <a:pt x="1990401" y="298352"/>
                  </a:cubicBezTo>
                  <a:cubicBezTo>
                    <a:pt x="2004536" y="292294"/>
                    <a:pt x="2016736" y="283964"/>
                    <a:pt x="2027001" y="273363"/>
                  </a:cubicBezTo>
                  <a:cubicBezTo>
                    <a:pt x="2037266" y="262761"/>
                    <a:pt x="2045259" y="250057"/>
                    <a:pt x="2050980" y="235248"/>
                  </a:cubicBezTo>
                  <a:cubicBezTo>
                    <a:pt x="2056701" y="220440"/>
                    <a:pt x="2059562" y="204454"/>
                    <a:pt x="2059562" y="187290"/>
                  </a:cubicBezTo>
                  <a:cubicBezTo>
                    <a:pt x="2059562" y="170126"/>
                    <a:pt x="2056701" y="154224"/>
                    <a:pt x="2050980" y="139584"/>
                  </a:cubicBezTo>
                  <a:cubicBezTo>
                    <a:pt x="2045259" y="124944"/>
                    <a:pt x="2037266" y="112408"/>
                    <a:pt x="2027001" y="101975"/>
                  </a:cubicBezTo>
                  <a:cubicBezTo>
                    <a:pt x="2016736" y="91542"/>
                    <a:pt x="2004536" y="83380"/>
                    <a:pt x="1990401" y="77491"/>
                  </a:cubicBezTo>
                  <a:cubicBezTo>
                    <a:pt x="1976266" y="71601"/>
                    <a:pt x="1960785" y="68656"/>
                    <a:pt x="1943957" y="68656"/>
                  </a:cubicBezTo>
                  <a:close/>
                  <a:moveTo>
                    <a:pt x="3690004" y="4543"/>
                  </a:moveTo>
                  <a:lnTo>
                    <a:pt x="3953523" y="4543"/>
                  </a:lnTo>
                  <a:lnTo>
                    <a:pt x="3953523" y="68656"/>
                  </a:lnTo>
                  <a:lnTo>
                    <a:pt x="3690004" y="68656"/>
                  </a:lnTo>
                  <a:cubicBezTo>
                    <a:pt x="3675196" y="68656"/>
                    <a:pt x="3663753" y="72611"/>
                    <a:pt x="3655676" y="80520"/>
                  </a:cubicBezTo>
                  <a:cubicBezTo>
                    <a:pt x="3647599" y="88428"/>
                    <a:pt x="3643560" y="99450"/>
                    <a:pt x="3643560" y="113586"/>
                  </a:cubicBezTo>
                  <a:cubicBezTo>
                    <a:pt x="3643560" y="127721"/>
                    <a:pt x="3647683" y="138659"/>
                    <a:pt x="3655928" y="146399"/>
                  </a:cubicBezTo>
                  <a:cubicBezTo>
                    <a:pt x="3664174" y="154140"/>
                    <a:pt x="3675364" y="158010"/>
                    <a:pt x="3689499" y="158010"/>
                  </a:cubicBezTo>
                  <a:lnTo>
                    <a:pt x="3857606" y="158010"/>
                  </a:lnTo>
                  <a:cubicBezTo>
                    <a:pt x="3894963" y="158010"/>
                    <a:pt x="3923317" y="166760"/>
                    <a:pt x="3942669" y="184261"/>
                  </a:cubicBezTo>
                  <a:cubicBezTo>
                    <a:pt x="3962021" y="201762"/>
                    <a:pt x="3971696" y="228349"/>
                    <a:pt x="3971696" y="264023"/>
                  </a:cubicBezTo>
                  <a:cubicBezTo>
                    <a:pt x="3971696" y="279505"/>
                    <a:pt x="3969341" y="293808"/>
                    <a:pt x="3964629" y="306934"/>
                  </a:cubicBezTo>
                  <a:cubicBezTo>
                    <a:pt x="3959917" y="320059"/>
                    <a:pt x="3952849" y="331418"/>
                    <a:pt x="3943426" y="341009"/>
                  </a:cubicBezTo>
                  <a:cubicBezTo>
                    <a:pt x="3934003" y="350601"/>
                    <a:pt x="3922139" y="358089"/>
                    <a:pt x="3907836" y="363474"/>
                  </a:cubicBezTo>
                  <a:cubicBezTo>
                    <a:pt x="3893532" y="368859"/>
                    <a:pt x="3876789" y="371551"/>
                    <a:pt x="3857606" y="371551"/>
                  </a:cubicBezTo>
                  <a:lnTo>
                    <a:pt x="3582476" y="371551"/>
                  </a:lnTo>
                  <a:lnTo>
                    <a:pt x="3582476" y="307438"/>
                  </a:lnTo>
                  <a:lnTo>
                    <a:pt x="3857606" y="307438"/>
                  </a:lnTo>
                  <a:cubicBezTo>
                    <a:pt x="3874770" y="307438"/>
                    <a:pt x="3887979" y="303063"/>
                    <a:pt x="3897234" y="294313"/>
                  </a:cubicBezTo>
                  <a:cubicBezTo>
                    <a:pt x="3906490" y="285563"/>
                    <a:pt x="3911117" y="273952"/>
                    <a:pt x="3911117" y="259480"/>
                  </a:cubicBezTo>
                  <a:cubicBezTo>
                    <a:pt x="3911117" y="243662"/>
                    <a:pt x="3906490" y="231799"/>
                    <a:pt x="3897234" y="223890"/>
                  </a:cubicBezTo>
                  <a:cubicBezTo>
                    <a:pt x="3887979" y="215981"/>
                    <a:pt x="3874770" y="212026"/>
                    <a:pt x="3857606" y="212026"/>
                  </a:cubicBezTo>
                  <a:lnTo>
                    <a:pt x="3688994" y="212026"/>
                  </a:lnTo>
                  <a:cubicBezTo>
                    <a:pt x="3671830" y="212026"/>
                    <a:pt x="3656265" y="209418"/>
                    <a:pt x="3642298" y="204202"/>
                  </a:cubicBezTo>
                  <a:cubicBezTo>
                    <a:pt x="3628331" y="198985"/>
                    <a:pt x="3616552" y="191749"/>
                    <a:pt x="3606960" y="182494"/>
                  </a:cubicBezTo>
                  <a:cubicBezTo>
                    <a:pt x="3597368" y="173239"/>
                    <a:pt x="3589965" y="162217"/>
                    <a:pt x="3584748" y="149428"/>
                  </a:cubicBezTo>
                  <a:cubicBezTo>
                    <a:pt x="3579531" y="136639"/>
                    <a:pt x="3576923" y="122672"/>
                    <a:pt x="3576923" y="107528"/>
                  </a:cubicBezTo>
                  <a:cubicBezTo>
                    <a:pt x="3576923" y="92720"/>
                    <a:pt x="3579363" y="79005"/>
                    <a:pt x="3584243" y="66384"/>
                  </a:cubicBezTo>
                  <a:cubicBezTo>
                    <a:pt x="3589123" y="53764"/>
                    <a:pt x="3596359" y="42910"/>
                    <a:pt x="3605950" y="33823"/>
                  </a:cubicBezTo>
                  <a:cubicBezTo>
                    <a:pt x="3615542" y="24736"/>
                    <a:pt x="3627406" y="17585"/>
                    <a:pt x="3641541" y="12368"/>
                  </a:cubicBezTo>
                  <a:cubicBezTo>
                    <a:pt x="3655676" y="7152"/>
                    <a:pt x="3671830" y="4543"/>
                    <a:pt x="3690004" y="4543"/>
                  </a:cubicBezTo>
                  <a:close/>
                  <a:moveTo>
                    <a:pt x="3115751" y="4543"/>
                  </a:moveTo>
                  <a:lnTo>
                    <a:pt x="3379270" y="4543"/>
                  </a:lnTo>
                  <a:cubicBezTo>
                    <a:pt x="3400136" y="4543"/>
                    <a:pt x="3418815" y="7656"/>
                    <a:pt x="3435305" y="13883"/>
                  </a:cubicBezTo>
                  <a:cubicBezTo>
                    <a:pt x="3451796" y="20109"/>
                    <a:pt x="3465763" y="29027"/>
                    <a:pt x="3477206" y="40638"/>
                  </a:cubicBezTo>
                  <a:cubicBezTo>
                    <a:pt x="3488648" y="52249"/>
                    <a:pt x="3497399" y="66300"/>
                    <a:pt x="3503457" y="82791"/>
                  </a:cubicBezTo>
                  <a:cubicBezTo>
                    <a:pt x="3509515" y="99282"/>
                    <a:pt x="3512544" y="117792"/>
                    <a:pt x="3512544" y="138322"/>
                  </a:cubicBezTo>
                  <a:cubicBezTo>
                    <a:pt x="3512544" y="168948"/>
                    <a:pt x="3505897" y="194610"/>
                    <a:pt x="3492603" y="215308"/>
                  </a:cubicBezTo>
                  <a:cubicBezTo>
                    <a:pt x="3479309" y="236006"/>
                    <a:pt x="3460715" y="250898"/>
                    <a:pt x="3436820" y="259985"/>
                  </a:cubicBezTo>
                  <a:lnTo>
                    <a:pt x="3547376" y="371551"/>
                  </a:lnTo>
                  <a:lnTo>
                    <a:pt x="3456508" y="371551"/>
                  </a:lnTo>
                  <a:lnTo>
                    <a:pt x="3363620" y="269577"/>
                  </a:lnTo>
                  <a:lnTo>
                    <a:pt x="3226308" y="269577"/>
                  </a:lnTo>
                  <a:lnTo>
                    <a:pt x="3226308" y="213036"/>
                  </a:lnTo>
                  <a:lnTo>
                    <a:pt x="3379270" y="213036"/>
                  </a:lnTo>
                  <a:cubicBezTo>
                    <a:pt x="3402492" y="213036"/>
                    <a:pt x="3419992" y="206726"/>
                    <a:pt x="3431772" y="194105"/>
                  </a:cubicBezTo>
                  <a:cubicBezTo>
                    <a:pt x="3443551" y="181485"/>
                    <a:pt x="3449441" y="163227"/>
                    <a:pt x="3449441" y="139332"/>
                  </a:cubicBezTo>
                  <a:cubicBezTo>
                    <a:pt x="3449441" y="115437"/>
                    <a:pt x="3443299" y="97684"/>
                    <a:pt x="3431014" y="86073"/>
                  </a:cubicBezTo>
                  <a:cubicBezTo>
                    <a:pt x="3418730" y="74462"/>
                    <a:pt x="3401482" y="68656"/>
                    <a:pt x="3379270" y="68656"/>
                  </a:cubicBezTo>
                  <a:lnTo>
                    <a:pt x="3179359" y="68656"/>
                  </a:lnTo>
                  <a:lnTo>
                    <a:pt x="3179359" y="371551"/>
                  </a:lnTo>
                  <a:lnTo>
                    <a:pt x="3115751" y="371551"/>
                  </a:lnTo>
                  <a:close/>
                  <a:moveTo>
                    <a:pt x="2734751" y="4543"/>
                  </a:moveTo>
                  <a:lnTo>
                    <a:pt x="3062383" y="4543"/>
                  </a:lnTo>
                  <a:lnTo>
                    <a:pt x="3062383" y="68656"/>
                  </a:lnTo>
                  <a:lnTo>
                    <a:pt x="2798359" y="68656"/>
                  </a:lnTo>
                  <a:lnTo>
                    <a:pt x="2798359" y="307438"/>
                  </a:lnTo>
                  <a:lnTo>
                    <a:pt x="3062887" y="307438"/>
                  </a:lnTo>
                  <a:lnTo>
                    <a:pt x="3062887" y="371551"/>
                  </a:lnTo>
                  <a:lnTo>
                    <a:pt x="2734751" y="371551"/>
                  </a:lnTo>
                  <a:close/>
                  <a:moveTo>
                    <a:pt x="1854603" y="4543"/>
                  </a:moveTo>
                  <a:lnTo>
                    <a:pt x="1943957" y="4543"/>
                  </a:lnTo>
                  <a:cubicBezTo>
                    <a:pt x="1970545" y="4543"/>
                    <a:pt x="1994860" y="8919"/>
                    <a:pt x="2016904" y="17669"/>
                  </a:cubicBezTo>
                  <a:cubicBezTo>
                    <a:pt x="2038948" y="26419"/>
                    <a:pt x="2057879" y="38703"/>
                    <a:pt x="2073697" y="54521"/>
                  </a:cubicBezTo>
                  <a:cubicBezTo>
                    <a:pt x="2089515" y="70339"/>
                    <a:pt x="2101799" y="89270"/>
                    <a:pt x="2110549" y="111314"/>
                  </a:cubicBezTo>
                  <a:cubicBezTo>
                    <a:pt x="2119300" y="133358"/>
                    <a:pt x="2123675" y="157674"/>
                    <a:pt x="2123675" y="184261"/>
                  </a:cubicBezTo>
                  <a:cubicBezTo>
                    <a:pt x="2123675" y="210848"/>
                    <a:pt x="2119216" y="235585"/>
                    <a:pt x="2110297" y="258470"/>
                  </a:cubicBezTo>
                  <a:cubicBezTo>
                    <a:pt x="2101378" y="281356"/>
                    <a:pt x="2088926" y="301128"/>
                    <a:pt x="2072940" y="317787"/>
                  </a:cubicBezTo>
                  <a:cubicBezTo>
                    <a:pt x="2056954" y="334447"/>
                    <a:pt x="2038023" y="347572"/>
                    <a:pt x="2016147" y="357164"/>
                  </a:cubicBezTo>
                  <a:cubicBezTo>
                    <a:pt x="1994271" y="366755"/>
                    <a:pt x="1970208" y="371551"/>
                    <a:pt x="1943957" y="371551"/>
                  </a:cubicBezTo>
                  <a:lnTo>
                    <a:pt x="1854603" y="371551"/>
                  </a:lnTo>
                  <a:cubicBezTo>
                    <a:pt x="1829025" y="371551"/>
                    <a:pt x="1805383" y="366755"/>
                    <a:pt x="1783675" y="357164"/>
                  </a:cubicBezTo>
                  <a:cubicBezTo>
                    <a:pt x="1761968" y="347572"/>
                    <a:pt x="1743121" y="334447"/>
                    <a:pt x="1727135" y="317787"/>
                  </a:cubicBezTo>
                  <a:cubicBezTo>
                    <a:pt x="1711149" y="301128"/>
                    <a:pt x="1698696" y="281356"/>
                    <a:pt x="1689778" y="258470"/>
                  </a:cubicBezTo>
                  <a:cubicBezTo>
                    <a:pt x="1680859" y="235585"/>
                    <a:pt x="1676400" y="210848"/>
                    <a:pt x="1676400" y="184261"/>
                  </a:cubicBezTo>
                  <a:cubicBezTo>
                    <a:pt x="1676400" y="157337"/>
                    <a:pt x="1680859" y="132769"/>
                    <a:pt x="1689778" y="110557"/>
                  </a:cubicBezTo>
                  <a:cubicBezTo>
                    <a:pt x="1698696" y="88344"/>
                    <a:pt x="1711149" y="69413"/>
                    <a:pt x="1727135" y="53764"/>
                  </a:cubicBezTo>
                  <a:cubicBezTo>
                    <a:pt x="1743121" y="38114"/>
                    <a:pt x="1761968" y="25998"/>
                    <a:pt x="1783675" y="17416"/>
                  </a:cubicBezTo>
                  <a:cubicBezTo>
                    <a:pt x="1805383" y="8834"/>
                    <a:pt x="1829025" y="4543"/>
                    <a:pt x="1854603" y="4543"/>
                  </a:cubicBezTo>
                  <a:close/>
                  <a:moveTo>
                    <a:pt x="1303344" y="4543"/>
                  </a:moveTo>
                  <a:lnTo>
                    <a:pt x="1646120" y="4543"/>
                  </a:lnTo>
                  <a:lnTo>
                    <a:pt x="1646120" y="68656"/>
                  </a:lnTo>
                  <a:lnTo>
                    <a:pt x="1506788" y="68656"/>
                  </a:lnTo>
                  <a:lnTo>
                    <a:pt x="1506788" y="371551"/>
                  </a:lnTo>
                  <a:lnTo>
                    <a:pt x="1442676" y="371551"/>
                  </a:lnTo>
                  <a:lnTo>
                    <a:pt x="1442676" y="68656"/>
                  </a:lnTo>
                  <a:lnTo>
                    <a:pt x="1303344" y="68656"/>
                  </a:lnTo>
                  <a:close/>
                  <a:moveTo>
                    <a:pt x="984904" y="4543"/>
                  </a:moveTo>
                  <a:lnTo>
                    <a:pt x="1248423" y="4543"/>
                  </a:lnTo>
                  <a:lnTo>
                    <a:pt x="1248423" y="68656"/>
                  </a:lnTo>
                  <a:lnTo>
                    <a:pt x="984904" y="68656"/>
                  </a:lnTo>
                  <a:cubicBezTo>
                    <a:pt x="970096" y="68656"/>
                    <a:pt x="958653" y="72611"/>
                    <a:pt x="950576" y="80520"/>
                  </a:cubicBezTo>
                  <a:cubicBezTo>
                    <a:pt x="942499" y="88428"/>
                    <a:pt x="938460" y="99450"/>
                    <a:pt x="938460" y="113586"/>
                  </a:cubicBezTo>
                  <a:cubicBezTo>
                    <a:pt x="938460" y="127721"/>
                    <a:pt x="942583" y="138659"/>
                    <a:pt x="950828" y="146399"/>
                  </a:cubicBezTo>
                  <a:cubicBezTo>
                    <a:pt x="959074" y="154140"/>
                    <a:pt x="970264" y="158010"/>
                    <a:pt x="984399" y="158010"/>
                  </a:cubicBezTo>
                  <a:lnTo>
                    <a:pt x="1152506" y="158010"/>
                  </a:lnTo>
                  <a:cubicBezTo>
                    <a:pt x="1189863" y="158010"/>
                    <a:pt x="1218217" y="166760"/>
                    <a:pt x="1237569" y="184261"/>
                  </a:cubicBezTo>
                  <a:cubicBezTo>
                    <a:pt x="1256921" y="201762"/>
                    <a:pt x="1266596" y="228349"/>
                    <a:pt x="1266596" y="264023"/>
                  </a:cubicBezTo>
                  <a:cubicBezTo>
                    <a:pt x="1266596" y="279505"/>
                    <a:pt x="1264240" y="293808"/>
                    <a:pt x="1259529" y="306934"/>
                  </a:cubicBezTo>
                  <a:cubicBezTo>
                    <a:pt x="1254817" y="320059"/>
                    <a:pt x="1247749" y="331418"/>
                    <a:pt x="1238326" y="341009"/>
                  </a:cubicBezTo>
                  <a:cubicBezTo>
                    <a:pt x="1228903" y="350601"/>
                    <a:pt x="1217039" y="358089"/>
                    <a:pt x="1202736" y="363474"/>
                  </a:cubicBezTo>
                  <a:cubicBezTo>
                    <a:pt x="1188433" y="368859"/>
                    <a:pt x="1171689" y="371551"/>
                    <a:pt x="1152506" y="371551"/>
                  </a:cubicBezTo>
                  <a:lnTo>
                    <a:pt x="877376" y="371551"/>
                  </a:lnTo>
                  <a:lnTo>
                    <a:pt x="877376" y="307438"/>
                  </a:lnTo>
                  <a:lnTo>
                    <a:pt x="1152506" y="307438"/>
                  </a:lnTo>
                  <a:cubicBezTo>
                    <a:pt x="1169670" y="307438"/>
                    <a:pt x="1182879" y="303063"/>
                    <a:pt x="1192135" y="294313"/>
                  </a:cubicBezTo>
                  <a:cubicBezTo>
                    <a:pt x="1201390" y="285563"/>
                    <a:pt x="1206017" y="273952"/>
                    <a:pt x="1206017" y="259480"/>
                  </a:cubicBezTo>
                  <a:cubicBezTo>
                    <a:pt x="1206017" y="243662"/>
                    <a:pt x="1201390" y="231799"/>
                    <a:pt x="1192135" y="223890"/>
                  </a:cubicBezTo>
                  <a:cubicBezTo>
                    <a:pt x="1182879" y="215981"/>
                    <a:pt x="1169670" y="212026"/>
                    <a:pt x="1152506" y="212026"/>
                  </a:cubicBezTo>
                  <a:lnTo>
                    <a:pt x="983894" y="212026"/>
                  </a:lnTo>
                  <a:cubicBezTo>
                    <a:pt x="966730" y="212026"/>
                    <a:pt x="951165" y="209418"/>
                    <a:pt x="937198" y="204202"/>
                  </a:cubicBezTo>
                  <a:cubicBezTo>
                    <a:pt x="923231" y="198985"/>
                    <a:pt x="911452" y="191749"/>
                    <a:pt x="901860" y="182494"/>
                  </a:cubicBezTo>
                  <a:cubicBezTo>
                    <a:pt x="892268" y="173239"/>
                    <a:pt x="884864" y="162217"/>
                    <a:pt x="879648" y="149428"/>
                  </a:cubicBezTo>
                  <a:cubicBezTo>
                    <a:pt x="874431" y="136639"/>
                    <a:pt x="871823" y="122672"/>
                    <a:pt x="871823" y="107528"/>
                  </a:cubicBezTo>
                  <a:cubicBezTo>
                    <a:pt x="871823" y="92720"/>
                    <a:pt x="874263" y="79005"/>
                    <a:pt x="879143" y="66384"/>
                  </a:cubicBezTo>
                  <a:cubicBezTo>
                    <a:pt x="884023" y="53764"/>
                    <a:pt x="891259" y="42910"/>
                    <a:pt x="900850" y="33823"/>
                  </a:cubicBezTo>
                  <a:cubicBezTo>
                    <a:pt x="910442" y="24736"/>
                    <a:pt x="922306" y="17585"/>
                    <a:pt x="936441" y="12368"/>
                  </a:cubicBezTo>
                  <a:cubicBezTo>
                    <a:pt x="950576" y="7152"/>
                    <a:pt x="966730" y="4543"/>
                    <a:pt x="984904" y="4543"/>
                  </a:cubicBezTo>
                  <a:close/>
                  <a:moveTo>
                    <a:pt x="424148" y="4543"/>
                  </a:moveTo>
                  <a:lnTo>
                    <a:pt x="490280" y="4543"/>
                  </a:lnTo>
                  <a:lnTo>
                    <a:pt x="490280" y="209502"/>
                  </a:lnTo>
                  <a:cubicBezTo>
                    <a:pt x="490280" y="228013"/>
                    <a:pt x="492552" y="243830"/>
                    <a:pt x="497095" y="256956"/>
                  </a:cubicBezTo>
                  <a:cubicBezTo>
                    <a:pt x="501639" y="270081"/>
                    <a:pt x="509043" y="280851"/>
                    <a:pt x="519308" y="289265"/>
                  </a:cubicBezTo>
                  <a:cubicBezTo>
                    <a:pt x="529572" y="297678"/>
                    <a:pt x="543287" y="303820"/>
                    <a:pt x="560451" y="307691"/>
                  </a:cubicBezTo>
                  <a:cubicBezTo>
                    <a:pt x="577615" y="311561"/>
                    <a:pt x="598818" y="313496"/>
                    <a:pt x="624059" y="313496"/>
                  </a:cubicBezTo>
                  <a:cubicBezTo>
                    <a:pt x="649300" y="313496"/>
                    <a:pt x="670503" y="311561"/>
                    <a:pt x="687667" y="307691"/>
                  </a:cubicBezTo>
                  <a:cubicBezTo>
                    <a:pt x="704831" y="303820"/>
                    <a:pt x="718545" y="297678"/>
                    <a:pt x="728810" y="289265"/>
                  </a:cubicBezTo>
                  <a:cubicBezTo>
                    <a:pt x="739075" y="280851"/>
                    <a:pt x="746479" y="270081"/>
                    <a:pt x="751022" y="256956"/>
                  </a:cubicBezTo>
                  <a:cubicBezTo>
                    <a:pt x="755566" y="243830"/>
                    <a:pt x="757838" y="228013"/>
                    <a:pt x="757838" y="209502"/>
                  </a:cubicBezTo>
                  <a:lnTo>
                    <a:pt x="757838" y="4543"/>
                  </a:lnTo>
                  <a:lnTo>
                    <a:pt x="820436" y="4543"/>
                  </a:lnTo>
                  <a:lnTo>
                    <a:pt x="820436" y="209502"/>
                  </a:lnTo>
                  <a:cubicBezTo>
                    <a:pt x="820436" y="237773"/>
                    <a:pt x="816734" y="262425"/>
                    <a:pt x="809330" y="283459"/>
                  </a:cubicBezTo>
                  <a:cubicBezTo>
                    <a:pt x="801926" y="304494"/>
                    <a:pt x="790314" y="321910"/>
                    <a:pt x="774497" y="335709"/>
                  </a:cubicBezTo>
                  <a:cubicBezTo>
                    <a:pt x="758679" y="349507"/>
                    <a:pt x="738233" y="359772"/>
                    <a:pt x="713160" y="366503"/>
                  </a:cubicBezTo>
                  <a:cubicBezTo>
                    <a:pt x="688088" y="373234"/>
                    <a:pt x="657714" y="376599"/>
                    <a:pt x="622040" y="376599"/>
                  </a:cubicBezTo>
                  <a:cubicBezTo>
                    <a:pt x="586702" y="376599"/>
                    <a:pt x="556497" y="373234"/>
                    <a:pt x="531423" y="366503"/>
                  </a:cubicBezTo>
                  <a:cubicBezTo>
                    <a:pt x="506350" y="359772"/>
                    <a:pt x="485905" y="349507"/>
                    <a:pt x="470087" y="335709"/>
                  </a:cubicBezTo>
                  <a:cubicBezTo>
                    <a:pt x="454269" y="321910"/>
                    <a:pt x="442659" y="304494"/>
                    <a:pt x="435254" y="283459"/>
                  </a:cubicBezTo>
                  <a:cubicBezTo>
                    <a:pt x="427850" y="262425"/>
                    <a:pt x="424148" y="237773"/>
                    <a:pt x="424148" y="209502"/>
                  </a:cubicBezTo>
                  <a:close/>
                  <a:moveTo>
                    <a:pt x="178203" y="4543"/>
                  </a:moveTo>
                  <a:lnTo>
                    <a:pt x="377104" y="4543"/>
                  </a:lnTo>
                  <a:lnTo>
                    <a:pt x="377104" y="68656"/>
                  </a:lnTo>
                  <a:lnTo>
                    <a:pt x="178203" y="68656"/>
                  </a:lnTo>
                  <a:cubicBezTo>
                    <a:pt x="161712" y="68656"/>
                    <a:pt x="146483" y="71601"/>
                    <a:pt x="132517" y="77491"/>
                  </a:cubicBezTo>
                  <a:cubicBezTo>
                    <a:pt x="118550" y="83380"/>
                    <a:pt x="106518" y="91542"/>
                    <a:pt x="96422" y="101975"/>
                  </a:cubicBezTo>
                  <a:cubicBezTo>
                    <a:pt x="86325" y="112408"/>
                    <a:pt x="78416" y="124860"/>
                    <a:pt x="72695" y="139332"/>
                  </a:cubicBezTo>
                  <a:cubicBezTo>
                    <a:pt x="66973" y="153803"/>
                    <a:pt x="64113" y="169789"/>
                    <a:pt x="64113" y="187290"/>
                  </a:cubicBezTo>
                  <a:cubicBezTo>
                    <a:pt x="64113" y="204454"/>
                    <a:pt x="66973" y="220440"/>
                    <a:pt x="72695" y="235248"/>
                  </a:cubicBezTo>
                  <a:cubicBezTo>
                    <a:pt x="78416" y="250057"/>
                    <a:pt x="86325" y="262761"/>
                    <a:pt x="96422" y="273363"/>
                  </a:cubicBezTo>
                  <a:cubicBezTo>
                    <a:pt x="106518" y="283964"/>
                    <a:pt x="118550" y="292294"/>
                    <a:pt x="132517" y="298352"/>
                  </a:cubicBezTo>
                  <a:cubicBezTo>
                    <a:pt x="146483" y="304409"/>
                    <a:pt x="161712" y="307438"/>
                    <a:pt x="178203" y="307438"/>
                  </a:cubicBezTo>
                  <a:lnTo>
                    <a:pt x="377104" y="307438"/>
                  </a:lnTo>
                  <a:lnTo>
                    <a:pt x="377104" y="371551"/>
                  </a:lnTo>
                  <a:lnTo>
                    <a:pt x="178203" y="371551"/>
                  </a:lnTo>
                  <a:cubicBezTo>
                    <a:pt x="152625" y="371551"/>
                    <a:pt x="128983" y="366755"/>
                    <a:pt x="107275" y="357164"/>
                  </a:cubicBezTo>
                  <a:cubicBezTo>
                    <a:pt x="85568" y="347572"/>
                    <a:pt x="66721" y="334447"/>
                    <a:pt x="50735" y="317787"/>
                  </a:cubicBezTo>
                  <a:cubicBezTo>
                    <a:pt x="34749" y="301128"/>
                    <a:pt x="22296" y="281356"/>
                    <a:pt x="13378" y="258470"/>
                  </a:cubicBezTo>
                  <a:cubicBezTo>
                    <a:pt x="4459" y="235585"/>
                    <a:pt x="0" y="210848"/>
                    <a:pt x="0" y="184261"/>
                  </a:cubicBezTo>
                  <a:cubicBezTo>
                    <a:pt x="0" y="157337"/>
                    <a:pt x="4459" y="132769"/>
                    <a:pt x="13378" y="110557"/>
                  </a:cubicBezTo>
                  <a:cubicBezTo>
                    <a:pt x="22296" y="88344"/>
                    <a:pt x="34749" y="69413"/>
                    <a:pt x="50735" y="53764"/>
                  </a:cubicBezTo>
                  <a:cubicBezTo>
                    <a:pt x="66721" y="38114"/>
                    <a:pt x="85568" y="25998"/>
                    <a:pt x="107275" y="17416"/>
                  </a:cubicBezTo>
                  <a:cubicBezTo>
                    <a:pt x="128983" y="8834"/>
                    <a:pt x="152625" y="4543"/>
                    <a:pt x="178203" y="4543"/>
                  </a:cubicBezTo>
                  <a:close/>
                  <a:moveTo>
                    <a:pt x="2279294" y="0"/>
                  </a:moveTo>
                  <a:cubicBezTo>
                    <a:pt x="2286025" y="0"/>
                    <a:pt x="2292335" y="1851"/>
                    <a:pt x="2298225" y="5553"/>
                  </a:cubicBezTo>
                  <a:cubicBezTo>
                    <a:pt x="2304115" y="9255"/>
                    <a:pt x="2308574" y="14640"/>
                    <a:pt x="2311603" y="21707"/>
                  </a:cubicBezTo>
                  <a:lnTo>
                    <a:pt x="2424684" y="281187"/>
                  </a:lnTo>
                  <a:lnTo>
                    <a:pt x="2537765" y="21707"/>
                  </a:lnTo>
                  <a:cubicBezTo>
                    <a:pt x="2543823" y="7236"/>
                    <a:pt x="2554087" y="0"/>
                    <a:pt x="2568559" y="0"/>
                  </a:cubicBezTo>
                  <a:cubicBezTo>
                    <a:pt x="2584040" y="0"/>
                    <a:pt x="2594305" y="8750"/>
                    <a:pt x="2599354" y="26251"/>
                  </a:cubicBezTo>
                  <a:lnTo>
                    <a:pt x="2693251" y="371551"/>
                  </a:lnTo>
                  <a:lnTo>
                    <a:pt x="2629643" y="371551"/>
                  </a:lnTo>
                  <a:lnTo>
                    <a:pt x="2559472" y="113586"/>
                  </a:lnTo>
                  <a:lnTo>
                    <a:pt x="2455478" y="352368"/>
                  </a:lnTo>
                  <a:cubicBezTo>
                    <a:pt x="2451776" y="360108"/>
                    <a:pt x="2447317" y="366082"/>
                    <a:pt x="2442100" y="370289"/>
                  </a:cubicBezTo>
                  <a:cubicBezTo>
                    <a:pt x="2436884" y="374496"/>
                    <a:pt x="2430405" y="376599"/>
                    <a:pt x="2422665" y="376599"/>
                  </a:cubicBezTo>
                  <a:cubicBezTo>
                    <a:pt x="2407520" y="376599"/>
                    <a:pt x="2396582" y="368522"/>
                    <a:pt x="2389851" y="352368"/>
                  </a:cubicBezTo>
                  <a:lnTo>
                    <a:pt x="2286362" y="113586"/>
                  </a:lnTo>
                  <a:lnTo>
                    <a:pt x="2216191" y="371551"/>
                  </a:lnTo>
                  <a:lnTo>
                    <a:pt x="2153088" y="371551"/>
                  </a:lnTo>
                  <a:lnTo>
                    <a:pt x="2247490" y="26251"/>
                  </a:lnTo>
                  <a:cubicBezTo>
                    <a:pt x="2251865" y="8750"/>
                    <a:pt x="2262467" y="0"/>
                    <a:pt x="2279294" y="0"/>
                  </a:cubicBezTo>
                  <a:close/>
                </a:path>
              </a:pathLst>
            </a:custGeom>
            <a:gradFill>
              <a:gsLst>
                <a:gs pos="0">
                  <a:srgbClr val="FE813A"/>
                </a:gs>
                <a:gs pos="100000">
                  <a:srgbClr val="FFAF48"/>
                </a:gs>
              </a:gsLst>
              <a:lin ang="0" scaled="0"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4000" dirty="0">
                <a:latin typeface="Good Times Rg" panose="020B0605020000020001" pitchFamily="34" charset="0"/>
                <a:ea typeface="Inter Light" panose="02000503000000020004" pitchFamily="2" charset="0"/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16C0A31C-B2A8-56BB-4B98-31335198041F}"/>
                </a:ext>
              </a:extLst>
            </p:cNvPr>
            <p:cNvSpPr/>
            <p:nvPr/>
          </p:nvSpPr>
          <p:spPr>
            <a:xfrm>
              <a:off x="1067626" y="1558013"/>
              <a:ext cx="1375677" cy="372056"/>
            </a:xfrm>
            <a:custGeom>
              <a:avLst/>
              <a:gdLst>
                <a:gd name="connsiteX0" fmla="*/ 178203 w 1375677"/>
                <a:gd name="connsiteY0" fmla="*/ 64113 h 372056"/>
                <a:gd name="connsiteX1" fmla="*/ 132516 w 1375677"/>
                <a:gd name="connsiteY1" fmla="*/ 72948 h 372056"/>
                <a:gd name="connsiteX2" fmla="*/ 96421 w 1375677"/>
                <a:gd name="connsiteY2" fmla="*/ 97432 h 372056"/>
                <a:gd name="connsiteX3" fmla="*/ 72695 w 1375677"/>
                <a:gd name="connsiteY3" fmla="*/ 134789 h 372056"/>
                <a:gd name="connsiteX4" fmla="*/ 64113 w 1375677"/>
                <a:gd name="connsiteY4" fmla="*/ 182747 h 372056"/>
                <a:gd name="connsiteX5" fmla="*/ 72695 w 1375677"/>
                <a:gd name="connsiteY5" fmla="*/ 230705 h 372056"/>
                <a:gd name="connsiteX6" fmla="*/ 96421 w 1375677"/>
                <a:gd name="connsiteY6" fmla="*/ 268820 h 372056"/>
                <a:gd name="connsiteX7" fmla="*/ 132516 w 1375677"/>
                <a:gd name="connsiteY7" fmla="*/ 293808 h 372056"/>
                <a:gd name="connsiteX8" fmla="*/ 178203 w 1375677"/>
                <a:gd name="connsiteY8" fmla="*/ 302895 h 372056"/>
                <a:gd name="connsiteX9" fmla="*/ 267557 w 1375677"/>
                <a:gd name="connsiteY9" fmla="*/ 302895 h 372056"/>
                <a:gd name="connsiteX10" fmla="*/ 314001 w 1375677"/>
                <a:gd name="connsiteY10" fmla="*/ 293808 h 372056"/>
                <a:gd name="connsiteX11" fmla="*/ 350601 w 1375677"/>
                <a:gd name="connsiteY11" fmla="*/ 268820 h 372056"/>
                <a:gd name="connsiteX12" fmla="*/ 374580 w 1375677"/>
                <a:gd name="connsiteY12" fmla="*/ 230705 h 372056"/>
                <a:gd name="connsiteX13" fmla="*/ 383162 w 1375677"/>
                <a:gd name="connsiteY13" fmla="*/ 182747 h 372056"/>
                <a:gd name="connsiteX14" fmla="*/ 374580 w 1375677"/>
                <a:gd name="connsiteY14" fmla="*/ 135041 h 372056"/>
                <a:gd name="connsiteX15" fmla="*/ 350601 w 1375677"/>
                <a:gd name="connsiteY15" fmla="*/ 97432 h 372056"/>
                <a:gd name="connsiteX16" fmla="*/ 314001 w 1375677"/>
                <a:gd name="connsiteY16" fmla="*/ 72948 h 372056"/>
                <a:gd name="connsiteX17" fmla="*/ 267557 w 1375677"/>
                <a:gd name="connsiteY17" fmla="*/ 64113 h 372056"/>
                <a:gd name="connsiteX18" fmla="*/ 944051 w 1375677"/>
                <a:gd name="connsiteY18" fmla="*/ 0 h 372056"/>
                <a:gd name="connsiteX19" fmla="*/ 1207570 w 1375677"/>
                <a:gd name="connsiteY19" fmla="*/ 0 h 372056"/>
                <a:gd name="connsiteX20" fmla="*/ 1263605 w 1375677"/>
                <a:gd name="connsiteY20" fmla="*/ 9340 h 372056"/>
                <a:gd name="connsiteX21" fmla="*/ 1305506 w 1375677"/>
                <a:gd name="connsiteY21" fmla="*/ 36095 h 372056"/>
                <a:gd name="connsiteX22" fmla="*/ 1331757 w 1375677"/>
                <a:gd name="connsiteY22" fmla="*/ 78248 h 372056"/>
                <a:gd name="connsiteX23" fmla="*/ 1340844 w 1375677"/>
                <a:gd name="connsiteY23" fmla="*/ 133779 h 372056"/>
                <a:gd name="connsiteX24" fmla="*/ 1320903 w 1375677"/>
                <a:gd name="connsiteY24" fmla="*/ 210765 h 372056"/>
                <a:gd name="connsiteX25" fmla="*/ 1265120 w 1375677"/>
                <a:gd name="connsiteY25" fmla="*/ 255442 h 372056"/>
                <a:gd name="connsiteX26" fmla="*/ 1375677 w 1375677"/>
                <a:gd name="connsiteY26" fmla="*/ 367008 h 372056"/>
                <a:gd name="connsiteX27" fmla="*/ 1284808 w 1375677"/>
                <a:gd name="connsiteY27" fmla="*/ 367008 h 372056"/>
                <a:gd name="connsiteX28" fmla="*/ 1191920 w 1375677"/>
                <a:gd name="connsiteY28" fmla="*/ 265033 h 372056"/>
                <a:gd name="connsiteX29" fmla="*/ 1054608 w 1375677"/>
                <a:gd name="connsiteY29" fmla="*/ 265033 h 372056"/>
                <a:gd name="connsiteX30" fmla="*/ 1054608 w 1375677"/>
                <a:gd name="connsiteY30" fmla="*/ 208493 h 372056"/>
                <a:gd name="connsiteX31" fmla="*/ 1207570 w 1375677"/>
                <a:gd name="connsiteY31" fmla="*/ 208493 h 372056"/>
                <a:gd name="connsiteX32" fmla="*/ 1260072 w 1375677"/>
                <a:gd name="connsiteY32" fmla="*/ 189562 h 372056"/>
                <a:gd name="connsiteX33" fmla="*/ 1277741 w 1375677"/>
                <a:gd name="connsiteY33" fmla="*/ 134789 h 372056"/>
                <a:gd name="connsiteX34" fmla="*/ 1259314 w 1375677"/>
                <a:gd name="connsiteY34" fmla="*/ 81530 h 372056"/>
                <a:gd name="connsiteX35" fmla="*/ 1207570 w 1375677"/>
                <a:gd name="connsiteY35" fmla="*/ 64113 h 372056"/>
                <a:gd name="connsiteX36" fmla="*/ 1007659 w 1375677"/>
                <a:gd name="connsiteY36" fmla="*/ 64113 h 372056"/>
                <a:gd name="connsiteX37" fmla="*/ 1007659 w 1375677"/>
                <a:gd name="connsiteY37" fmla="*/ 367008 h 372056"/>
                <a:gd name="connsiteX38" fmla="*/ 944051 w 1375677"/>
                <a:gd name="connsiteY38" fmla="*/ 367008 h 372056"/>
                <a:gd name="connsiteX39" fmla="*/ 490823 w 1375677"/>
                <a:gd name="connsiteY39" fmla="*/ 0 h 372056"/>
                <a:gd name="connsiteX40" fmla="*/ 556955 w 1375677"/>
                <a:gd name="connsiteY40" fmla="*/ 0 h 372056"/>
                <a:gd name="connsiteX41" fmla="*/ 556955 w 1375677"/>
                <a:gd name="connsiteY41" fmla="*/ 204959 h 372056"/>
                <a:gd name="connsiteX42" fmla="*/ 563770 w 1375677"/>
                <a:gd name="connsiteY42" fmla="*/ 252413 h 372056"/>
                <a:gd name="connsiteX43" fmla="*/ 585983 w 1375677"/>
                <a:gd name="connsiteY43" fmla="*/ 284722 h 372056"/>
                <a:gd name="connsiteX44" fmla="*/ 627126 w 1375677"/>
                <a:gd name="connsiteY44" fmla="*/ 303148 h 372056"/>
                <a:gd name="connsiteX45" fmla="*/ 690734 w 1375677"/>
                <a:gd name="connsiteY45" fmla="*/ 308953 h 372056"/>
                <a:gd name="connsiteX46" fmla="*/ 754342 w 1375677"/>
                <a:gd name="connsiteY46" fmla="*/ 303148 h 372056"/>
                <a:gd name="connsiteX47" fmla="*/ 795485 w 1375677"/>
                <a:gd name="connsiteY47" fmla="*/ 284722 h 372056"/>
                <a:gd name="connsiteX48" fmla="*/ 817697 w 1375677"/>
                <a:gd name="connsiteY48" fmla="*/ 252413 h 372056"/>
                <a:gd name="connsiteX49" fmla="*/ 824512 w 1375677"/>
                <a:gd name="connsiteY49" fmla="*/ 204959 h 372056"/>
                <a:gd name="connsiteX50" fmla="*/ 824512 w 1375677"/>
                <a:gd name="connsiteY50" fmla="*/ 0 h 372056"/>
                <a:gd name="connsiteX51" fmla="*/ 887111 w 1375677"/>
                <a:gd name="connsiteY51" fmla="*/ 0 h 372056"/>
                <a:gd name="connsiteX52" fmla="*/ 887111 w 1375677"/>
                <a:gd name="connsiteY52" fmla="*/ 204959 h 372056"/>
                <a:gd name="connsiteX53" fmla="*/ 876005 w 1375677"/>
                <a:gd name="connsiteY53" fmla="*/ 278916 h 372056"/>
                <a:gd name="connsiteX54" fmla="*/ 841172 w 1375677"/>
                <a:gd name="connsiteY54" fmla="*/ 331165 h 372056"/>
                <a:gd name="connsiteX55" fmla="*/ 779835 w 1375677"/>
                <a:gd name="connsiteY55" fmla="*/ 361960 h 372056"/>
                <a:gd name="connsiteX56" fmla="*/ 688714 w 1375677"/>
                <a:gd name="connsiteY56" fmla="*/ 372056 h 372056"/>
                <a:gd name="connsiteX57" fmla="*/ 598098 w 1375677"/>
                <a:gd name="connsiteY57" fmla="*/ 361960 h 372056"/>
                <a:gd name="connsiteX58" fmla="*/ 536762 w 1375677"/>
                <a:gd name="connsiteY58" fmla="*/ 331165 h 372056"/>
                <a:gd name="connsiteX59" fmla="*/ 501929 w 1375677"/>
                <a:gd name="connsiteY59" fmla="*/ 278916 h 372056"/>
                <a:gd name="connsiteX60" fmla="*/ 490823 w 1375677"/>
                <a:gd name="connsiteY60" fmla="*/ 204959 h 372056"/>
                <a:gd name="connsiteX61" fmla="*/ 178203 w 1375677"/>
                <a:gd name="connsiteY61" fmla="*/ 0 h 372056"/>
                <a:gd name="connsiteX62" fmla="*/ 267557 w 1375677"/>
                <a:gd name="connsiteY62" fmla="*/ 0 h 372056"/>
                <a:gd name="connsiteX63" fmla="*/ 340504 w 1375677"/>
                <a:gd name="connsiteY63" fmla="*/ 13126 h 372056"/>
                <a:gd name="connsiteX64" fmla="*/ 397297 w 1375677"/>
                <a:gd name="connsiteY64" fmla="*/ 49978 h 372056"/>
                <a:gd name="connsiteX65" fmla="*/ 434149 w 1375677"/>
                <a:gd name="connsiteY65" fmla="*/ 106771 h 372056"/>
                <a:gd name="connsiteX66" fmla="*/ 447275 w 1375677"/>
                <a:gd name="connsiteY66" fmla="*/ 179718 h 372056"/>
                <a:gd name="connsiteX67" fmla="*/ 433897 w 1375677"/>
                <a:gd name="connsiteY67" fmla="*/ 253927 h 372056"/>
                <a:gd name="connsiteX68" fmla="*/ 396540 w 1375677"/>
                <a:gd name="connsiteY68" fmla="*/ 313244 h 372056"/>
                <a:gd name="connsiteX69" fmla="*/ 339747 w 1375677"/>
                <a:gd name="connsiteY69" fmla="*/ 352621 h 372056"/>
                <a:gd name="connsiteX70" fmla="*/ 267557 w 1375677"/>
                <a:gd name="connsiteY70" fmla="*/ 367008 h 372056"/>
                <a:gd name="connsiteX71" fmla="*/ 178203 w 1375677"/>
                <a:gd name="connsiteY71" fmla="*/ 367008 h 372056"/>
                <a:gd name="connsiteX72" fmla="*/ 107275 w 1375677"/>
                <a:gd name="connsiteY72" fmla="*/ 352621 h 372056"/>
                <a:gd name="connsiteX73" fmla="*/ 50735 w 1375677"/>
                <a:gd name="connsiteY73" fmla="*/ 313244 h 372056"/>
                <a:gd name="connsiteX74" fmla="*/ 13378 w 1375677"/>
                <a:gd name="connsiteY74" fmla="*/ 253927 h 372056"/>
                <a:gd name="connsiteX75" fmla="*/ 0 w 1375677"/>
                <a:gd name="connsiteY75" fmla="*/ 179718 h 372056"/>
                <a:gd name="connsiteX76" fmla="*/ 13378 w 1375677"/>
                <a:gd name="connsiteY76" fmla="*/ 106014 h 372056"/>
                <a:gd name="connsiteX77" fmla="*/ 50735 w 1375677"/>
                <a:gd name="connsiteY77" fmla="*/ 49221 h 372056"/>
                <a:gd name="connsiteX78" fmla="*/ 107275 w 1375677"/>
                <a:gd name="connsiteY78" fmla="*/ 12873 h 372056"/>
                <a:gd name="connsiteX79" fmla="*/ 178203 w 1375677"/>
                <a:gd name="connsiteY79" fmla="*/ 0 h 372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1375677" h="372056">
                  <a:moveTo>
                    <a:pt x="178203" y="64113"/>
                  </a:moveTo>
                  <a:cubicBezTo>
                    <a:pt x="161712" y="64113"/>
                    <a:pt x="146483" y="67058"/>
                    <a:pt x="132516" y="72948"/>
                  </a:cubicBezTo>
                  <a:cubicBezTo>
                    <a:pt x="118550" y="78837"/>
                    <a:pt x="106518" y="86998"/>
                    <a:pt x="96421" y="97432"/>
                  </a:cubicBezTo>
                  <a:cubicBezTo>
                    <a:pt x="86325" y="107865"/>
                    <a:pt x="78416" y="120317"/>
                    <a:pt x="72695" y="134789"/>
                  </a:cubicBezTo>
                  <a:cubicBezTo>
                    <a:pt x="66973" y="149260"/>
                    <a:pt x="64113" y="165246"/>
                    <a:pt x="64113" y="182747"/>
                  </a:cubicBezTo>
                  <a:cubicBezTo>
                    <a:pt x="64113" y="199911"/>
                    <a:pt x="66973" y="215897"/>
                    <a:pt x="72695" y="230705"/>
                  </a:cubicBezTo>
                  <a:cubicBezTo>
                    <a:pt x="78416" y="245514"/>
                    <a:pt x="86325" y="258218"/>
                    <a:pt x="96421" y="268820"/>
                  </a:cubicBezTo>
                  <a:cubicBezTo>
                    <a:pt x="106518" y="279421"/>
                    <a:pt x="118550" y="287751"/>
                    <a:pt x="132516" y="293808"/>
                  </a:cubicBezTo>
                  <a:cubicBezTo>
                    <a:pt x="146483" y="299866"/>
                    <a:pt x="161712" y="302895"/>
                    <a:pt x="178203" y="302895"/>
                  </a:cubicBezTo>
                  <a:lnTo>
                    <a:pt x="267557" y="302895"/>
                  </a:lnTo>
                  <a:cubicBezTo>
                    <a:pt x="284385" y="302895"/>
                    <a:pt x="299866" y="299866"/>
                    <a:pt x="314001" y="293808"/>
                  </a:cubicBezTo>
                  <a:cubicBezTo>
                    <a:pt x="328136" y="287751"/>
                    <a:pt x="340336" y="279421"/>
                    <a:pt x="350601" y="268820"/>
                  </a:cubicBezTo>
                  <a:cubicBezTo>
                    <a:pt x="360866" y="258218"/>
                    <a:pt x="368859" y="245514"/>
                    <a:pt x="374580" y="230705"/>
                  </a:cubicBezTo>
                  <a:cubicBezTo>
                    <a:pt x="380301" y="215897"/>
                    <a:pt x="383162" y="199911"/>
                    <a:pt x="383162" y="182747"/>
                  </a:cubicBezTo>
                  <a:cubicBezTo>
                    <a:pt x="383162" y="165583"/>
                    <a:pt x="380301" y="149681"/>
                    <a:pt x="374580" y="135041"/>
                  </a:cubicBezTo>
                  <a:cubicBezTo>
                    <a:pt x="368859" y="120401"/>
                    <a:pt x="360866" y="107865"/>
                    <a:pt x="350601" y="97432"/>
                  </a:cubicBezTo>
                  <a:cubicBezTo>
                    <a:pt x="340336" y="86998"/>
                    <a:pt x="328136" y="78837"/>
                    <a:pt x="314001" y="72948"/>
                  </a:cubicBezTo>
                  <a:cubicBezTo>
                    <a:pt x="299866" y="67058"/>
                    <a:pt x="284385" y="64113"/>
                    <a:pt x="267557" y="64113"/>
                  </a:cubicBezTo>
                  <a:close/>
                  <a:moveTo>
                    <a:pt x="944051" y="0"/>
                  </a:moveTo>
                  <a:lnTo>
                    <a:pt x="1207570" y="0"/>
                  </a:lnTo>
                  <a:cubicBezTo>
                    <a:pt x="1228436" y="0"/>
                    <a:pt x="1247115" y="3113"/>
                    <a:pt x="1263605" y="9340"/>
                  </a:cubicBezTo>
                  <a:cubicBezTo>
                    <a:pt x="1280096" y="15566"/>
                    <a:pt x="1294063" y="24484"/>
                    <a:pt x="1305506" y="36095"/>
                  </a:cubicBezTo>
                  <a:cubicBezTo>
                    <a:pt x="1316949" y="47706"/>
                    <a:pt x="1325699" y="61757"/>
                    <a:pt x="1331757" y="78248"/>
                  </a:cubicBezTo>
                  <a:cubicBezTo>
                    <a:pt x="1337815" y="94739"/>
                    <a:pt x="1340844" y="113249"/>
                    <a:pt x="1340844" y="133779"/>
                  </a:cubicBezTo>
                  <a:cubicBezTo>
                    <a:pt x="1340844" y="164405"/>
                    <a:pt x="1334197" y="190067"/>
                    <a:pt x="1320903" y="210765"/>
                  </a:cubicBezTo>
                  <a:cubicBezTo>
                    <a:pt x="1307609" y="231463"/>
                    <a:pt x="1289015" y="246355"/>
                    <a:pt x="1265120" y="255442"/>
                  </a:cubicBezTo>
                  <a:lnTo>
                    <a:pt x="1375677" y="367008"/>
                  </a:lnTo>
                  <a:lnTo>
                    <a:pt x="1284808" y="367008"/>
                  </a:lnTo>
                  <a:lnTo>
                    <a:pt x="1191920" y="265033"/>
                  </a:lnTo>
                  <a:lnTo>
                    <a:pt x="1054608" y="265033"/>
                  </a:lnTo>
                  <a:lnTo>
                    <a:pt x="1054608" y="208493"/>
                  </a:lnTo>
                  <a:lnTo>
                    <a:pt x="1207570" y="208493"/>
                  </a:lnTo>
                  <a:cubicBezTo>
                    <a:pt x="1230792" y="208493"/>
                    <a:pt x="1248292" y="202183"/>
                    <a:pt x="1260072" y="189562"/>
                  </a:cubicBezTo>
                  <a:cubicBezTo>
                    <a:pt x="1271851" y="176941"/>
                    <a:pt x="1277741" y="158684"/>
                    <a:pt x="1277741" y="134789"/>
                  </a:cubicBezTo>
                  <a:cubicBezTo>
                    <a:pt x="1277741" y="110894"/>
                    <a:pt x="1271598" y="93141"/>
                    <a:pt x="1259314" y="81530"/>
                  </a:cubicBezTo>
                  <a:cubicBezTo>
                    <a:pt x="1247030" y="69919"/>
                    <a:pt x="1229782" y="64113"/>
                    <a:pt x="1207570" y="64113"/>
                  </a:cubicBezTo>
                  <a:lnTo>
                    <a:pt x="1007659" y="64113"/>
                  </a:lnTo>
                  <a:lnTo>
                    <a:pt x="1007659" y="367008"/>
                  </a:lnTo>
                  <a:lnTo>
                    <a:pt x="944051" y="367008"/>
                  </a:lnTo>
                  <a:close/>
                  <a:moveTo>
                    <a:pt x="490823" y="0"/>
                  </a:moveTo>
                  <a:lnTo>
                    <a:pt x="556955" y="0"/>
                  </a:lnTo>
                  <a:lnTo>
                    <a:pt x="556955" y="204959"/>
                  </a:lnTo>
                  <a:cubicBezTo>
                    <a:pt x="556955" y="223469"/>
                    <a:pt x="559227" y="239287"/>
                    <a:pt x="563770" y="252413"/>
                  </a:cubicBezTo>
                  <a:cubicBezTo>
                    <a:pt x="568314" y="265538"/>
                    <a:pt x="575718" y="276308"/>
                    <a:pt x="585983" y="284722"/>
                  </a:cubicBezTo>
                  <a:cubicBezTo>
                    <a:pt x="596247" y="293135"/>
                    <a:pt x="609962" y="299277"/>
                    <a:pt x="627126" y="303148"/>
                  </a:cubicBezTo>
                  <a:cubicBezTo>
                    <a:pt x="644290" y="307018"/>
                    <a:pt x="665493" y="308953"/>
                    <a:pt x="690734" y="308953"/>
                  </a:cubicBezTo>
                  <a:cubicBezTo>
                    <a:pt x="715975" y="308953"/>
                    <a:pt x="737178" y="307018"/>
                    <a:pt x="754342" y="303148"/>
                  </a:cubicBezTo>
                  <a:cubicBezTo>
                    <a:pt x="771506" y="299277"/>
                    <a:pt x="785220" y="293135"/>
                    <a:pt x="795485" y="284722"/>
                  </a:cubicBezTo>
                  <a:cubicBezTo>
                    <a:pt x="805750" y="276308"/>
                    <a:pt x="813154" y="265538"/>
                    <a:pt x="817697" y="252413"/>
                  </a:cubicBezTo>
                  <a:cubicBezTo>
                    <a:pt x="822241" y="239287"/>
                    <a:pt x="824512" y="223469"/>
                    <a:pt x="824512" y="204959"/>
                  </a:cubicBezTo>
                  <a:lnTo>
                    <a:pt x="824512" y="0"/>
                  </a:lnTo>
                  <a:lnTo>
                    <a:pt x="887111" y="0"/>
                  </a:lnTo>
                  <a:lnTo>
                    <a:pt x="887111" y="204959"/>
                  </a:lnTo>
                  <a:cubicBezTo>
                    <a:pt x="887111" y="233229"/>
                    <a:pt x="883409" y="257882"/>
                    <a:pt x="876005" y="278916"/>
                  </a:cubicBezTo>
                  <a:cubicBezTo>
                    <a:pt x="868601" y="299950"/>
                    <a:pt x="856989" y="317367"/>
                    <a:pt x="841172" y="331165"/>
                  </a:cubicBezTo>
                  <a:cubicBezTo>
                    <a:pt x="825354" y="344964"/>
                    <a:pt x="804908" y="355229"/>
                    <a:pt x="779835" y="361960"/>
                  </a:cubicBezTo>
                  <a:cubicBezTo>
                    <a:pt x="754763" y="368691"/>
                    <a:pt x="724389" y="372056"/>
                    <a:pt x="688714" y="372056"/>
                  </a:cubicBezTo>
                  <a:cubicBezTo>
                    <a:pt x="653377" y="372056"/>
                    <a:pt x="623172" y="368691"/>
                    <a:pt x="598098" y="361960"/>
                  </a:cubicBezTo>
                  <a:cubicBezTo>
                    <a:pt x="573025" y="355229"/>
                    <a:pt x="552580" y="344964"/>
                    <a:pt x="536762" y="331165"/>
                  </a:cubicBezTo>
                  <a:cubicBezTo>
                    <a:pt x="520944" y="317367"/>
                    <a:pt x="509334" y="299950"/>
                    <a:pt x="501929" y="278916"/>
                  </a:cubicBezTo>
                  <a:cubicBezTo>
                    <a:pt x="494525" y="257882"/>
                    <a:pt x="490823" y="233229"/>
                    <a:pt x="490823" y="204959"/>
                  </a:cubicBezTo>
                  <a:close/>
                  <a:moveTo>
                    <a:pt x="178203" y="0"/>
                  </a:moveTo>
                  <a:lnTo>
                    <a:pt x="267557" y="0"/>
                  </a:lnTo>
                  <a:cubicBezTo>
                    <a:pt x="294145" y="0"/>
                    <a:pt x="318460" y="4375"/>
                    <a:pt x="340504" y="13126"/>
                  </a:cubicBezTo>
                  <a:cubicBezTo>
                    <a:pt x="362548" y="21876"/>
                    <a:pt x="381479" y="34160"/>
                    <a:pt x="397297" y="49978"/>
                  </a:cubicBezTo>
                  <a:cubicBezTo>
                    <a:pt x="413115" y="65796"/>
                    <a:pt x="425399" y="84727"/>
                    <a:pt x="434149" y="106771"/>
                  </a:cubicBezTo>
                  <a:cubicBezTo>
                    <a:pt x="442900" y="128815"/>
                    <a:pt x="447275" y="153131"/>
                    <a:pt x="447275" y="179718"/>
                  </a:cubicBezTo>
                  <a:cubicBezTo>
                    <a:pt x="447275" y="206305"/>
                    <a:pt x="442816" y="231042"/>
                    <a:pt x="433897" y="253927"/>
                  </a:cubicBezTo>
                  <a:cubicBezTo>
                    <a:pt x="424978" y="276813"/>
                    <a:pt x="412526" y="296585"/>
                    <a:pt x="396540" y="313244"/>
                  </a:cubicBezTo>
                  <a:cubicBezTo>
                    <a:pt x="380554" y="329903"/>
                    <a:pt x="361623" y="343029"/>
                    <a:pt x="339747" y="352621"/>
                  </a:cubicBezTo>
                  <a:cubicBezTo>
                    <a:pt x="317871" y="362212"/>
                    <a:pt x="293808" y="367008"/>
                    <a:pt x="267557" y="367008"/>
                  </a:cubicBezTo>
                  <a:lnTo>
                    <a:pt x="178203" y="367008"/>
                  </a:lnTo>
                  <a:cubicBezTo>
                    <a:pt x="152625" y="367008"/>
                    <a:pt x="128983" y="362212"/>
                    <a:pt x="107275" y="352621"/>
                  </a:cubicBezTo>
                  <a:cubicBezTo>
                    <a:pt x="85568" y="343029"/>
                    <a:pt x="66721" y="329903"/>
                    <a:pt x="50735" y="313244"/>
                  </a:cubicBezTo>
                  <a:cubicBezTo>
                    <a:pt x="34749" y="296585"/>
                    <a:pt x="22296" y="276813"/>
                    <a:pt x="13378" y="253927"/>
                  </a:cubicBezTo>
                  <a:cubicBezTo>
                    <a:pt x="4459" y="231042"/>
                    <a:pt x="0" y="206305"/>
                    <a:pt x="0" y="179718"/>
                  </a:cubicBezTo>
                  <a:cubicBezTo>
                    <a:pt x="0" y="152794"/>
                    <a:pt x="4459" y="128226"/>
                    <a:pt x="13378" y="106014"/>
                  </a:cubicBezTo>
                  <a:cubicBezTo>
                    <a:pt x="22296" y="83801"/>
                    <a:pt x="34749" y="64870"/>
                    <a:pt x="50735" y="49221"/>
                  </a:cubicBezTo>
                  <a:cubicBezTo>
                    <a:pt x="66721" y="33571"/>
                    <a:pt x="85568" y="21455"/>
                    <a:pt x="107275" y="12873"/>
                  </a:cubicBezTo>
                  <a:cubicBezTo>
                    <a:pt x="128983" y="4291"/>
                    <a:pt x="152625" y="0"/>
                    <a:pt x="17820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gradFill>
                  <a:gsLst>
                    <a:gs pos="9000">
                      <a:srgbClr val="FE813A"/>
                    </a:gs>
                    <a:gs pos="100000">
                      <a:srgbClr val="FFAF48"/>
                    </a:gs>
                  </a:gsLst>
                  <a:lin ang="0" scaled="1"/>
                </a:gradFill>
              </a:endParaRPr>
            </a:p>
          </p:txBody>
        </p:sp>
      </p:grpSp>
      <p:pic>
        <p:nvPicPr>
          <p:cNvPr id="138" name="Image 3">
            <a:extLst>
              <a:ext uri="{FF2B5EF4-FFF2-40B4-BE49-F238E27FC236}">
                <a16:creationId xmlns:a16="http://schemas.microsoft.com/office/drawing/2014/main" id="{EBF909B6-4AC4-B98D-A735-213E92492B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39" y="554601"/>
            <a:ext cx="733461" cy="132023"/>
          </a:xfrm>
          <a:prstGeom prst="rect">
            <a:avLst/>
          </a:prstGeom>
        </p:spPr>
      </p:pic>
      <p:sp>
        <p:nvSpPr>
          <p:cNvPr id="147" name="TextBox 146">
            <a:extLst>
              <a:ext uri="{FF2B5EF4-FFF2-40B4-BE49-F238E27FC236}">
                <a16:creationId xmlns:a16="http://schemas.microsoft.com/office/drawing/2014/main" id="{CEA691A0-352A-A976-06AC-0688FC21B3D1}"/>
              </a:ext>
            </a:extLst>
          </p:cNvPr>
          <p:cNvSpPr txBox="1"/>
          <p:nvPr/>
        </p:nvSpPr>
        <p:spPr>
          <a:xfrm>
            <a:off x="992169" y="3091656"/>
            <a:ext cx="49647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1" dirty="0">
                <a:ea typeface="Inter" panose="020B0604020202020204" charset="0"/>
                <a:cs typeface="Inter" panose="020B0604020202020204" charset="0"/>
              </a:rPr>
              <a:t>Every year, we invest time and money to design, develop and deliver new products</a:t>
            </a:r>
            <a:r>
              <a:rPr lang="en-US" sz="1200" b="1" dirty="0">
                <a:ea typeface="Inter Light" panose="02000503000000020004" pitchFamily="2" charset="0"/>
              </a:rPr>
              <a:t>, to enhance them and to offer excellent support to all of our customers, resellers and partners.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6F7B7211-5A26-537B-FCB0-A6FD61B3D166}"/>
              </a:ext>
            </a:extLst>
          </p:cNvPr>
          <p:cNvSpPr txBox="1"/>
          <p:nvPr/>
        </p:nvSpPr>
        <p:spPr>
          <a:xfrm>
            <a:off x="5987719" y="3091656"/>
            <a:ext cx="46294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1" dirty="0">
                <a:ea typeface="Inter" panose="020B0604020202020204" charset="0"/>
                <a:cs typeface="Inter" panose="020B0604020202020204" charset="0"/>
                <a:sym typeface="Wingdings" panose="05000000000000000000" pitchFamily="2" charset="2"/>
              </a:rPr>
              <a:t> </a:t>
            </a:r>
            <a:r>
              <a:rPr lang="en-US" sz="1200" b="1" dirty="0">
                <a:ea typeface="Inter" panose="020B0604020202020204" charset="0"/>
                <a:cs typeface="Inter" panose="020B0604020202020204" charset="0"/>
              </a:rPr>
              <a:t>TSplus products are used in businesses ranging SMBs with a single server to large corporations with hundreds of application servers and thousands of users</a:t>
            </a:r>
            <a:endParaRPr lang="en-US" sz="1200" b="1" dirty="0">
              <a:ea typeface="Inter Light" panose="02000503000000020004" pitchFamily="2" charset="0"/>
            </a:endParaRPr>
          </a:p>
        </p:txBody>
      </p: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70812529-FFD5-EDC7-ED5F-B18E77134AC2}"/>
              </a:ext>
            </a:extLst>
          </p:cNvPr>
          <p:cNvGrpSpPr/>
          <p:nvPr/>
        </p:nvGrpSpPr>
        <p:grpSpPr>
          <a:xfrm>
            <a:off x="1056641" y="3942079"/>
            <a:ext cx="2402516" cy="1542449"/>
            <a:chOff x="1056641" y="3911599"/>
            <a:chExt cx="2402516" cy="1542449"/>
          </a:xfrm>
        </p:grpSpPr>
        <p:sp>
          <p:nvSpPr>
            <p:cNvPr id="139" name="Rectangle : coins arrondis 10">
              <a:extLst>
                <a:ext uri="{FF2B5EF4-FFF2-40B4-BE49-F238E27FC236}">
                  <a16:creationId xmlns:a16="http://schemas.microsoft.com/office/drawing/2014/main" id="{E1BE6468-089A-C0F1-94EA-675903F5E259}"/>
                </a:ext>
              </a:extLst>
            </p:cNvPr>
            <p:cNvSpPr/>
            <p:nvPr/>
          </p:nvSpPr>
          <p:spPr>
            <a:xfrm>
              <a:off x="1056641" y="3911599"/>
              <a:ext cx="2402516" cy="1542449"/>
            </a:xfrm>
            <a:prstGeom prst="roundRect">
              <a:avLst>
                <a:gd name="adj" fmla="val 2433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49" name="Image 13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11BBB5A3-630D-2979-3FE0-A158AC509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2"/>
            <a:stretch/>
          </p:blipFill>
          <p:spPr>
            <a:xfrm>
              <a:off x="1724249" y="4538040"/>
              <a:ext cx="1129018" cy="266040"/>
            </a:xfrm>
            <a:prstGeom prst="rect">
              <a:avLst/>
            </a:prstGeom>
          </p:spPr>
        </p:pic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E93B28CC-BDE0-C09B-15F0-0C56FFAE87BF}"/>
              </a:ext>
            </a:extLst>
          </p:cNvPr>
          <p:cNvGrpSpPr/>
          <p:nvPr/>
        </p:nvGrpSpPr>
        <p:grpSpPr>
          <a:xfrm>
            <a:off x="3554416" y="3942079"/>
            <a:ext cx="2402516" cy="1542449"/>
            <a:chOff x="3554416" y="3911599"/>
            <a:chExt cx="2402516" cy="1542449"/>
          </a:xfrm>
        </p:grpSpPr>
        <p:sp>
          <p:nvSpPr>
            <p:cNvPr id="140" name="Rectangle : coins arrondis 10">
              <a:extLst>
                <a:ext uri="{FF2B5EF4-FFF2-40B4-BE49-F238E27FC236}">
                  <a16:creationId xmlns:a16="http://schemas.microsoft.com/office/drawing/2014/main" id="{73D4EE90-71F3-F209-8D22-022DD5E1CE9B}"/>
                </a:ext>
              </a:extLst>
            </p:cNvPr>
            <p:cNvSpPr/>
            <p:nvPr/>
          </p:nvSpPr>
          <p:spPr>
            <a:xfrm>
              <a:off x="3554416" y="3911599"/>
              <a:ext cx="2402516" cy="1542449"/>
            </a:xfrm>
            <a:prstGeom prst="roundRect">
              <a:avLst>
                <a:gd name="adj" fmla="val 2433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50" name="Espace réservé du contenu 4">
              <a:extLst>
                <a:ext uri="{FF2B5EF4-FFF2-40B4-BE49-F238E27FC236}">
                  <a16:creationId xmlns:a16="http://schemas.microsoft.com/office/drawing/2014/main" id="{0B4AFA29-9827-3412-E478-4EC09B3BA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5948" y="4321334"/>
              <a:ext cx="699452" cy="699452"/>
            </a:xfrm>
            <a:prstGeom prst="rect">
              <a:avLst/>
            </a:prstGeom>
          </p:spPr>
        </p:pic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A9AD3776-47FF-AFA7-3BD7-E6D38DB3AE95}"/>
              </a:ext>
            </a:extLst>
          </p:cNvPr>
          <p:cNvGrpSpPr/>
          <p:nvPr/>
        </p:nvGrpSpPr>
        <p:grpSpPr>
          <a:xfrm>
            <a:off x="6052190" y="3942079"/>
            <a:ext cx="2402516" cy="1542449"/>
            <a:chOff x="6052190" y="3911599"/>
            <a:chExt cx="2402516" cy="1542449"/>
          </a:xfrm>
        </p:grpSpPr>
        <p:sp>
          <p:nvSpPr>
            <p:cNvPr id="141" name="Rectangle : coins arrondis 10">
              <a:extLst>
                <a:ext uri="{FF2B5EF4-FFF2-40B4-BE49-F238E27FC236}">
                  <a16:creationId xmlns:a16="http://schemas.microsoft.com/office/drawing/2014/main" id="{05EBC1F8-251E-57A0-248B-21380CE6232F}"/>
                </a:ext>
              </a:extLst>
            </p:cNvPr>
            <p:cNvSpPr/>
            <p:nvPr/>
          </p:nvSpPr>
          <p:spPr>
            <a:xfrm>
              <a:off x="6052190" y="3911599"/>
              <a:ext cx="2402516" cy="1542449"/>
            </a:xfrm>
            <a:prstGeom prst="roundRect">
              <a:avLst>
                <a:gd name="adj" fmla="val 2433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51" name="Image 6">
              <a:extLst>
                <a:ext uri="{FF2B5EF4-FFF2-40B4-BE49-F238E27FC236}">
                  <a16:creationId xmlns:a16="http://schemas.microsoft.com/office/drawing/2014/main" id="{5DB1F52E-7874-5EA2-CCFB-9A27338A2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3396" y="4324806"/>
              <a:ext cx="860104" cy="716034"/>
            </a:xfrm>
            <a:prstGeom prst="rect">
              <a:avLst/>
            </a:prstGeom>
          </p:spPr>
        </p:pic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93BE2E5C-F74F-3BEC-7633-674C55EBBA45}"/>
              </a:ext>
            </a:extLst>
          </p:cNvPr>
          <p:cNvGrpSpPr/>
          <p:nvPr/>
        </p:nvGrpSpPr>
        <p:grpSpPr>
          <a:xfrm>
            <a:off x="8549965" y="3942079"/>
            <a:ext cx="2402516" cy="1542449"/>
            <a:chOff x="8549965" y="3911599"/>
            <a:chExt cx="2402516" cy="1542449"/>
          </a:xfrm>
        </p:grpSpPr>
        <p:sp>
          <p:nvSpPr>
            <p:cNvPr id="142" name="Rectangle : coins arrondis 10">
              <a:extLst>
                <a:ext uri="{FF2B5EF4-FFF2-40B4-BE49-F238E27FC236}">
                  <a16:creationId xmlns:a16="http://schemas.microsoft.com/office/drawing/2014/main" id="{A17736D9-7392-AF53-A42A-0C2789800C4F}"/>
                </a:ext>
              </a:extLst>
            </p:cNvPr>
            <p:cNvSpPr/>
            <p:nvPr/>
          </p:nvSpPr>
          <p:spPr>
            <a:xfrm>
              <a:off x="8549965" y="3911599"/>
              <a:ext cx="2402516" cy="1542449"/>
            </a:xfrm>
            <a:prstGeom prst="roundRect">
              <a:avLst>
                <a:gd name="adj" fmla="val 2433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52" name="Image 15">
              <a:extLst>
                <a:ext uri="{FF2B5EF4-FFF2-40B4-BE49-F238E27FC236}">
                  <a16:creationId xmlns:a16="http://schemas.microsoft.com/office/drawing/2014/main" id="{84B45564-4B85-FD05-E9F8-1441F66831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07"/>
            <a:stretch/>
          </p:blipFill>
          <p:spPr>
            <a:xfrm>
              <a:off x="9096913" y="4535447"/>
              <a:ext cx="1308620" cy="2947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61374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7037E-7 L 0.03737 -0.00023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2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4.58333E-6 -1.11111E-6 L -0.00053 0.06783 " pathEditMode="relative" rAng="0" ptsTypes="AA">
                                      <p:cBhvr>
                                        <p:cTn id="14" dur="1500" spd="-100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338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4.16667E-7 7.40741E-7 L -0.00052 0.06782 " pathEditMode="relative" rAng="0" ptsTypes="AA">
                                      <p:cBhvr>
                                        <p:cTn id="19" dur="1500" spd="-100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338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75E-6 1.48148E-6 L -0.00052 0.06782 " pathEditMode="relative" rAng="0" ptsTypes="AA">
                                      <p:cBhvr>
                                        <p:cTn id="24" dur="1500" spd="-100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338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95833E-6 1.48148E-6 L -0.00052 0.06782 " pathEditMode="relative" rAng="0" ptsTypes="AA">
                                      <p:cBhvr>
                                        <p:cTn id="29" dur="1500" spd="-100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338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1.875E-6 1.48148E-6 L -0.00052 0.06782 " pathEditMode="relative" rAng="0" ptsTypes="AA">
                                      <p:cBhvr>
                                        <p:cTn id="34" dur="1500" spd="-100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338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4.16667E-7 1.48148E-6 L -0.00052 0.06782 " pathEditMode="relative" rAng="0" ptsTypes="AA">
                                      <p:cBhvr>
                                        <p:cTn id="39" dur="1500" spd="-100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338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11111E-6 L 0.04492 -0.00139 " pathEditMode="relative" rAng="0" ptsTypes="AA">
                                      <p:cBhvr>
                                        <p:cTn id="44" dur="15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0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/>
      <p:bldP spid="147" grpId="1"/>
      <p:bldP spid="148" grpId="0"/>
      <p:bldP spid="14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91A0FA-8EF2-9E3D-7975-3E8C45C274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3" r="37"/>
          <a:stretch/>
        </p:blipFill>
        <p:spPr>
          <a:xfrm>
            <a:off x="5265367" y="0"/>
            <a:ext cx="6926633" cy="6877623"/>
          </a:xfrm>
          <a:prstGeom prst="rect">
            <a:avLst/>
          </a:prstGeom>
        </p:spPr>
      </p:pic>
      <p:grpSp>
        <p:nvGrpSpPr>
          <p:cNvPr id="137" name="Group 136">
            <a:extLst>
              <a:ext uri="{FF2B5EF4-FFF2-40B4-BE49-F238E27FC236}">
                <a16:creationId xmlns:a16="http://schemas.microsoft.com/office/drawing/2014/main" id="{7E7278AA-1B4B-8ACF-C471-567411BB374C}"/>
              </a:ext>
            </a:extLst>
          </p:cNvPr>
          <p:cNvGrpSpPr/>
          <p:nvPr/>
        </p:nvGrpSpPr>
        <p:grpSpPr>
          <a:xfrm>
            <a:off x="1056640" y="1558013"/>
            <a:ext cx="3971696" cy="978378"/>
            <a:chOff x="1056640" y="1558013"/>
            <a:chExt cx="3971696" cy="978378"/>
          </a:xfrm>
        </p:grpSpPr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87F2773C-E4B7-6C2B-A002-1FC6A7C92A1F}"/>
                </a:ext>
              </a:extLst>
            </p:cNvPr>
            <p:cNvSpPr txBox="1"/>
            <p:nvPr/>
          </p:nvSpPr>
          <p:spPr>
            <a:xfrm>
              <a:off x="1056640" y="2159792"/>
              <a:ext cx="3971696" cy="376599"/>
            </a:xfrm>
            <a:custGeom>
              <a:avLst/>
              <a:gdLst/>
              <a:ahLst/>
              <a:cxnLst/>
              <a:rect l="l" t="t" r="r" b="b"/>
              <a:pathLst>
                <a:path w="3971696" h="376599">
                  <a:moveTo>
                    <a:pt x="2845308" y="158010"/>
                  </a:moveTo>
                  <a:lnTo>
                    <a:pt x="3048752" y="158010"/>
                  </a:lnTo>
                  <a:lnTo>
                    <a:pt x="3048752" y="212026"/>
                  </a:lnTo>
                  <a:lnTo>
                    <a:pt x="2845308" y="212026"/>
                  </a:lnTo>
                  <a:close/>
                  <a:moveTo>
                    <a:pt x="1854603" y="68656"/>
                  </a:moveTo>
                  <a:cubicBezTo>
                    <a:pt x="1838112" y="68656"/>
                    <a:pt x="1822883" y="71601"/>
                    <a:pt x="1808916" y="77491"/>
                  </a:cubicBezTo>
                  <a:cubicBezTo>
                    <a:pt x="1794950" y="83380"/>
                    <a:pt x="1782918" y="91542"/>
                    <a:pt x="1772821" y="101975"/>
                  </a:cubicBezTo>
                  <a:cubicBezTo>
                    <a:pt x="1762725" y="112408"/>
                    <a:pt x="1754816" y="124860"/>
                    <a:pt x="1749095" y="139332"/>
                  </a:cubicBezTo>
                  <a:cubicBezTo>
                    <a:pt x="1743373" y="153803"/>
                    <a:pt x="1740513" y="169789"/>
                    <a:pt x="1740513" y="187290"/>
                  </a:cubicBezTo>
                  <a:cubicBezTo>
                    <a:pt x="1740513" y="204454"/>
                    <a:pt x="1743373" y="220440"/>
                    <a:pt x="1749095" y="235248"/>
                  </a:cubicBezTo>
                  <a:cubicBezTo>
                    <a:pt x="1754816" y="250057"/>
                    <a:pt x="1762725" y="262761"/>
                    <a:pt x="1772821" y="273363"/>
                  </a:cubicBezTo>
                  <a:cubicBezTo>
                    <a:pt x="1782918" y="283964"/>
                    <a:pt x="1794950" y="292294"/>
                    <a:pt x="1808916" y="298352"/>
                  </a:cubicBezTo>
                  <a:cubicBezTo>
                    <a:pt x="1822883" y="304409"/>
                    <a:pt x="1838112" y="307438"/>
                    <a:pt x="1854603" y="307438"/>
                  </a:cubicBezTo>
                  <a:lnTo>
                    <a:pt x="1943957" y="307438"/>
                  </a:lnTo>
                  <a:cubicBezTo>
                    <a:pt x="1960785" y="307438"/>
                    <a:pt x="1976266" y="304409"/>
                    <a:pt x="1990401" y="298352"/>
                  </a:cubicBezTo>
                  <a:cubicBezTo>
                    <a:pt x="2004536" y="292294"/>
                    <a:pt x="2016736" y="283964"/>
                    <a:pt x="2027001" y="273363"/>
                  </a:cubicBezTo>
                  <a:cubicBezTo>
                    <a:pt x="2037266" y="262761"/>
                    <a:pt x="2045259" y="250057"/>
                    <a:pt x="2050980" y="235248"/>
                  </a:cubicBezTo>
                  <a:cubicBezTo>
                    <a:pt x="2056701" y="220440"/>
                    <a:pt x="2059562" y="204454"/>
                    <a:pt x="2059562" y="187290"/>
                  </a:cubicBezTo>
                  <a:cubicBezTo>
                    <a:pt x="2059562" y="170126"/>
                    <a:pt x="2056701" y="154224"/>
                    <a:pt x="2050980" y="139584"/>
                  </a:cubicBezTo>
                  <a:cubicBezTo>
                    <a:pt x="2045259" y="124944"/>
                    <a:pt x="2037266" y="112408"/>
                    <a:pt x="2027001" y="101975"/>
                  </a:cubicBezTo>
                  <a:cubicBezTo>
                    <a:pt x="2016736" y="91542"/>
                    <a:pt x="2004536" y="83380"/>
                    <a:pt x="1990401" y="77491"/>
                  </a:cubicBezTo>
                  <a:cubicBezTo>
                    <a:pt x="1976266" y="71601"/>
                    <a:pt x="1960785" y="68656"/>
                    <a:pt x="1943957" y="68656"/>
                  </a:cubicBezTo>
                  <a:close/>
                  <a:moveTo>
                    <a:pt x="3690004" y="4543"/>
                  </a:moveTo>
                  <a:lnTo>
                    <a:pt x="3953523" y="4543"/>
                  </a:lnTo>
                  <a:lnTo>
                    <a:pt x="3953523" y="68656"/>
                  </a:lnTo>
                  <a:lnTo>
                    <a:pt x="3690004" y="68656"/>
                  </a:lnTo>
                  <a:cubicBezTo>
                    <a:pt x="3675196" y="68656"/>
                    <a:pt x="3663753" y="72611"/>
                    <a:pt x="3655676" y="80520"/>
                  </a:cubicBezTo>
                  <a:cubicBezTo>
                    <a:pt x="3647599" y="88428"/>
                    <a:pt x="3643560" y="99450"/>
                    <a:pt x="3643560" y="113586"/>
                  </a:cubicBezTo>
                  <a:cubicBezTo>
                    <a:pt x="3643560" y="127721"/>
                    <a:pt x="3647683" y="138659"/>
                    <a:pt x="3655928" y="146399"/>
                  </a:cubicBezTo>
                  <a:cubicBezTo>
                    <a:pt x="3664174" y="154140"/>
                    <a:pt x="3675364" y="158010"/>
                    <a:pt x="3689499" y="158010"/>
                  </a:cubicBezTo>
                  <a:lnTo>
                    <a:pt x="3857606" y="158010"/>
                  </a:lnTo>
                  <a:cubicBezTo>
                    <a:pt x="3894963" y="158010"/>
                    <a:pt x="3923317" y="166760"/>
                    <a:pt x="3942669" y="184261"/>
                  </a:cubicBezTo>
                  <a:cubicBezTo>
                    <a:pt x="3962021" y="201762"/>
                    <a:pt x="3971696" y="228349"/>
                    <a:pt x="3971696" y="264023"/>
                  </a:cubicBezTo>
                  <a:cubicBezTo>
                    <a:pt x="3971696" y="279505"/>
                    <a:pt x="3969341" y="293808"/>
                    <a:pt x="3964629" y="306934"/>
                  </a:cubicBezTo>
                  <a:cubicBezTo>
                    <a:pt x="3959917" y="320059"/>
                    <a:pt x="3952849" y="331418"/>
                    <a:pt x="3943426" y="341009"/>
                  </a:cubicBezTo>
                  <a:cubicBezTo>
                    <a:pt x="3934003" y="350601"/>
                    <a:pt x="3922139" y="358089"/>
                    <a:pt x="3907836" y="363474"/>
                  </a:cubicBezTo>
                  <a:cubicBezTo>
                    <a:pt x="3893532" y="368859"/>
                    <a:pt x="3876789" y="371551"/>
                    <a:pt x="3857606" y="371551"/>
                  </a:cubicBezTo>
                  <a:lnTo>
                    <a:pt x="3582476" y="371551"/>
                  </a:lnTo>
                  <a:lnTo>
                    <a:pt x="3582476" y="307438"/>
                  </a:lnTo>
                  <a:lnTo>
                    <a:pt x="3857606" y="307438"/>
                  </a:lnTo>
                  <a:cubicBezTo>
                    <a:pt x="3874770" y="307438"/>
                    <a:pt x="3887979" y="303063"/>
                    <a:pt x="3897234" y="294313"/>
                  </a:cubicBezTo>
                  <a:cubicBezTo>
                    <a:pt x="3906490" y="285563"/>
                    <a:pt x="3911117" y="273952"/>
                    <a:pt x="3911117" y="259480"/>
                  </a:cubicBezTo>
                  <a:cubicBezTo>
                    <a:pt x="3911117" y="243662"/>
                    <a:pt x="3906490" y="231799"/>
                    <a:pt x="3897234" y="223890"/>
                  </a:cubicBezTo>
                  <a:cubicBezTo>
                    <a:pt x="3887979" y="215981"/>
                    <a:pt x="3874770" y="212026"/>
                    <a:pt x="3857606" y="212026"/>
                  </a:cubicBezTo>
                  <a:lnTo>
                    <a:pt x="3688994" y="212026"/>
                  </a:lnTo>
                  <a:cubicBezTo>
                    <a:pt x="3671830" y="212026"/>
                    <a:pt x="3656265" y="209418"/>
                    <a:pt x="3642298" y="204202"/>
                  </a:cubicBezTo>
                  <a:cubicBezTo>
                    <a:pt x="3628331" y="198985"/>
                    <a:pt x="3616552" y="191749"/>
                    <a:pt x="3606960" y="182494"/>
                  </a:cubicBezTo>
                  <a:cubicBezTo>
                    <a:pt x="3597368" y="173239"/>
                    <a:pt x="3589965" y="162217"/>
                    <a:pt x="3584748" y="149428"/>
                  </a:cubicBezTo>
                  <a:cubicBezTo>
                    <a:pt x="3579531" y="136639"/>
                    <a:pt x="3576923" y="122672"/>
                    <a:pt x="3576923" y="107528"/>
                  </a:cubicBezTo>
                  <a:cubicBezTo>
                    <a:pt x="3576923" y="92720"/>
                    <a:pt x="3579363" y="79005"/>
                    <a:pt x="3584243" y="66384"/>
                  </a:cubicBezTo>
                  <a:cubicBezTo>
                    <a:pt x="3589123" y="53764"/>
                    <a:pt x="3596359" y="42910"/>
                    <a:pt x="3605950" y="33823"/>
                  </a:cubicBezTo>
                  <a:cubicBezTo>
                    <a:pt x="3615542" y="24736"/>
                    <a:pt x="3627406" y="17585"/>
                    <a:pt x="3641541" y="12368"/>
                  </a:cubicBezTo>
                  <a:cubicBezTo>
                    <a:pt x="3655676" y="7152"/>
                    <a:pt x="3671830" y="4543"/>
                    <a:pt x="3690004" y="4543"/>
                  </a:cubicBezTo>
                  <a:close/>
                  <a:moveTo>
                    <a:pt x="3115751" y="4543"/>
                  </a:moveTo>
                  <a:lnTo>
                    <a:pt x="3379270" y="4543"/>
                  </a:lnTo>
                  <a:cubicBezTo>
                    <a:pt x="3400136" y="4543"/>
                    <a:pt x="3418815" y="7656"/>
                    <a:pt x="3435305" y="13883"/>
                  </a:cubicBezTo>
                  <a:cubicBezTo>
                    <a:pt x="3451796" y="20109"/>
                    <a:pt x="3465763" y="29027"/>
                    <a:pt x="3477206" y="40638"/>
                  </a:cubicBezTo>
                  <a:cubicBezTo>
                    <a:pt x="3488648" y="52249"/>
                    <a:pt x="3497399" y="66300"/>
                    <a:pt x="3503457" y="82791"/>
                  </a:cubicBezTo>
                  <a:cubicBezTo>
                    <a:pt x="3509515" y="99282"/>
                    <a:pt x="3512544" y="117792"/>
                    <a:pt x="3512544" y="138322"/>
                  </a:cubicBezTo>
                  <a:cubicBezTo>
                    <a:pt x="3512544" y="168948"/>
                    <a:pt x="3505897" y="194610"/>
                    <a:pt x="3492603" y="215308"/>
                  </a:cubicBezTo>
                  <a:cubicBezTo>
                    <a:pt x="3479309" y="236006"/>
                    <a:pt x="3460715" y="250898"/>
                    <a:pt x="3436820" y="259985"/>
                  </a:cubicBezTo>
                  <a:lnTo>
                    <a:pt x="3547376" y="371551"/>
                  </a:lnTo>
                  <a:lnTo>
                    <a:pt x="3456508" y="371551"/>
                  </a:lnTo>
                  <a:lnTo>
                    <a:pt x="3363620" y="269577"/>
                  </a:lnTo>
                  <a:lnTo>
                    <a:pt x="3226308" y="269577"/>
                  </a:lnTo>
                  <a:lnTo>
                    <a:pt x="3226308" y="213036"/>
                  </a:lnTo>
                  <a:lnTo>
                    <a:pt x="3379270" y="213036"/>
                  </a:lnTo>
                  <a:cubicBezTo>
                    <a:pt x="3402492" y="213036"/>
                    <a:pt x="3419992" y="206726"/>
                    <a:pt x="3431772" y="194105"/>
                  </a:cubicBezTo>
                  <a:cubicBezTo>
                    <a:pt x="3443551" y="181485"/>
                    <a:pt x="3449441" y="163227"/>
                    <a:pt x="3449441" y="139332"/>
                  </a:cubicBezTo>
                  <a:cubicBezTo>
                    <a:pt x="3449441" y="115437"/>
                    <a:pt x="3443299" y="97684"/>
                    <a:pt x="3431014" y="86073"/>
                  </a:cubicBezTo>
                  <a:cubicBezTo>
                    <a:pt x="3418730" y="74462"/>
                    <a:pt x="3401482" y="68656"/>
                    <a:pt x="3379270" y="68656"/>
                  </a:cubicBezTo>
                  <a:lnTo>
                    <a:pt x="3179359" y="68656"/>
                  </a:lnTo>
                  <a:lnTo>
                    <a:pt x="3179359" y="371551"/>
                  </a:lnTo>
                  <a:lnTo>
                    <a:pt x="3115751" y="371551"/>
                  </a:lnTo>
                  <a:close/>
                  <a:moveTo>
                    <a:pt x="2734751" y="4543"/>
                  </a:moveTo>
                  <a:lnTo>
                    <a:pt x="3062383" y="4543"/>
                  </a:lnTo>
                  <a:lnTo>
                    <a:pt x="3062383" y="68656"/>
                  </a:lnTo>
                  <a:lnTo>
                    <a:pt x="2798359" y="68656"/>
                  </a:lnTo>
                  <a:lnTo>
                    <a:pt x="2798359" y="307438"/>
                  </a:lnTo>
                  <a:lnTo>
                    <a:pt x="3062887" y="307438"/>
                  </a:lnTo>
                  <a:lnTo>
                    <a:pt x="3062887" y="371551"/>
                  </a:lnTo>
                  <a:lnTo>
                    <a:pt x="2734751" y="371551"/>
                  </a:lnTo>
                  <a:close/>
                  <a:moveTo>
                    <a:pt x="1854603" y="4543"/>
                  </a:moveTo>
                  <a:lnTo>
                    <a:pt x="1943957" y="4543"/>
                  </a:lnTo>
                  <a:cubicBezTo>
                    <a:pt x="1970545" y="4543"/>
                    <a:pt x="1994860" y="8919"/>
                    <a:pt x="2016904" y="17669"/>
                  </a:cubicBezTo>
                  <a:cubicBezTo>
                    <a:pt x="2038948" y="26419"/>
                    <a:pt x="2057879" y="38703"/>
                    <a:pt x="2073697" y="54521"/>
                  </a:cubicBezTo>
                  <a:cubicBezTo>
                    <a:pt x="2089515" y="70339"/>
                    <a:pt x="2101799" y="89270"/>
                    <a:pt x="2110549" y="111314"/>
                  </a:cubicBezTo>
                  <a:cubicBezTo>
                    <a:pt x="2119300" y="133358"/>
                    <a:pt x="2123675" y="157674"/>
                    <a:pt x="2123675" y="184261"/>
                  </a:cubicBezTo>
                  <a:cubicBezTo>
                    <a:pt x="2123675" y="210848"/>
                    <a:pt x="2119216" y="235585"/>
                    <a:pt x="2110297" y="258470"/>
                  </a:cubicBezTo>
                  <a:cubicBezTo>
                    <a:pt x="2101378" y="281356"/>
                    <a:pt x="2088926" y="301128"/>
                    <a:pt x="2072940" y="317787"/>
                  </a:cubicBezTo>
                  <a:cubicBezTo>
                    <a:pt x="2056954" y="334447"/>
                    <a:pt x="2038023" y="347572"/>
                    <a:pt x="2016147" y="357164"/>
                  </a:cubicBezTo>
                  <a:cubicBezTo>
                    <a:pt x="1994271" y="366755"/>
                    <a:pt x="1970208" y="371551"/>
                    <a:pt x="1943957" y="371551"/>
                  </a:cubicBezTo>
                  <a:lnTo>
                    <a:pt x="1854603" y="371551"/>
                  </a:lnTo>
                  <a:cubicBezTo>
                    <a:pt x="1829025" y="371551"/>
                    <a:pt x="1805383" y="366755"/>
                    <a:pt x="1783675" y="357164"/>
                  </a:cubicBezTo>
                  <a:cubicBezTo>
                    <a:pt x="1761968" y="347572"/>
                    <a:pt x="1743121" y="334447"/>
                    <a:pt x="1727135" y="317787"/>
                  </a:cubicBezTo>
                  <a:cubicBezTo>
                    <a:pt x="1711149" y="301128"/>
                    <a:pt x="1698696" y="281356"/>
                    <a:pt x="1689778" y="258470"/>
                  </a:cubicBezTo>
                  <a:cubicBezTo>
                    <a:pt x="1680859" y="235585"/>
                    <a:pt x="1676400" y="210848"/>
                    <a:pt x="1676400" y="184261"/>
                  </a:cubicBezTo>
                  <a:cubicBezTo>
                    <a:pt x="1676400" y="157337"/>
                    <a:pt x="1680859" y="132769"/>
                    <a:pt x="1689778" y="110557"/>
                  </a:cubicBezTo>
                  <a:cubicBezTo>
                    <a:pt x="1698696" y="88344"/>
                    <a:pt x="1711149" y="69413"/>
                    <a:pt x="1727135" y="53764"/>
                  </a:cubicBezTo>
                  <a:cubicBezTo>
                    <a:pt x="1743121" y="38114"/>
                    <a:pt x="1761968" y="25998"/>
                    <a:pt x="1783675" y="17416"/>
                  </a:cubicBezTo>
                  <a:cubicBezTo>
                    <a:pt x="1805383" y="8834"/>
                    <a:pt x="1829025" y="4543"/>
                    <a:pt x="1854603" y="4543"/>
                  </a:cubicBezTo>
                  <a:close/>
                  <a:moveTo>
                    <a:pt x="1303344" y="4543"/>
                  </a:moveTo>
                  <a:lnTo>
                    <a:pt x="1646120" y="4543"/>
                  </a:lnTo>
                  <a:lnTo>
                    <a:pt x="1646120" y="68656"/>
                  </a:lnTo>
                  <a:lnTo>
                    <a:pt x="1506788" y="68656"/>
                  </a:lnTo>
                  <a:lnTo>
                    <a:pt x="1506788" y="371551"/>
                  </a:lnTo>
                  <a:lnTo>
                    <a:pt x="1442676" y="371551"/>
                  </a:lnTo>
                  <a:lnTo>
                    <a:pt x="1442676" y="68656"/>
                  </a:lnTo>
                  <a:lnTo>
                    <a:pt x="1303344" y="68656"/>
                  </a:lnTo>
                  <a:close/>
                  <a:moveTo>
                    <a:pt x="984904" y="4543"/>
                  </a:moveTo>
                  <a:lnTo>
                    <a:pt x="1248423" y="4543"/>
                  </a:lnTo>
                  <a:lnTo>
                    <a:pt x="1248423" y="68656"/>
                  </a:lnTo>
                  <a:lnTo>
                    <a:pt x="984904" y="68656"/>
                  </a:lnTo>
                  <a:cubicBezTo>
                    <a:pt x="970096" y="68656"/>
                    <a:pt x="958653" y="72611"/>
                    <a:pt x="950576" y="80520"/>
                  </a:cubicBezTo>
                  <a:cubicBezTo>
                    <a:pt x="942499" y="88428"/>
                    <a:pt x="938460" y="99450"/>
                    <a:pt x="938460" y="113586"/>
                  </a:cubicBezTo>
                  <a:cubicBezTo>
                    <a:pt x="938460" y="127721"/>
                    <a:pt x="942583" y="138659"/>
                    <a:pt x="950828" y="146399"/>
                  </a:cubicBezTo>
                  <a:cubicBezTo>
                    <a:pt x="959074" y="154140"/>
                    <a:pt x="970264" y="158010"/>
                    <a:pt x="984399" y="158010"/>
                  </a:cubicBezTo>
                  <a:lnTo>
                    <a:pt x="1152506" y="158010"/>
                  </a:lnTo>
                  <a:cubicBezTo>
                    <a:pt x="1189863" y="158010"/>
                    <a:pt x="1218217" y="166760"/>
                    <a:pt x="1237569" y="184261"/>
                  </a:cubicBezTo>
                  <a:cubicBezTo>
                    <a:pt x="1256921" y="201762"/>
                    <a:pt x="1266596" y="228349"/>
                    <a:pt x="1266596" y="264023"/>
                  </a:cubicBezTo>
                  <a:cubicBezTo>
                    <a:pt x="1266596" y="279505"/>
                    <a:pt x="1264240" y="293808"/>
                    <a:pt x="1259529" y="306934"/>
                  </a:cubicBezTo>
                  <a:cubicBezTo>
                    <a:pt x="1254817" y="320059"/>
                    <a:pt x="1247749" y="331418"/>
                    <a:pt x="1238326" y="341009"/>
                  </a:cubicBezTo>
                  <a:cubicBezTo>
                    <a:pt x="1228903" y="350601"/>
                    <a:pt x="1217039" y="358089"/>
                    <a:pt x="1202736" y="363474"/>
                  </a:cubicBezTo>
                  <a:cubicBezTo>
                    <a:pt x="1188433" y="368859"/>
                    <a:pt x="1171689" y="371551"/>
                    <a:pt x="1152506" y="371551"/>
                  </a:cubicBezTo>
                  <a:lnTo>
                    <a:pt x="877376" y="371551"/>
                  </a:lnTo>
                  <a:lnTo>
                    <a:pt x="877376" y="307438"/>
                  </a:lnTo>
                  <a:lnTo>
                    <a:pt x="1152506" y="307438"/>
                  </a:lnTo>
                  <a:cubicBezTo>
                    <a:pt x="1169670" y="307438"/>
                    <a:pt x="1182879" y="303063"/>
                    <a:pt x="1192135" y="294313"/>
                  </a:cubicBezTo>
                  <a:cubicBezTo>
                    <a:pt x="1201390" y="285563"/>
                    <a:pt x="1206017" y="273952"/>
                    <a:pt x="1206017" y="259480"/>
                  </a:cubicBezTo>
                  <a:cubicBezTo>
                    <a:pt x="1206017" y="243662"/>
                    <a:pt x="1201390" y="231799"/>
                    <a:pt x="1192135" y="223890"/>
                  </a:cubicBezTo>
                  <a:cubicBezTo>
                    <a:pt x="1182879" y="215981"/>
                    <a:pt x="1169670" y="212026"/>
                    <a:pt x="1152506" y="212026"/>
                  </a:cubicBezTo>
                  <a:lnTo>
                    <a:pt x="983894" y="212026"/>
                  </a:lnTo>
                  <a:cubicBezTo>
                    <a:pt x="966730" y="212026"/>
                    <a:pt x="951165" y="209418"/>
                    <a:pt x="937198" y="204202"/>
                  </a:cubicBezTo>
                  <a:cubicBezTo>
                    <a:pt x="923231" y="198985"/>
                    <a:pt x="911452" y="191749"/>
                    <a:pt x="901860" y="182494"/>
                  </a:cubicBezTo>
                  <a:cubicBezTo>
                    <a:pt x="892268" y="173239"/>
                    <a:pt x="884864" y="162217"/>
                    <a:pt x="879648" y="149428"/>
                  </a:cubicBezTo>
                  <a:cubicBezTo>
                    <a:pt x="874431" y="136639"/>
                    <a:pt x="871823" y="122672"/>
                    <a:pt x="871823" y="107528"/>
                  </a:cubicBezTo>
                  <a:cubicBezTo>
                    <a:pt x="871823" y="92720"/>
                    <a:pt x="874263" y="79005"/>
                    <a:pt x="879143" y="66384"/>
                  </a:cubicBezTo>
                  <a:cubicBezTo>
                    <a:pt x="884023" y="53764"/>
                    <a:pt x="891259" y="42910"/>
                    <a:pt x="900850" y="33823"/>
                  </a:cubicBezTo>
                  <a:cubicBezTo>
                    <a:pt x="910442" y="24736"/>
                    <a:pt x="922306" y="17585"/>
                    <a:pt x="936441" y="12368"/>
                  </a:cubicBezTo>
                  <a:cubicBezTo>
                    <a:pt x="950576" y="7152"/>
                    <a:pt x="966730" y="4543"/>
                    <a:pt x="984904" y="4543"/>
                  </a:cubicBezTo>
                  <a:close/>
                  <a:moveTo>
                    <a:pt x="424148" y="4543"/>
                  </a:moveTo>
                  <a:lnTo>
                    <a:pt x="490280" y="4543"/>
                  </a:lnTo>
                  <a:lnTo>
                    <a:pt x="490280" y="209502"/>
                  </a:lnTo>
                  <a:cubicBezTo>
                    <a:pt x="490280" y="228013"/>
                    <a:pt x="492552" y="243830"/>
                    <a:pt x="497095" y="256956"/>
                  </a:cubicBezTo>
                  <a:cubicBezTo>
                    <a:pt x="501639" y="270081"/>
                    <a:pt x="509043" y="280851"/>
                    <a:pt x="519308" y="289265"/>
                  </a:cubicBezTo>
                  <a:cubicBezTo>
                    <a:pt x="529572" y="297678"/>
                    <a:pt x="543287" y="303820"/>
                    <a:pt x="560451" y="307691"/>
                  </a:cubicBezTo>
                  <a:cubicBezTo>
                    <a:pt x="577615" y="311561"/>
                    <a:pt x="598818" y="313496"/>
                    <a:pt x="624059" y="313496"/>
                  </a:cubicBezTo>
                  <a:cubicBezTo>
                    <a:pt x="649300" y="313496"/>
                    <a:pt x="670503" y="311561"/>
                    <a:pt x="687667" y="307691"/>
                  </a:cubicBezTo>
                  <a:cubicBezTo>
                    <a:pt x="704831" y="303820"/>
                    <a:pt x="718545" y="297678"/>
                    <a:pt x="728810" y="289265"/>
                  </a:cubicBezTo>
                  <a:cubicBezTo>
                    <a:pt x="739075" y="280851"/>
                    <a:pt x="746479" y="270081"/>
                    <a:pt x="751022" y="256956"/>
                  </a:cubicBezTo>
                  <a:cubicBezTo>
                    <a:pt x="755566" y="243830"/>
                    <a:pt x="757838" y="228013"/>
                    <a:pt x="757838" y="209502"/>
                  </a:cubicBezTo>
                  <a:lnTo>
                    <a:pt x="757838" y="4543"/>
                  </a:lnTo>
                  <a:lnTo>
                    <a:pt x="820436" y="4543"/>
                  </a:lnTo>
                  <a:lnTo>
                    <a:pt x="820436" y="209502"/>
                  </a:lnTo>
                  <a:cubicBezTo>
                    <a:pt x="820436" y="237773"/>
                    <a:pt x="816734" y="262425"/>
                    <a:pt x="809330" y="283459"/>
                  </a:cubicBezTo>
                  <a:cubicBezTo>
                    <a:pt x="801926" y="304494"/>
                    <a:pt x="790314" y="321910"/>
                    <a:pt x="774497" y="335709"/>
                  </a:cubicBezTo>
                  <a:cubicBezTo>
                    <a:pt x="758679" y="349507"/>
                    <a:pt x="738233" y="359772"/>
                    <a:pt x="713160" y="366503"/>
                  </a:cubicBezTo>
                  <a:cubicBezTo>
                    <a:pt x="688088" y="373234"/>
                    <a:pt x="657714" y="376599"/>
                    <a:pt x="622040" y="376599"/>
                  </a:cubicBezTo>
                  <a:cubicBezTo>
                    <a:pt x="586702" y="376599"/>
                    <a:pt x="556497" y="373234"/>
                    <a:pt x="531423" y="366503"/>
                  </a:cubicBezTo>
                  <a:cubicBezTo>
                    <a:pt x="506350" y="359772"/>
                    <a:pt x="485905" y="349507"/>
                    <a:pt x="470087" y="335709"/>
                  </a:cubicBezTo>
                  <a:cubicBezTo>
                    <a:pt x="454269" y="321910"/>
                    <a:pt x="442659" y="304494"/>
                    <a:pt x="435254" y="283459"/>
                  </a:cubicBezTo>
                  <a:cubicBezTo>
                    <a:pt x="427850" y="262425"/>
                    <a:pt x="424148" y="237773"/>
                    <a:pt x="424148" y="209502"/>
                  </a:cubicBezTo>
                  <a:close/>
                  <a:moveTo>
                    <a:pt x="178203" y="4543"/>
                  </a:moveTo>
                  <a:lnTo>
                    <a:pt x="377104" y="4543"/>
                  </a:lnTo>
                  <a:lnTo>
                    <a:pt x="377104" y="68656"/>
                  </a:lnTo>
                  <a:lnTo>
                    <a:pt x="178203" y="68656"/>
                  </a:lnTo>
                  <a:cubicBezTo>
                    <a:pt x="161712" y="68656"/>
                    <a:pt x="146483" y="71601"/>
                    <a:pt x="132517" y="77491"/>
                  </a:cubicBezTo>
                  <a:cubicBezTo>
                    <a:pt x="118550" y="83380"/>
                    <a:pt x="106518" y="91542"/>
                    <a:pt x="96422" y="101975"/>
                  </a:cubicBezTo>
                  <a:cubicBezTo>
                    <a:pt x="86325" y="112408"/>
                    <a:pt x="78416" y="124860"/>
                    <a:pt x="72695" y="139332"/>
                  </a:cubicBezTo>
                  <a:cubicBezTo>
                    <a:pt x="66973" y="153803"/>
                    <a:pt x="64113" y="169789"/>
                    <a:pt x="64113" y="187290"/>
                  </a:cubicBezTo>
                  <a:cubicBezTo>
                    <a:pt x="64113" y="204454"/>
                    <a:pt x="66973" y="220440"/>
                    <a:pt x="72695" y="235248"/>
                  </a:cubicBezTo>
                  <a:cubicBezTo>
                    <a:pt x="78416" y="250057"/>
                    <a:pt x="86325" y="262761"/>
                    <a:pt x="96422" y="273363"/>
                  </a:cubicBezTo>
                  <a:cubicBezTo>
                    <a:pt x="106518" y="283964"/>
                    <a:pt x="118550" y="292294"/>
                    <a:pt x="132517" y="298352"/>
                  </a:cubicBezTo>
                  <a:cubicBezTo>
                    <a:pt x="146483" y="304409"/>
                    <a:pt x="161712" y="307438"/>
                    <a:pt x="178203" y="307438"/>
                  </a:cubicBezTo>
                  <a:lnTo>
                    <a:pt x="377104" y="307438"/>
                  </a:lnTo>
                  <a:lnTo>
                    <a:pt x="377104" y="371551"/>
                  </a:lnTo>
                  <a:lnTo>
                    <a:pt x="178203" y="371551"/>
                  </a:lnTo>
                  <a:cubicBezTo>
                    <a:pt x="152625" y="371551"/>
                    <a:pt x="128983" y="366755"/>
                    <a:pt x="107275" y="357164"/>
                  </a:cubicBezTo>
                  <a:cubicBezTo>
                    <a:pt x="85568" y="347572"/>
                    <a:pt x="66721" y="334447"/>
                    <a:pt x="50735" y="317787"/>
                  </a:cubicBezTo>
                  <a:cubicBezTo>
                    <a:pt x="34749" y="301128"/>
                    <a:pt x="22296" y="281356"/>
                    <a:pt x="13378" y="258470"/>
                  </a:cubicBezTo>
                  <a:cubicBezTo>
                    <a:pt x="4459" y="235585"/>
                    <a:pt x="0" y="210848"/>
                    <a:pt x="0" y="184261"/>
                  </a:cubicBezTo>
                  <a:cubicBezTo>
                    <a:pt x="0" y="157337"/>
                    <a:pt x="4459" y="132769"/>
                    <a:pt x="13378" y="110557"/>
                  </a:cubicBezTo>
                  <a:cubicBezTo>
                    <a:pt x="22296" y="88344"/>
                    <a:pt x="34749" y="69413"/>
                    <a:pt x="50735" y="53764"/>
                  </a:cubicBezTo>
                  <a:cubicBezTo>
                    <a:pt x="66721" y="38114"/>
                    <a:pt x="85568" y="25998"/>
                    <a:pt x="107275" y="17416"/>
                  </a:cubicBezTo>
                  <a:cubicBezTo>
                    <a:pt x="128983" y="8834"/>
                    <a:pt x="152625" y="4543"/>
                    <a:pt x="178203" y="4543"/>
                  </a:cubicBezTo>
                  <a:close/>
                  <a:moveTo>
                    <a:pt x="2279294" y="0"/>
                  </a:moveTo>
                  <a:cubicBezTo>
                    <a:pt x="2286025" y="0"/>
                    <a:pt x="2292335" y="1851"/>
                    <a:pt x="2298225" y="5553"/>
                  </a:cubicBezTo>
                  <a:cubicBezTo>
                    <a:pt x="2304115" y="9255"/>
                    <a:pt x="2308574" y="14640"/>
                    <a:pt x="2311603" y="21707"/>
                  </a:cubicBezTo>
                  <a:lnTo>
                    <a:pt x="2424684" y="281187"/>
                  </a:lnTo>
                  <a:lnTo>
                    <a:pt x="2537765" y="21707"/>
                  </a:lnTo>
                  <a:cubicBezTo>
                    <a:pt x="2543823" y="7236"/>
                    <a:pt x="2554087" y="0"/>
                    <a:pt x="2568559" y="0"/>
                  </a:cubicBezTo>
                  <a:cubicBezTo>
                    <a:pt x="2584040" y="0"/>
                    <a:pt x="2594305" y="8750"/>
                    <a:pt x="2599354" y="26251"/>
                  </a:cubicBezTo>
                  <a:lnTo>
                    <a:pt x="2693251" y="371551"/>
                  </a:lnTo>
                  <a:lnTo>
                    <a:pt x="2629643" y="371551"/>
                  </a:lnTo>
                  <a:lnTo>
                    <a:pt x="2559472" y="113586"/>
                  </a:lnTo>
                  <a:lnTo>
                    <a:pt x="2455478" y="352368"/>
                  </a:lnTo>
                  <a:cubicBezTo>
                    <a:pt x="2451776" y="360108"/>
                    <a:pt x="2447317" y="366082"/>
                    <a:pt x="2442100" y="370289"/>
                  </a:cubicBezTo>
                  <a:cubicBezTo>
                    <a:pt x="2436884" y="374496"/>
                    <a:pt x="2430405" y="376599"/>
                    <a:pt x="2422665" y="376599"/>
                  </a:cubicBezTo>
                  <a:cubicBezTo>
                    <a:pt x="2407520" y="376599"/>
                    <a:pt x="2396582" y="368522"/>
                    <a:pt x="2389851" y="352368"/>
                  </a:cubicBezTo>
                  <a:lnTo>
                    <a:pt x="2286362" y="113586"/>
                  </a:lnTo>
                  <a:lnTo>
                    <a:pt x="2216191" y="371551"/>
                  </a:lnTo>
                  <a:lnTo>
                    <a:pt x="2153088" y="371551"/>
                  </a:lnTo>
                  <a:lnTo>
                    <a:pt x="2247490" y="26251"/>
                  </a:lnTo>
                  <a:cubicBezTo>
                    <a:pt x="2251865" y="8750"/>
                    <a:pt x="2262467" y="0"/>
                    <a:pt x="2279294" y="0"/>
                  </a:cubicBezTo>
                  <a:close/>
                </a:path>
              </a:pathLst>
            </a:custGeom>
            <a:gradFill>
              <a:gsLst>
                <a:gs pos="0">
                  <a:srgbClr val="FE813A"/>
                </a:gs>
                <a:gs pos="100000">
                  <a:srgbClr val="FFAF48"/>
                </a:gs>
              </a:gsLst>
              <a:lin ang="0" scaled="0"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4000" dirty="0">
                <a:ea typeface="Inter Light" panose="02000503000000020004" pitchFamily="2" charset="0"/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16C0A31C-B2A8-56BB-4B98-31335198041F}"/>
                </a:ext>
              </a:extLst>
            </p:cNvPr>
            <p:cNvSpPr/>
            <p:nvPr/>
          </p:nvSpPr>
          <p:spPr>
            <a:xfrm>
              <a:off x="1067626" y="1558013"/>
              <a:ext cx="1375677" cy="372056"/>
            </a:xfrm>
            <a:custGeom>
              <a:avLst/>
              <a:gdLst>
                <a:gd name="connsiteX0" fmla="*/ 178203 w 1375677"/>
                <a:gd name="connsiteY0" fmla="*/ 64113 h 372056"/>
                <a:gd name="connsiteX1" fmla="*/ 132516 w 1375677"/>
                <a:gd name="connsiteY1" fmla="*/ 72948 h 372056"/>
                <a:gd name="connsiteX2" fmla="*/ 96421 w 1375677"/>
                <a:gd name="connsiteY2" fmla="*/ 97432 h 372056"/>
                <a:gd name="connsiteX3" fmla="*/ 72695 w 1375677"/>
                <a:gd name="connsiteY3" fmla="*/ 134789 h 372056"/>
                <a:gd name="connsiteX4" fmla="*/ 64113 w 1375677"/>
                <a:gd name="connsiteY4" fmla="*/ 182747 h 372056"/>
                <a:gd name="connsiteX5" fmla="*/ 72695 w 1375677"/>
                <a:gd name="connsiteY5" fmla="*/ 230705 h 372056"/>
                <a:gd name="connsiteX6" fmla="*/ 96421 w 1375677"/>
                <a:gd name="connsiteY6" fmla="*/ 268820 h 372056"/>
                <a:gd name="connsiteX7" fmla="*/ 132516 w 1375677"/>
                <a:gd name="connsiteY7" fmla="*/ 293808 h 372056"/>
                <a:gd name="connsiteX8" fmla="*/ 178203 w 1375677"/>
                <a:gd name="connsiteY8" fmla="*/ 302895 h 372056"/>
                <a:gd name="connsiteX9" fmla="*/ 267557 w 1375677"/>
                <a:gd name="connsiteY9" fmla="*/ 302895 h 372056"/>
                <a:gd name="connsiteX10" fmla="*/ 314001 w 1375677"/>
                <a:gd name="connsiteY10" fmla="*/ 293808 h 372056"/>
                <a:gd name="connsiteX11" fmla="*/ 350601 w 1375677"/>
                <a:gd name="connsiteY11" fmla="*/ 268820 h 372056"/>
                <a:gd name="connsiteX12" fmla="*/ 374580 w 1375677"/>
                <a:gd name="connsiteY12" fmla="*/ 230705 h 372056"/>
                <a:gd name="connsiteX13" fmla="*/ 383162 w 1375677"/>
                <a:gd name="connsiteY13" fmla="*/ 182747 h 372056"/>
                <a:gd name="connsiteX14" fmla="*/ 374580 w 1375677"/>
                <a:gd name="connsiteY14" fmla="*/ 135041 h 372056"/>
                <a:gd name="connsiteX15" fmla="*/ 350601 w 1375677"/>
                <a:gd name="connsiteY15" fmla="*/ 97432 h 372056"/>
                <a:gd name="connsiteX16" fmla="*/ 314001 w 1375677"/>
                <a:gd name="connsiteY16" fmla="*/ 72948 h 372056"/>
                <a:gd name="connsiteX17" fmla="*/ 267557 w 1375677"/>
                <a:gd name="connsiteY17" fmla="*/ 64113 h 372056"/>
                <a:gd name="connsiteX18" fmla="*/ 944051 w 1375677"/>
                <a:gd name="connsiteY18" fmla="*/ 0 h 372056"/>
                <a:gd name="connsiteX19" fmla="*/ 1207570 w 1375677"/>
                <a:gd name="connsiteY19" fmla="*/ 0 h 372056"/>
                <a:gd name="connsiteX20" fmla="*/ 1263605 w 1375677"/>
                <a:gd name="connsiteY20" fmla="*/ 9340 h 372056"/>
                <a:gd name="connsiteX21" fmla="*/ 1305506 w 1375677"/>
                <a:gd name="connsiteY21" fmla="*/ 36095 h 372056"/>
                <a:gd name="connsiteX22" fmla="*/ 1331757 w 1375677"/>
                <a:gd name="connsiteY22" fmla="*/ 78248 h 372056"/>
                <a:gd name="connsiteX23" fmla="*/ 1340844 w 1375677"/>
                <a:gd name="connsiteY23" fmla="*/ 133779 h 372056"/>
                <a:gd name="connsiteX24" fmla="*/ 1320903 w 1375677"/>
                <a:gd name="connsiteY24" fmla="*/ 210765 h 372056"/>
                <a:gd name="connsiteX25" fmla="*/ 1265120 w 1375677"/>
                <a:gd name="connsiteY25" fmla="*/ 255442 h 372056"/>
                <a:gd name="connsiteX26" fmla="*/ 1375677 w 1375677"/>
                <a:gd name="connsiteY26" fmla="*/ 367008 h 372056"/>
                <a:gd name="connsiteX27" fmla="*/ 1284808 w 1375677"/>
                <a:gd name="connsiteY27" fmla="*/ 367008 h 372056"/>
                <a:gd name="connsiteX28" fmla="*/ 1191920 w 1375677"/>
                <a:gd name="connsiteY28" fmla="*/ 265033 h 372056"/>
                <a:gd name="connsiteX29" fmla="*/ 1054608 w 1375677"/>
                <a:gd name="connsiteY29" fmla="*/ 265033 h 372056"/>
                <a:gd name="connsiteX30" fmla="*/ 1054608 w 1375677"/>
                <a:gd name="connsiteY30" fmla="*/ 208493 h 372056"/>
                <a:gd name="connsiteX31" fmla="*/ 1207570 w 1375677"/>
                <a:gd name="connsiteY31" fmla="*/ 208493 h 372056"/>
                <a:gd name="connsiteX32" fmla="*/ 1260072 w 1375677"/>
                <a:gd name="connsiteY32" fmla="*/ 189562 h 372056"/>
                <a:gd name="connsiteX33" fmla="*/ 1277741 w 1375677"/>
                <a:gd name="connsiteY33" fmla="*/ 134789 h 372056"/>
                <a:gd name="connsiteX34" fmla="*/ 1259314 w 1375677"/>
                <a:gd name="connsiteY34" fmla="*/ 81530 h 372056"/>
                <a:gd name="connsiteX35" fmla="*/ 1207570 w 1375677"/>
                <a:gd name="connsiteY35" fmla="*/ 64113 h 372056"/>
                <a:gd name="connsiteX36" fmla="*/ 1007659 w 1375677"/>
                <a:gd name="connsiteY36" fmla="*/ 64113 h 372056"/>
                <a:gd name="connsiteX37" fmla="*/ 1007659 w 1375677"/>
                <a:gd name="connsiteY37" fmla="*/ 367008 h 372056"/>
                <a:gd name="connsiteX38" fmla="*/ 944051 w 1375677"/>
                <a:gd name="connsiteY38" fmla="*/ 367008 h 372056"/>
                <a:gd name="connsiteX39" fmla="*/ 490823 w 1375677"/>
                <a:gd name="connsiteY39" fmla="*/ 0 h 372056"/>
                <a:gd name="connsiteX40" fmla="*/ 556955 w 1375677"/>
                <a:gd name="connsiteY40" fmla="*/ 0 h 372056"/>
                <a:gd name="connsiteX41" fmla="*/ 556955 w 1375677"/>
                <a:gd name="connsiteY41" fmla="*/ 204959 h 372056"/>
                <a:gd name="connsiteX42" fmla="*/ 563770 w 1375677"/>
                <a:gd name="connsiteY42" fmla="*/ 252413 h 372056"/>
                <a:gd name="connsiteX43" fmla="*/ 585983 w 1375677"/>
                <a:gd name="connsiteY43" fmla="*/ 284722 h 372056"/>
                <a:gd name="connsiteX44" fmla="*/ 627126 w 1375677"/>
                <a:gd name="connsiteY44" fmla="*/ 303148 h 372056"/>
                <a:gd name="connsiteX45" fmla="*/ 690734 w 1375677"/>
                <a:gd name="connsiteY45" fmla="*/ 308953 h 372056"/>
                <a:gd name="connsiteX46" fmla="*/ 754342 w 1375677"/>
                <a:gd name="connsiteY46" fmla="*/ 303148 h 372056"/>
                <a:gd name="connsiteX47" fmla="*/ 795485 w 1375677"/>
                <a:gd name="connsiteY47" fmla="*/ 284722 h 372056"/>
                <a:gd name="connsiteX48" fmla="*/ 817697 w 1375677"/>
                <a:gd name="connsiteY48" fmla="*/ 252413 h 372056"/>
                <a:gd name="connsiteX49" fmla="*/ 824512 w 1375677"/>
                <a:gd name="connsiteY49" fmla="*/ 204959 h 372056"/>
                <a:gd name="connsiteX50" fmla="*/ 824512 w 1375677"/>
                <a:gd name="connsiteY50" fmla="*/ 0 h 372056"/>
                <a:gd name="connsiteX51" fmla="*/ 887111 w 1375677"/>
                <a:gd name="connsiteY51" fmla="*/ 0 h 372056"/>
                <a:gd name="connsiteX52" fmla="*/ 887111 w 1375677"/>
                <a:gd name="connsiteY52" fmla="*/ 204959 h 372056"/>
                <a:gd name="connsiteX53" fmla="*/ 876005 w 1375677"/>
                <a:gd name="connsiteY53" fmla="*/ 278916 h 372056"/>
                <a:gd name="connsiteX54" fmla="*/ 841172 w 1375677"/>
                <a:gd name="connsiteY54" fmla="*/ 331165 h 372056"/>
                <a:gd name="connsiteX55" fmla="*/ 779835 w 1375677"/>
                <a:gd name="connsiteY55" fmla="*/ 361960 h 372056"/>
                <a:gd name="connsiteX56" fmla="*/ 688714 w 1375677"/>
                <a:gd name="connsiteY56" fmla="*/ 372056 h 372056"/>
                <a:gd name="connsiteX57" fmla="*/ 598098 w 1375677"/>
                <a:gd name="connsiteY57" fmla="*/ 361960 h 372056"/>
                <a:gd name="connsiteX58" fmla="*/ 536762 w 1375677"/>
                <a:gd name="connsiteY58" fmla="*/ 331165 h 372056"/>
                <a:gd name="connsiteX59" fmla="*/ 501929 w 1375677"/>
                <a:gd name="connsiteY59" fmla="*/ 278916 h 372056"/>
                <a:gd name="connsiteX60" fmla="*/ 490823 w 1375677"/>
                <a:gd name="connsiteY60" fmla="*/ 204959 h 372056"/>
                <a:gd name="connsiteX61" fmla="*/ 178203 w 1375677"/>
                <a:gd name="connsiteY61" fmla="*/ 0 h 372056"/>
                <a:gd name="connsiteX62" fmla="*/ 267557 w 1375677"/>
                <a:gd name="connsiteY62" fmla="*/ 0 h 372056"/>
                <a:gd name="connsiteX63" fmla="*/ 340504 w 1375677"/>
                <a:gd name="connsiteY63" fmla="*/ 13126 h 372056"/>
                <a:gd name="connsiteX64" fmla="*/ 397297 w 1375677"/>
                <a:gd name="connsiteY64" fmla="*/ 49978 h 372056"/>
                <a:gd name="connsiteX65" fmla="*/ 434149 w 1375677"/>
                <a:gd name="connsiteY65" fmla="*/ 106771 h 372056"/>
                <a:gd name="connsiteX66" fmla="*/ 447275 w 1375677"/>
                <a:gd name="connsiteY66" fmla="*/ 179718 h 372056"/>
                <a:gd name="connsiteX67" fmla="*/ 433897 w 1375677"/>
                <a:gd name="connsiteY67" fmla="*/ 253927 h 372056"/>
                <a:gd name="connsiteX68" fmla="*/ 396540 w 1375677"/>
                <a:gd name="connsiteY68" fmla="*/ 313244 h 372056"/>
                <a:gd name="connsiteX69" fmla="*/ 339747 w 1375677"/>
                <a:gd name="connsiteY69" fmla="*/ 352621 h 372056"/>
                <a:gd name="connsiteX70" fmla="*/ 267557 w 1375677"/>
                <a:gd name="connsiteY70" fmla="*/ 367008 h 372056"/>
                <a:gd name="connsiteX71" fmla="*/ 178203 w 1375677"/>
                <a:gd name="connsiteY71" fmla="*/ 367008 h 372056"/>
                <a:gd name="connsiteX72" fmla="*/ 107275 w 1375677"/>
                <a:gd name="connsiteY72" fmla="*/ 352621 h 372056"/>
                <a:gd name="connsiteX73" fmla="*/ 50735 w 1375677"/>
                <a:gd name="connsiteY73" fmla="*/ 313244 h 372056"/>
                <a:gd name="connsiteX74" fmla="*/ 13378 w 1375677"/>
                <a:gd name="connsiteY74" fmla="*/ 253927 h 372056"/>
                <a:gd name="connsiteX75" fmla="*/ 0 w 1375677"/>
                <a:gd name="connsiteY75" fmla="*/ 179718 h 372056"/>
                <a:gd name="connsiteX76" fmla="*/ 13378 w 1375677"/>
                <a:gd name="connsiteY76" fmla="*/ 106014 h 372056"/>
                <a:gd name="connsiteX77" fmla="*/ 50735 w 1375677"/>
                <a:gd name="connsiteY77" fmla="*/ 49221 h 372056"/>
                <a:gd name="connsiteX78" fmla="*/ 107275 w 1375677"/>
                <a:gd name="connsiteY78" fmla="*/ 12873 h 372056"/>
                <a:gd name="connsiteX79" fmla="*/ 178203 w 1375677"/>
                <a:gd name="connsiteY79" fmla="*/ 0 h 372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1375677" h="372056">
                  <a:moveTo>
                    <a:pt x="178203" y="64113"/>
                  </a:moveTo>
                  <a:cubicBezTo>
                    <a:pt x="161712" y="64113"/>
                    <a:pt x="146483" y="67058"/>
                    <a:pt x="132516" y="72948"/>
                  </a:cubicBezTo>
                  <a:cubicBezTo>
                    <a:pt x="118550" y="78837"/>
                    <a:pt x="106518" y="86998"/>
                    <a:pt x="96421" y="97432"/>
                  </a:cubicBezTo>
                  <a:cubicBezTo>
                    <a:pt x="86325" y="107865"/>
                    <a:pt x="78416" y="120317"/>
                    <a:pt x="72695" y="134789"/>
                  </a:cubicBezTo>
                  <a:cubicBezTo>
                    <a:pt x="66973" y="149260"/>
                    <a:pt x="64113" y="165246"/>
                    <a:pt x="64113" y="182747"/>
                  </a:cubicBezTo>
                  <a:cubicBezTo>
                    <a:pt x="64113" y="199911"/>
                    <a:pt x="66973" y="215897"/>
                    <a:pt x="72695" y="230705"/>
                  </a:cubicBezTo>
                  <a:cubicBezTo>
                    <a:pt x="78416" y="245514"/>
                    <a:pt x="86325" y="258218"/>
                    <a:pt x="96421" y="268820"/>
                  </a:cubicBezTo>
                  <a:cubicBezTo>
                    <a:pt x="106518" y="279421"/>
                    <a:pt x="118550" y="287751"/>
                    <a:pt x="132516" y="293808"/>
                  </a:cubicBezTo>
                  <a:cubicBezTo>
                    <a:pt x="146483" y="299866"/>
                    <a:pt x="161712" y="302895"/>
                    <a:pt x="178203" y="302895"/>
                  </a:cubicBezTo>
                  <a:lnTo>
                    <a:pt x="267557" y="302895"/>
                  </a:lnTo>
                  <a:cubicBezTo>
                    <a:pt x="284385" y="302895"/>
                    <a:pt x="299866" y="299866"/>
                    <a:pt x="314001" y="293808"/>
                  </a:cubicBezTo>
                  <a:cubicBezTo>
                    <a:pt x="328136" y="287751"/>
                    <a:pt x="340336" y="279421"/>
                    <a:pt x="350601" y="268820"/>
                  </a:cubicBezTo>
                  <a:cubicBezTo>
                    <a:pt x="360866" y="258218"/>
                    <a:pt x="368859" y="245514"/>
                    <a:pt x="374580" y="230705"/>
                  </a:cubicBezTo>
                  <a:cubicBezTo>
                    <a:pt x="380301" y="215897"/>
                    <a:pt x="383162" y="199911"/>
                    <a:pt x="383162" y="182747"/>
                  </a:cubicBezTo>
                  <a:cubicBezTo>
                    <a:pt x="383162" y="165583"/>
                    <a:pt x="380301" y="149681"/>
                    <a:pt x="374580" y="135041"/>
                  </a:cubicBezTo>
                  <a:cubicBezTo>
                    <a:pt x="368859" y="120401"/>
                    <a:pt x="360866" y="107865"/>
                    <a:pt x="350601" y="97432"/>
                  </a:cubicBezTo>
                  <a:cubicBezTo>
                    <a:pt x="340336" y="86998"/>
                    <a:pt x="328136" y="78837"/>
                    <a:pt x="314001" y="72948"/>
                  </a:cubicBezTo>
                  <a:cubicBezTo>
                    <a:pt x="299866" y="67058"/>
                    <a:pt x="284385" y="64113"/>
                    <a:pt x="267557" y="64113"/>
                  </a:cubicBezTo>
                  <a:close/>
                  <a:moveTo>
                    <a:pt x="944051" y="0"/>
                  </a:moveTo>
                  <a:lnTo>
                    <a:pt x="1207570" y="0"/>
                  </a:lnTo>
                  <a:cubicBezTo>
                    <a:pt x="1228436" y="0"/>
                    <a:pt x="1247115" y="3113"/>
                    <a:pt x="1263605" y="9340"/>
                  </a:cubicBezTo>
                  <a:cubicBezTo>
                    <a:pt x="1280096" y="15566"/>
                    <a:pt x="1294063" y="24484"/>
                    <a:pt x="1305506" y="36095"/>
                  </a:cubicBezTo>
                  <a:cubicBezTo>
                    <a:pt x="1316949" y="47706"/>
                    <a:pt x="1325699" y="61757"/>
                    <a:pt x="1331757" y="78248"/>
                  </a:cubicBezTo>
                  <a:cubicBezTo>
                    <a:pt x="1337815" y="94739"/>
                    <a:pt x="1340844" y="113249"/>
                    <a:pt x="1340844" y="133779"/>
                  </a:cubicBezTo>
                  <a:cubicBezTo>
                    <a:pt x="1340844" y="164405"/>
                    <a:pt x="1334197" y="190067"/>
                    <a:pt x="1320903" y="210765"/>
                  </a:cubicBezTo>
                  <a:cubicBezTo>
                    <a:pt x="1307609" y="231463"/>
                    <a:pt x="1289015" y="246355"/>
                    <a:pt x="1265120" y="255442"/>
                  </a:cubicBezTo>
                  <a:lnTo>
                    <a:pt x="1375677" y="367008"/>
                  </a:lnTo>
                  <a:lnTo>
                    <a:pt x="1284808" y="367008"/>
                  </a:lnTo>
                  <a:lnTo>
                    <a:pt x="1191920" y="265033"/>
                  </a:lnTo>
                  <a:lnTo>
                    <a:pt x="1054608" y="265033"/>
                  </a:lnTo>
                  <a:lnTo>
                    <a:pt x="1054608" y="208493"/>
                  </a:lnTo>
                  <a:lnTo>
                    <a:pt x="1207570" y="208493"/>
                  </a:lnTo>
                  <a:cubicBezTo>
                    <a:pt x="1230792" y="208493"/>
                    <a:pt x="1248292" y="202183"/>
                    <a:pt x="1260072" y="189562"/>
                  </a:cubicBezTo>
                  <a:cubicBezTo>
                    <a:pt x="1271851" y="176941"/>
                    <a:pt x="1277741" y="158684"/>
                    <a:pt x="1277741" y="134789"/>
                  </a:cubicBezTo>
                  <a:cubicBezTo>
                    <a:pt x="1277741" y="110894"/>
                    <a:pt x="1271598" y="93141"/>
                    <a:pt x="1259314" y="81530"/>
                  </a:cubicBezTo>
                  <a:cubicBezTo>
                    <a:pt x="1247030" y="69919"/>
                    <a:pt x="1229782" y="64113"/>
                    <a:pt x="1207570" y="64113"/>
                  </a:cubicBezTo>
                  <a:lnTo>
                    <a:pt x="1007659" y="64113"/>
                  </a:lnTo>
                  <a:lnTo>
                    <a:pt x="1007659" y="367008"/>
                  </a:lnTo>
                  <a:lnTo>
                    <a:pt x="944051" y="367008"/>
                  </a:lnTo>
                  <a:close/>
                  <a:moveTo>
                    <a:pt x="490823" y="0"/>
                  </a:moveTo>
                  <a:lnTo>
                    <a:pt x="556955" y="0"/>
                  </a:lnTo>
                  <a:lnTo>
                    <a:pt x="556955" y="204959"/>
                  </a:lnTo>
                  <a:cubicBezTo>
                    <a:pt x="556955" y="223469"/>
                    <a:pt x="559227" y="239287"/>
                    <a:pt x="563770" y="252413"/>
                  </a:cubicBezTo>
                  <a:cubicBezTo>
                    <a:pt x="568314" y="265538"/>
                    <a:pt x="575718" y="276308"/>
                    <a:pt x="585983" y="284722"/>
                  </a:cubicBezTo>
                  <a:cubicBezTo>
                    <a:pt x="596247" y="293135"/>
                    <a:pt x="609962" y="299277"/>
                    <a:pt x="627126" y="303148"/>
                  </a:cubicBezTo>
                  <a:cubicBezTo>
                    <a:pt x="644290" y="307018"/>
                    <a:pt x="665493" y="308953"/>
                    <a:pt x="690734" y="308953"/>
                  </a:cubicBezTo>
                  <a:cubicBezTo>
                    <a:pt x="715975" y="308953"/>
                    <a:pt x="737178" y="307018"/>
                    <a:pt x="754342" y="303148"/>
                  </a:cubicBezTo>
                  <a:cubicBezTo>
                    <a:pt x="771506" y="299277"/>
                    <a:pt x="785220" y="293135"/>
                    <a:pt x="795485" y="284722"/>
                  </a:cubicBezTo>
                  <a:cubicBezTo>
                    <a:pt x="805750" y="276308"/>
                    <a:pt x="813154" y="265538"/>
                    <a:pt x="817697" y="252413"/>
                  </a:cubicBezTo>
                  <a:cubicBezTo>
                    <a:pt x="822241" y="239287"/>
                    <a:pt x="824512" y="223469"/>
                    <a:pt x="824512" y="204959"/>
                  </a:cubicBezTo>
                  <a:lnTo>
                    <a:pt x="824512" y="0"/>
                  </a:lnTo>
                  <a:lnTo>
                    <a:pt x="887111" y="0"/>
                  </a:lnTo>
                  <a:lnTo>
                    <a:pt x="887111" y="204959"/>
                  </a:lnTo>
                  <a:cubicBezTo>
                    <a:pt x="887111" y="233229"/>
                    <a:pt x="883409" y="257882"/>
                    <a:pt x="876005" y="278916"/>
                  </a:cubicBezTo>
                  <a:cubicBezTo>
                    <a:pt x="868601" y="299950"/>
                    <a:pt x="856989" y="317367"/>
                    <a:pt x="841172" y="331165"/>
                  </a:cubicBezTo>
                  <a:cubicBezTo>
                    <a:pt x="825354" y="344964"/>
                    <a:pt x="804908" y="355229"/>
                    <a:pt x="779835" y="361960"/>
                  </a:cubicBezTo>
                  <a:cubicBezTo>
                    <a:pt x="754763" y="368691"/>
                    <a:pt x="724389" y="372056"/>
                    <a:pt x="688714" y="372056"/>
                  </a:cubicBezTo>
                  <a:cubicBezTo>
                    <a:pt x="653377" y="372056"/>
                    <a:pt x="623172" y="368691"/>
                    <a:pt x="598098" y="361960"/>
                  </a:cubicBezTo>
                  <a:cubicBezTo>
                    <a:pt x="573025" y="355229"/>
                    <a:pt x="552580" y="344964"/>
                    <a:pt x="536762" y="331165"/>
                  </a:cubicBezTo>
                  <a:cubicBezTo>
                    <a:pt x="520944" y="317367"/>
                    <a:pt x="509334" y="299950"/>
                    <a:pt x="501929" y="278916"/>
                  </a:cubicBezTo>
                  <a:cubicBezTo>
                    <a:pt x="494525" y="257882"/>
                    <a:pt x="490823" y="233229"/>
                    <a:pt x="490823" y="204959"/>
                  </a:cubicBezTo>
                  <a:close/>
                  <a:moveTo>
                    <a:pt x="178203" y="0"/>
                  </a:moveTo>
                  <a:lnTo>
                    <a:pt x="267557" y="0"/>
                  </a:lnTo>
                  <a:cubicBezTo>
                    <a:pt x="294145" y="0"/>
                    <a:pt x="318460" y="4375"/>
                    <a:pt x="340504" y="13126"/>
                  </a:cubicBezTo>
                  <a:cubicBezTo>
                    <a:pt x="362548" y="21876"/>
                    <a:pt x="381479" y="34160"/>
                    <a:pt x="397297" y="49978"/>
                  </a:cubicBezTo>
                  <a:cubicBezTo>
                    <a:pt x="413115" y="65796"/>
                    <a:pt x="425399" y="84727"/>
                    <a:pt x="434149" y="106771"/>
                  </a:cubicBezTo>
                  <a:cubicBezTo>
                    <a:pt x="442900" y="128815"/>
                    <a:pt x="447275" y="153131"/>
                    <a:pt x="447275" y="179718"/>
                  </a:cubicBezTo>
                  <a:cubicBezTo>
                    <a:pt x="447275" y="206305"/>
                    <a:pt x="442816" y="231042"/>
                    <a:pt x="433897" y="253927"/>
                  </a:cubicBezTo>
                  <a:cubicBezTo>
                    <a:pt x="424978" y="276813"/>
                    <a:pt x="412526" y="296585"/>
                    <a:pt x="396540" y="313244"/>
                  </a:cubicBezTo>
                  <a:cubicBezTo>
                    <a:pt x="380554" y="329903"/>
                    <a:pt x="361623" y="343029"/>
                    <a:pt x="339747" y="352621"/>
                  </a:cubicBezTo>
                  <a:cubicBezTo>
                    <a:pt x="317871" y="362212"/>
                    <a:pt x="293808" y="367008"/>
                    <a:pt x="267557" y="367008"/>
                  </a:cubicBezTo>
                  <a:lnTo>
                    <a:pt x="178203" y="367008"/>
                  </a:lnTo>
                  <a:cubicBezTo>
                    <a:pt x="152625" y="367008"/>
                    <a:pt x="128983" y="362212"/>
                    <a:pt x="107275" y="352621"/>
                  </a:cubicBezTo>
                  <a:cubicBezTo>
                    <a:pt x="85568" y="343029"/>
                    <a:pt x="66721" y="329903"/>
                    <a:pt x="50735" y="313244"/>
                  </a:cubicBezTo>
                  <a:cubicBezTo>
                    <a:pt x="34749" y="296585"/>
                    <a:pt x="22296" y="276813"/>
                    <a:pt x="13378" y="253927"/>
                  </a:cubicBezTo>
                  <a:cubicBezTo>
                    <a:pt x="4459" y="231042"/>
                    <a:pt x="0" y="206305"/>
                    <a:pt x="0" y="179718"/>
                  </a:cubicBezTo>
                  <a:cubicBezTo>
                    <a:pt x="0" y="152794"/>
                    <a:pt x="4459" y="128226"/>
                    <a:pt x="13378" y="106014"/>
                  </a:cubicBezTo>
                  <a:cubicBezTo>
                    <a:pt x="22296" y="83801"/>
                    <a:pt x="34749" y="64870"/>
                    <a:pt x="50735" y="49221"/>
                  </a:cubicBezTo>
                  <a:cubicBezTo>
                    <a:pt x="66721" y="33571"/>
                    <a:pt x="85568" y="21455"/>
                    <a:pt x="107275" y="12873"/>
                  </a:cubicBezTo>
                  <a:cubicBezTo>
                    <a:pt x="128983" y="4291"/>
                    <a:pt x="152625" y="0"/>
                    <a:pt x="17820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gradFill>
                  <a:gsLst>
                    <a:gs pos="9000">
                      <a:srgbClr val="FE813A"/>
                    </a:gs>
                    <a:gs pos="100000">
                      <a:srgbClr val="FFAF48"/>
                    </a:gs>
                  </a:gsLst>
                  <a:lin ang="0" scaled="1"/>
                </a:gradFill>
              </a:endParaRPr>
            </a:p>
          </p:txBody>
        </p:sp>
      </p:grpSp>
      <p:sp>
        <p:nvSpPr>
          <p:cNvPr id="147" name="TextBox 146">
            <a:extLst>
              <a:ext uri="{FF2B5EF4-FFF2-40B4-BE49-F238E27FC236}">
                <a16:creationId xmlns:a16="http://schemas.microsoft.com/office/drawing/2014/main" id="{CEA691A0-352A-A976-06AC-0688FC21B3D1}"/>
              </a:ext>
            </a:extLst>
          </p:cNvPr>
          <p:cNvSpPr txBox="1"/>
          <p:nvPr/>
        </p:nvSpPr>
        <p:spPr>
          <a:xfrm>
            <a:off x="992169" y="3091656"/>
            <a:ext cx="49647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dirty="0">
                <a:ea typeface="Inter" panose="020B0604020202020204" charset="0"/>
                <a:cs typeface="Inter" panose="020B0604020202020204" charset="0"/>
              </a:rPr>
              <a:t>Every year, we invest time and money to design, develop and deliver new products</a:t>
            </a:r>
            <a:r>
              <a:rPr lang="en-US" sz="1200" dirty="0">
                <a:ea typeface="Inter Light" panose="02000503000000020004" pitchFamily="2" charset="0"/>
              </a:rPr>
              <a:t>, to enhance them and to offer excellent support to all of our customers, resellers and partners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6F7B7211-5A26-537B-FCB0-A6FD61B3D166}"/>
              </a:ext>
            </a:extLst>
          </p:cNvPr>
          <p:cNvSpPr txBox="1"/>
          <p:nvPr/>
        </p:nvSpPr>
        <p:spPr>
          <a:xfrm>
            <a:off x="5987719" y="3091656"/>
            <a:ext cx="46294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dirty="0">
                <a:ea typeface="Inter" panose="020B0604020202020204" charset="0"/>
                <a:cs typeface="Inter" panose="020B0604020202020204" charset="0"/>
              </a:rPr>
              <a:t>Some large corporation owns hundreds of </a:t>
            </a:r>
            <a:r>
              <a:rPr lang="en-US" sz="1200" dirty="0" err="1">
                <a:ea typeface="Inter" panose="020B0604020202020204" charset="0"/>
                <a:cs typeface="Inter" panose="020B0604020202020204" charset="0"/>
              </a:rPr>
              <a:t>TSplus</a:t>
            </a:r>
            <a:r>
              <a:rPr lang="en-US" sz="1200" dirty="0">
                <a:ea typeface="Inter" panose="020B0604020202020204" charset="0"/>
                <a:cs typeface="Inter" panose="020B0604020202020204" charset="0"/>
              </a:rPr>
              <a:t> systems</a:t>
            </a:r>
            <a:r>
              <a:rPr lang="en-US" sz="1200" dirty="0">
                <a:ea typeface="Inter Light" panose="02000503000000020004" pitchFamily="2" charset="0"/>
              </a:rPr>
              <a:t> and many SMBs have deployed 1 to 10 Application Servers.</a:t>
            </a:r>
          </a:p>
        </p:txBody>
      </p: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70812529-FFD5-EDC7-ED5F-B18E77134AC2}"/>
              </a:ext>
            </a:extLst>
          </p:cNvPr>
          <p:cNvGrpSpPr/>
          <p:nvPr/>
        </p:nvGrpSpPr>
        <p:grpSpPr>
          <a:xfrm>
            <a:off x="1056641" y="3942079"/>
            <a:ext cx="2402516" cy="1542449"/>
            <a:chOff x="1056641" y="3911599"/>
            <a:chExt cx="2402516" cy="1542449"/>
          </a:xfrm>
        </p:grpSpPr>
        <p:sp>
          <p:nvSpPr>
            <p:cNvPr id="139" name="Rectangle : coins arrondis 10">
              <a:extLst>
                <a:ext uri="{FF2B5EF4-FFF2-40B4-BE49-F238E27FC236}">
                  <a16:creationId xmlns:a16="http://schemas.microsoft.com/office/drawing/2014/main" id="{E1BE6468-089A-C0F1-94EA-675903F5E259}"/>
                </a:ext>
              </a:extLst>
            </p:cNvPr>
            <p:cNvSpPr/>
            <p:nvPr/>
          </p:nvSpPr>
          <p:spPr>
            <a:xfrm>
              <a:off x="1056641" y="3911599"/>
              <a:ext cx="2402516" cy="1542449"/>
            </a:xfrm>
            <a:prstGeom prst="roundRect">
              <a:avLst>
                <a:gd name="adj" fmla="val 2433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49" name="Image 13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11BBB5A3-630D-2979-3FE0-A158AC509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2"/>
            <a:stretch/>
          </p:blipFill>
          <p:spPr>
            <a:xfrm>
              <a:off x="1724249" y="4538040"/>
              <a:ext cx="1129018" cy="266040"/>
            </a:xfrm>
            <a:prstGeom prst="rect">
              <a:avLst/>
            </a:prstGeom>
          </p:spPr>
        </p:pic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E93B28CC-BDE0-C09B-15F0-0C56FFAE87BF}"/>
              </a:ext>
            </a:extLst>
          </p:cNvPr>
          <p:cNvGrpSpPr/>
          <p:nvPr/>
        </p:nvGrpSpPr>
        <p:grpSpPr>
          <a:xfrm>
            <a:off x="3554416" y="3942079"/>
            <a:ext cx="2402516" cy="1542449"/>
            <a:chOff x="3554416" y="3911599"/>
            <a:chExt cx="2402516" cy="1542449"/>
          </a:xfrm>
        </p:grpSpPr>
        <p:sp>
          <p:nvSpPr>
            <p:cNvPr id="140" name="Rectangle : coins arrondis 10">
              <a:extLst>
                <a:ext uri="{FF2B5EF4-FFF2-40B4-BE49-F238E27FC236}">
                  <a16:creationId xmlns:a16="http://schemas.microsoft.com/office/drawing/2014/main" id="{73D4EE90-71F3-F209-8D22-022DD5E1CE9B}"/>
                </a:ext>
              </a:extLst>
            </p:cNvPr>
            <p:cNvSpPr/>
            <p:nvPr/>
          </p:nvSpPr>
          <p:spPr>
            <a:xfrm>
              <a:off x="3554416" y="3911599"/>
              <a:ext cx="2402516" cy="1542449"/>
            </a:xfrm>
            <a:prstGeom prst="roundRect">
              <a:avLst>
                <a:gd name="adj" fmla="val 2433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50" name="Espace réservé du contenu 4">
              <a:extLst>
                <a:ext uri="{FF2B5EF4-FFF2-40B4-BE49-F238E27FC236}">
                  <a16:creationId xmlns:a16="http://schemas.microsoft.com/office/drawing/2014/main" id="{0B4AFA29-9827-3412-E478-4EC09B3BA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5948" y="4321334"/>
              <a:ext cx="699452" cy="699452"/>
            </a:xfrm>
            <a:prstGeom prst="rect">
              <a:avLst/>
            </a:prstGeom>
          </p:spPr>
        </p:pic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A9AD3776-47FF-AFA7-3BD7-E6D38DB3AE95}"/>
              </a:ext>
            </a:extLst>
          </p:cNvPr>
          <p:cNvGrpSpPr/>
          <p:nvPr/>
        </p:nvGrpSpPr>
        <p:grpSpPr>
          <a:xfrm>
            <a:off x="6052190" y="3916679"/>
            <a:ext cx="2402516" cy="1542449"/>
            <a:chOff x="6052190" y="3911599"/>
            <a:chExt cx="2402516" cy="1542449"/>
          </a:xfrm>
        </p:grpSpPr>
        <p:sp>
          <p:nvSpPr>
            <p:cNvPr id="141" name="Rectangle : coins arrondis 10">
              <a:extLst>
                <a:ext uri="{FF2B5EF4-FFF2-40B4-BE49-F238E27FC236}">
                  <a16:creationId xmlns:a16="http://schemas.microsoft.com/office/drawing/2014/main" id="{05EBC1F8-251E-57A0-248B-21380CE6232F}"/>
                </a:ext>
              </a:extLst>
            </p:cNvPr>
            <p:cNvSpPr/>
            <p:nvPr/>
          </p:nvSpPr>
          <p:spPr>
            <a:xfrm>
              <a:off x="6052190" y="3911599"/>
              <a:ext cx="2402516" cy="1542449"/>
            </a:xfrm>
            <a:prstGeom prst="roundRect">
              <a:avLst>
                <a:gd name="adj" fmla="val 2433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51" name="Image 6">
              <a:extLst>
                <a:ext uri="{FF2B5EF4-FFF2-40B4-BE49-F238E27FC236}">
                  <a16:creationId xmlns:a16="http://schemas.microsoft.com/office/drawing/2014/main" id="{5DB1F52E-7874-5EA2-CCFB-9A27338A2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3396" y="4324806"/>
              <a:ext cx="860104" cy="716034"/>
            </a:xfrm>
            <a:prstGeom prst="rect">
              <a:avLst/>
            </a:prstGeom>
          </p:spPr>
        </p:pic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93BE2E5C-F74F-3BEC-7633-674C55EBBA45}"/>
              </a:ext>
            </a:extLst>
          </p:cNvPr>
          <p:cNvGrpSpPr/>
          <p:nvPr/>
        </p:nvGrpSpPr>
        <p:grpSpPr>
          <a:xfrm>
            <a:off x="8549965" y="3916679"/>
            <a:ext cx="2402516" cy="1542449"/>
            <a:chOff x="8549965" y="3911599"/>
            <a:chExt cx="2402516" cy="1542449"/>
          </a:xfrm>
        </p:grpSpPr>
        <p:sp>
          <p:nvSpPr>
            <p:cNvPr id="142" name="Rectangle : coins arrondis 10">
              <a:extLst>
                <a:ext uri="{FF2B5EF4-FFF2-40B4-BE49-F238E27FC236}">
                  <a16:creationId xmlns:a16="http://schemas.microsoft.com/office/drawing/2014/main" id="{A17736D9-7392-AF53-A42A-0C2789800C4F}"/>
                </a:ext>
              </a:extLst>
            </p:cNvPr>
            <p:cNvSpPr/>
            <p:nvPr/>
          </p:nvSpPr>
          <p:spPr>
            <a:xfrm>
              <a:off x="8549965" y="3911599"/>
              <a:ext cx="2402516" cy="1542449"/>
            </a:xfrm>
            <a:prstGeom prst="roundRect">
              <a:avLst>
                <a:gd name="adj" fmla="val 2433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52" name="Image 15">
              <a:extLst>
                <a:ext uri="{FF2B5EF4-FFF2-40B4-BE49-F238E27FC236}">
                  <a16:creationId xmlns:a16="http://schemas.microsoft.com/office/drawing/2014/main" id="{84B45564-4B85-FD05-E9F8-1441F66831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07"/>
            <a:stretch/>
          </p:blipFill>
          <p:spPr>
            <a:xfrm>
              <a:off x="9096913" y="4535447"/>
              <a:ext cx="1308620" cy="294752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0BD1391-629C-5A8C-BD54-7944C7148984}"/>
              </a:ext>
            </a:extLst>
          </p:cNvPr>
          <p:cNvGrpSpPr/>
          <p:nvPr/>
        </p:nvGrpSpPr>
        <p:grpSpPr>
          <a:xfrm>
            <a:off x="-1748274" y="-1992058"/>
            <a:ext cx="15688548" cy="8850058"/>
            <a:chOff x="0" y="0"/>
            <a:chExt cx="12192000" cy="6877622"/>
          </a:xfrm>
        </p:grpSpPr>
        <p:pic>
          <p:nvPicPr>
            <p:cNvPr id="16" name="Picture 15" descr="A planet in space&#10;&#10;Description automatically generated with low confidence">
              <a:extLst>
                <a:ext uri="{FF2B5EF4-FFF2-40B4-BE49-F238E27FC236}">
                  <a16:creationId xmlns:a16="http://schemas.microsoft.com/office/drawing/2014/main" id="{B3E634C3-A822-1D97-5460-4578500E29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0" y="0"/>
              <a:ext cx="12192000" cy="6877622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978DEA1-1793-2666-A551-5E0BB98E0F33}"/>
                </a:ext>
              </a:extLst>
            </p:cNvPr>
            <p:cNvSpPr/>
            <p:nvPr/>
          </p:nvSpPr>
          <p:spPr>
            <a:xfrm>
              <a:off x="0" y="0"/>
              <a:ext cx="12192000" cy="6877622"/>
            </a:xfrm>
            <a:prstGeom prst="rect">
              <a:avLst/>
            </a:prstGeom>
            <a:gradFill>
              <a:gsLst>
                <a:gs pos="0">
                  <a:srgbClr val="1F2937"/>
                </a:gs>
                <a:gs pos="25000">
                  <a:srgbClr val="1F2937">
                    <a:alpha val="85000"/>
                  </a:srgbClr>
                </a:gs>
                <a:gs pos="100000">
                  <a:srgbClr val="1F2937">
                    <a:alpha val="23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pic>
        <p:nvPicPr>
          <p:cNvPr id="138" name="Image 3">
            <a:extLst>
              <a:ext uri="{FF2B5EF4-FFF2-40B4-BE49-F238E27FC236}">
                <a16:creationId xmlns:a16="http://schemas.microsoft.com/office/drawing/2014/main" id="{EBF909B6-4AC4-B98D-A735-213E92492B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39" y="554601"/>
            <a:ext cx="733461" cy="132023"/>
          </a:xfrm>
          <a:prstGeom prst="rect">
            <a:avLst/>
          </a:prstGeom>
        </p:spPr>
      </p:pic>
      <p:pic>
        <p:nvPicPr>
          <p:cNvPr id="4" name="Image 74">
            <a:extLst>
              <a:ext uri="{FF2B5EF4-FFF2-40B4-BE49-F238E27FC236}">
                <a16:creationId xmlns:a16="http://schemas.microsoft.com/office/drawing/2014/main" id="{AE22241D-D4E3-1C38-ED6D-A4DD8757AA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625439" y="554601"/>
            <a:ext cx="733461" cy="13202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F316667-808E-CF70-BCA7-7ADCBA742AD2}"/>
              </a:ext>
            </a:extLst>
          </p:cNvPr>
          <p:cNvGrpSpPr/>
          <p:nvPr/>
        </p:nvGrpSpPr>
        <p:grpSpPr>
          <a:xfrm>
            <a:off x="1159424" y="1382373"/>
            <a:ext cx="2278518" cy="479321"/>
            <a:chOff x="1155148" y="1704751"/>
            <a:chExt cx="4625521" cy="97304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24C4D8E-335E-D91F-AAF8-340257A7891A}"/>
                </a:ext>
              </a:extLst>
            </p:cNvPr>
            <p:cNvSpPr txBox="1"/>
            <p:nvPr/>
          </p:nvSpPr>
          <p:spPr>
            <a:xfrm>
              <a:off x="1155148" y="1704751"/>
              <a:ext cx="2495997" cy="377104"/>
            </a:xfrm>
            <a:custGeom>
              <a:avLst/>
              <a:gdLst/>
              <a:ahLst/>
              <a:cxnLst/>
              <a:rect l="l" t="t" r="r" b="b"/>
              <a:pathLst>
                <a:path w="2495997" h="377104">
                  <a:moveTo>
                    <a:pt x="2278418" y="158515"/>
                  </a:moveTo>
                  <a:lnTo>
                    <a:pt x="2481863" y="158515"/>
                  </a:lnTo>
                  <a:lnTo>
                    <a:pt x="2481863" y="212531"/>
                  </a:lnTo>
                  <a:lnTo>
                    <a:pt x="2278418" y="212531"/>
                  </a:lnTo>
                  <a:close/>
                  <a:moveTo>
                    <a:pt x="773468" y="158515"/>
                  </a:moveTo>
                  <a:lnTo>
                    <a:pt x="976912" y="158515"/>
                  </a:lnTo>
                  <a:lnTo>
                    <a:pt x="976912" y="212531"/>
                  </a:lnTo>
                  <a:lnTo>
                    <a:pt x="773468" y="212531"/>
                  </a:lnTo>
                  <a:close/>
                  <a:moveTo>
                    <a:pt x="2167861" y="5048"/>
                  </a:moveTo>
                  <a:lnTo>
                    <a:pt x="2495493" y="5048"/>
                  </a:lnTo>
                  <a:lnTo>
                    <a:pt x="2495493" y="69161"/>
                  </a:lnTo>
                  <a:lnTo>
                    <a:pt x="2231469" y="69161"/>
                  </a:lnTo>
                  <a:lnTo>
                    <a:pt x="2231469" y="307943"/>
                  </a:lnTo>
                  <a:lnTo>
                    <a:pt x="2495997" y="307943"/>
                  </a:lnTo>
                  <a:lnTo>
                    <a:pt x="2495997" y="372056"/>
                  </a:lnTo>
                  <a:lnTo>
                    <a:pt x="2167861" y="372056"/>
                  </a:lnTo>
                  <a:close/>
                  <a:moveTo>
                    <a:pt x="1701136" y="5048"/>
                  </a:moveTo>
                  <a:lnTo>
                    <a:pt x="1964655" y="5048"/>
                  </a:lnTo>
                  <a:cubicBezTo>
                    <a:pt x="1985521" y="5048"/>
                    <a:pt x="2004200" y="8161"/>
                    <a:pt x="2020690" y="14388"/>
                  </a:cubicBezTo>
                  <a:cubicBezTo>
                    <a:pt x="2037181" y="20614"/>
                    <a:pt x="2051148" y="29532"/>
                    <a:pt x="2062591" y="41143"/>
                  </a:cubicBezTo>
                  <a:cubicBezTo>
                    <a:pt x="2074033" y="52754"/>
                    <a:pt x="2082784" y="66805"/>
                    <a:pt x="2088842" y="83296"/>
                  </a:cubicBezTo>
                  <a:cubicBezTo>
                    <a:pt x="2094900" y="99787"/>
                    <a:pt x="2097929" y="118297"/>
                    <a:pt x="2097929" y="138827"/>
                  </a:cubicBezTo>
                  <a:cubicBezTo>
                    <a:pt x="2097929" y="169453"/>
                    <a:pt x="2091282" y="195115"/>
                    <a:pt x="2077988" y="215813"/>
                  </a:cubicBezTo>
                  <a:cubicBezTo>
                    <a:pt x="2064694" y="236511"/>
                    <a:pt x="2046100" y="251403"/>
                    <a:pt x="2022205" y="260490"/>
                  </a:cubicBezTo>
                  <a:lnTo>
                    <a:pt x="2132762" y="372056"/>
                  </a:lnTo>
                  <a:lnTo>
                    <a:pt x="2041893" y="372056"/>
                  </a:lnTo>
                  <a:lnTo>
                    <a:pt x="1949005" y="270081"/>
                  </a:lnTo>
                  <a:lnTo>
                    <a:pt x="1811693" y="270081"/>
                  </a:lnTo>
                  <a:lnTo>
                    <a:pt x="1811693" y="213541"/>
                  </a:lnTo>
                  <a:lnTo>
                    <a:pt x="1964655" y="213541"/>
                  </a:lnTo>
                  <a:cubicBezTo>
                    <a:pt x="1987877" y="213541"/>
                    <a:pt x="2005377" y="207231"/>
                    <a:pt x="2017157" y="194610"/>
                  </a:cubicBezTo>
                  <a:cubicBezTo>
                    <a:pt x="2028936" y="181989"/>
                    <a:pt x="2034825" y="163732"/>
                    <a:pt x="2034825" y="139837"/>
                  </a:cubicBezTo>
                  <a:cubicBezTo>
                    <a:pt x="2034825" y="115942"/>
                    <a:pt x="2028684" y="98189"/>
                    <a:pt x="2016399" y="86578"/>
                  </a:cubicBezTo>
                  <a:cubicBezTo>
                    <a:pt x="2004115" y="74967"/>
                    <a:pt x="1986867" y="69161"/>
                    <a:pt x="1964655" y="69161"/>
                  </a:cubicBezTo>
                  <a:lnTo>
                    <a:pt x="1764744" y="69161"/>
                  </a:lnTo>
                  <a:lnTo>
                    <a:pt x="1764744" y="372056"/>
                  </a:lnTo>
                  <a:lnTo>
                    <a:pt x="1701136" y="372056"/>
                  </a:lnTo>
                  <a:close/>
                  <a:moveTo>
                    <a:pt x="662911" y="5048"/>
                  </a:moveTo>
                  <a:lnTo>
                    <a:pt x="990543" y="5048"/>
                  </a:lnTo>
                  <a:lnTo>
                    <a:pt x="990543" y="69161"/>
                  </a:lnTo>
                  <a:lnTo>
                    <a:pt x="726519" y="69161"/>
                  </a:lnTo>
                  <a:lnTo>
                    <a:pt x="726519" y="307943"/>
                  </a:lnTo>
                  <a:lnTo>
                    <a:pt x="991047" y="307943"/>
                  </a:lnTo>
                  <a:lnTo>
                    <a:pt x="991047" y="372056"/>
                  </a:lnTo>
                  <a:lnTo>
                    <a:pt x="662911" y="372056"/>
                  </a:lnTo>
                  <a:close/>
                  <a:moveTo>
                    <a:pt x="0" y="5048"/>
                  </a:moveTo>
                  <a:lnTo>
                    <a:pt x="76733" y="5048"/>
                  </a:lnTo>
                  <a:lnTo>
                    <a:pt x="225152" y="287245"/>
                  </a:lnTo>
                  <a:lnTo>
                    <a:pt x="280682" y="187290"/>
                  </a:lnTo>
                  <a:lnTo>
                    <a:pt x="185271" y="5048"/>
                  </a:lnTo>
                  <a:lnTo>
                    <a:pt x="262509" y="5048"/>
                  </a:lnTo>
                  <a:lnTo>
                    <a:pt x="404365" y="287245"/>
                  </a:lnTo>
                  <a:lnTo>
                    <a:pt x="553793" y="5048"/>
                  </a:lnTo>
                  <a:lnTo>
                    <a:pt x="625478" y="5048"/>
                  </a:lnTo>
                  <a:lnTo>
                    <a:pt x="435664" y="356911"/>
                  </a:lnTo>
                  <a:cubicBezTo>
                    <a:pt x="431962" y="363642"/>
                    <a:pt x="427166" y="368691"/>
                    <a:pt x="421276" y="372056"/>
                  </a:cubicBezTo>
                  <a:cubicBezTo>
                    <a:pt x="415387" y="375422"/>
                    <a:pt x="409076" y="377104"/>
                    <a:pt x="402345" y="377104"/>
                  </a:cubicBezTo>
                  <a:cubicBezTo>
                    <a:pt x="395614" y="377104"/>
                    <a:pt x="389388" y="375422"/>
                    <a:pt x="383667" y="372056"/>
                  </a:cubicBezTo>
                  <a:cubicBezTo>
                    <a:pt x="377945" y="368691"/>
                    <a:pt x="373234" y="363642"/>
                    <a:pt x="369532" y="356911"/>
                  </a:cubicBezTo>
                  <a:lnTo>
                    <a:pt x="312991" y="249384"/>
                  </a:lnTo>
                  <a:lnTo>
                    <a:pt x="255946" y="356911"/>
                  </a:lnTo>
                  <a:cubicBezTo>
                    <a:pt x="252244" y="363642"/>
                    <a:pt x="247532" y="368691"/>
                    <a:pt x="241811" y="372056"/>
                  </a:cubicBezTo>
                  <a:cubicBezTo>
                    <a:pt x="236090" y="375422"/>
                    <a:pt x="229863" y="377104"/>
                    <a:pt x="223132" y="377104"/>
                  </a:cubicBezTo>
                  <a:cubicBezTo>
                    <a:pt x="208324" y="377104"/>
                    <a:pt x="197218" y="370373"/>
                    <a:pt x="189814" y="356911"/>
                  </a:cubicBezTo>
                  <a:close/>
                  <a:moveTo>
                    <a:pt x="1423416" y="0"/>
                  </a:moveTo>
                  <a:cubicBezTo>
                    <a:pt x="1430483" y="0"/>
                    <a:pt x="1436457" y="1851"/>
                    <a:pt x="1441337" y="5553"/>
                  </a:cubicBezTo>
                  <a:cubicBezTo>
                    <a:pt x="1446217" y="9255"/>
                    <a:pt x="1450508" y="14303"/>
                    <a:pt x="1454210" y="20698"/>
                  </a:cubicBezTo>
                  <a:lnTo>
                    <a:pt x="1665732" y="372056"/>
                  </a:lnTo>
                  <a:lnTo>
                    <a:pt x="1588494" y="372056"/>
                  </a:lnTo>
                  <a:lnTo>
                    <a:pt x="1533468" y="279673"/>
                  </a:lnTo>
                  <a:lnTo>
                    <a:pt x="1359808" y="279673"/>
                  </a:lnTo>
                  <a:lnTo>
                    <a:pt x="1390097" y="227676"/>
                  </a:lnTo>
                  <a:lnTo>
                    <a:pt x="1502673" y="227676"/>
                  </a:lnTo>
                  <a:lnTo>
                    <a:pt x="1420892" y="90364"/>
                  </a:lnTo>
                  <a:lnTo>
                    <a:pt x="1254299" y="372056"/>
                  </a:lnTo>
                  <a:lnTo>
                    <a:pt x="1181100" y="372056"/>
                  </a:lnTo>
                  <a:lnTo>
                    <a:pt x="1392117" y="20698"/>
                  </a:lnTo>
                  <a:cubicBezTo>
                    <a:pt x="1395819" y="14303"/>
                    <a:pt x="1400194" y="9255"/>
                    <a:pt x="1405242" y="5553"/>
                  </a:cubicBezTo>
                  <a:cubicBezTo>
                    <a:pt x="1410290" y="1851"/>
                    <a:pt x="1416348" y="0"/>
                    <a:pt x="14234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kumimoji="0" lang="en-US" sz="4000" b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ea typeface="Inter Light" panose="02000503000000020004" pitchFamily="2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121DF02-05BC-FFEE-7124-B650E33923AC}"/>
                </a:ext>
              </a:extLst>
            </p:cNvPr>
            <p:cNvSpPr txBox="1"/>
            <p:nvPr/>
          </p:nvSpPr>
          <p:spPr>
            <a:xfrm>
              <a:off x="1169283" y="2305744"/>
              <a:ext cx="4611386" cy="372056"/>
            </a:xfrm>
            <a:custGeom>
              <a:avLst/>
              <a:gdLst/>
              <a:ahLst/>
              <a:cxnLst/>
              <a:rect l="l" t="t" r="r" b="b"/>
              <a:pathLst>
                <a:path w="4611386" h="372056">
                  <a:moveTo>
                    <a:pt x="1826133" y="153467"/>
                  </a:moveTo>
                  <a:lnTo>
                    <a:pt x="2029577" y="153467"/>
                  </a:lnTo>
                  <a:lnTo>
                    <a:pt x="2029577" y="207484"/>
                  </a:lnTo>
                  <a:lnTo>
                    <a:pt x="1826133" y="207484"/>
                  </a:lnTo>
                  <a:close/>
                  <a:moveTo>
                    <a:pt x="3902478" y="64113"/>
                  </a:moveTo>
                  <a:cubicBezTo>
                    <a:pt x="3885987" y="64113"/>
                    <a:pt x="3870758" y="67058"/>
                    <a:pt x="3856791" y="72948"/>
                  </a:cubicBezTo>
                  <a:cubicBezTo>
                    <a:pt x="3842825" y="78837"/>
                    <a:pt x="3830793" y="86999"/>
                    <a:pt x="3820696" y="97432"/>
                  </a:cubicBezTo>
                  <a:cubicBezTo>
                    <a:pt x="3810600" y="107865"/>
                    <a:pt x="3802691" y="120317"/>
                    <a:pt x="3796970" y="134789"/>
                  </a:cubicBezTo>
                  <a:cubicBezTo>
                    <a:pt x="3791248" y="149260"/>
                    <a:pt x="3788388" y="165247"/>
                    <a:pt x="3788388" y="182747"/>
                  </a:cubicBezTo>
                  <a:cubicBezTo>
                    <a:pt x="3788388" y="199911"/>
                    <a:pt x="3791248" y="215897"/>
                    <a:pt x="3796970" y="230705"/>
                  </a:cubicBezTo>
                  <a:cubicBezTo>
                    <a:pt x="3802691" y="245514"/>
                    <a:pt x="3810600" y="258218"/>
                    <a:pt x="3820696" y="268820"/>
                  </a:cubicBezTo>
                  <a:cubicBezTo>
                    <a:pt x="3830793" y="279421"/>
                    <a:pt x="3842825" y="287751"/>
                    <a:pt x="3856791" y="293809"/>
                  </a:cubicBezTo>
                  <a:cubicBezTo>
                    <a:pt x="3870758" y="299866"/>
                    <a:pt x="3885987" y="302895"/>
                    <a:pt x="3902478" y="302895"/>
                  </a:cubicBezTo>
                  <a:lnTo>
                    <a:pt x="3991832" y="302895"/>
                  </a:lnTo>
                  <a:cubicBezTo>
                    <a:pt x="4008660" y="302895"/>
                    <a:pt x="4024141" y="299866"/>
                    <a:pt x="4038276" y="293809"/>
                  </a:cubicBezTo>
                  <a:cubicBezTo>
                    <a:pt x="4052411" y="287751"/>
                    <a:pt x="4064611" y="279421"/>
                    <a:pt x="4074876" y="268820"/>
                  </a:cubicBezTo>
                  <a:cubicBezTo>
                    <a:pt x="4085141" y="258218"/>
                    <a:pt x="4093134" y="245514"/>
                    <a:pt x="4098855" y="230705"/>
                  </a:cubicBezTo>
                  <a:cubicBezTo>
                    <a:pt x="4104577" y="215897"/>
                    <a:pt x="4107437" y="199911"/>
                    <a:pt x="4107437" y="182747"/>
                  </a:cubicBezTo>
                  <a:cubicBezTo>
                    <a:pt x="4107437" y="165583"/>
                    <a:pt x="4104577" y="149681"/>
                    <a:pt x="4098855" y="135041"/>
                  </a:cubicBezTo>
                  <a:cubicBezTo>
                    <a:pt x="4093134" y="120401"/>
                    <a:pt x="4085141" y="107865"/>
                    <a:pt x="4074876" y="97432"/>
                  </a:cubicBezTo>
                  <a:cubicBezTo>
                    <a:pt x="4064611" y="86999"/>
                    <a:pt x="4052411" y="78837"/>
                    <a:pt x="4038276" y="72948"/>
                  </a:cubicBezTo>
                  <a:cubicBezTo>
                    <a:pt x="4024141" y="67058"/>
                    <a:pt x="4008660" y="64113"/>
                    <a:pt x="3991832" y="64113"/>
                  </a:cubicBezTo>
                  <a:close/>
                  <a:moveTo>
                    <a:pt x="2797578" y="64113"/>
                  </a:moveTo>
                  <a:cubicBezTo>
                    <a:pt x="2781087" y="64113"/>
                    <a:pt x="2765858" y="67058"/>
                    <a:pt x="2751891" y="72948"/>
                  </a:cubicBezTo>
                  <a:cubicBezTo>
                    <a:pt x="2737925" y="78837"/>
                    <a:pt x="2725893" y="86999"/>
                    <a:pt x="2715796" y="97432"/>
                  </a:cubicBezTo>
                  <a:cubicBezTo>
                    <a:pt x="2705700" y="107865"/>
                    <a:pt x="2697791" y="120317"/>
                    <a:pt x="2692070" y="134789"/>
                  </a:cubicBezTo>
                  <a:cubicBezTo>
                    <a:pt x="2686348" y="149260"/>
                    <a:pt x="2683488" y="165247"/>
                    <a:pt x="2683488" y="182747"/>
                  </a:cubicBezTo>
                  <a:cubicBezTo>
                    <a:pt x="2683488" y="199911"/>
                    <a:pt x="2686348" y="215897"/>
                    <a:pt x="2692070" y="230705"/>
                  </a:cubicBezTo>
                  <a:cubicBezTo>
                    <a:pt x="2697791" y="245514"/>
                    <a:pt x="2705700" y="258218"/>
                    <a:pt x="2715796" y="268820"/>
                  </a:cubicBezTo>
                  <a:cubicBezTo>
                    <a:pt x="2725893" y="279421"/>
                    <a:pt x="2737925" y="287751"/>
                    <a:pt x="2751891" y="293809"/>
                  </a:cubicBezTo>
                  <a:cubicBezTo>
                    <a:pt x="2765858" y="299866"/>
                    <a:pt x="2781087" y="302895"/>
                    <a:pt x="2797578" y="302895"/>
                  </a:cubicBezTo>
                  <a:lnTo>
                    <a:pt x="2886932" y="302895"/>
                  </a:lnTo>
                  <a:cubicBezTo>
                    <a:pt x="2903760" y="302895"/>
                    <a:pt x="2919241" y="299866"/>
                    <a:pt x="2933376" y="293809"/>
                  </a:cubicBezTo>
                  <a:cubicBezTo>
                    <a:pt x="2947511" y="287751"/>
                    <a:pt x="2959711" y="279421"/>
                    <a:pt x="2969976" y="268820"/>
                  </a:cubicBezTo>
                  <a:cubicBezTo>
                    <a:pt x="2980241" y="258218"/>
                    <a:pt x="2988234" y="245514"/>
                    <a:pt x="2993955" y="230705"/>
                  </a:cubicBezTo>
                  <a:cubicBezTo>
                    <a:pt x="2999676" y="215897"/>
                    <a:pt x="3002537" y="199911"/>
                    <a:pt x="3002537" y="182747"/>
                  </a:cubicBezTo>
                  <a:cubicBezTo>
                    <a:pt x="3002537" y="165583"/>
                    <a:pt x="2999676" y="149681"/>
                    <a:pt x="2993955" y="135041"/>
                  </a:cubicBezTo>
                  <a:cubicBezTo>
                    <a:pt x="2988234" y="120401"/>
                    <a:pt x="2980241" y="107865"/>
                    <a:pt x="2969976" y="97432"/>
                  </a:cubicBezTo>
                  <a:cubicBezTo>
                    <a:pt x="2959711" y="86999"/>
                    <a:pt x="2947511" y="78837"/>
                    <a:pt x="2933376" y="72948"/>
                  </a:cubicBezTo>
                  <a:cubicBezTo>
                    <a:pt x="2919241" y="67058"/>
                    <a:pt x="2903760" y="64113"/>
                    <a:pt x="2886932" y="64113"/>
                  </a:cubicBezTo>
                  <a:close/>
                  <a:moveTo>
                    <a:pt x="949728" y="64113"/>
                  </a:moveTo>
                  <a:cubicBezTo>
                    <a:pt x="933237" y="64113"/>
                    <a:pt x="918008" y="67058"/>
                    <a:pt x="904041" y="72948"/>
                  </a:cubicBezTo>
                  <a:cubicBezTo>
                    <a:pt x="890075" y="78837"/>
                    <a:pt x="878043" y="86999"/>
                    <a:pt x="867947" y="97432"/>
                  </a:cubicBezTo>
                  <a:cubicBezTo>
                    <a:pt x="857850" y="107865"/>
                    <a:pt x="849941" y="120317"/>
                    <a:pt x="844220" y="134789"/>
                  </a:cubicBezTo>
                  <a:cubicBezTo>
                    <a:pt x="838498" y="149260"/>
                    <a:pt x="835638" y="165247"/>
                    <a:pt x="835638" y="182747"/>
                  </a:cubicBezTo>
                  <a:cubicBezTo>
                    <a:pt x="835638" y="199911"/>
                    <a:pt x="838498" y="215897"/>
                    <a:pt x="844220" y="230705"/>
                  </a:cubicBezTo>
                  <a:cubicBezTo>
                    <a:pt x="849941" y="245514"/>
                    <a:pt x="857850" y="258218"/>
                    <a:pt x="867947" y="268820"/>
                  </a:cubicBezTo>
                  <a:cubicBezTo>
                    <a:pt x="878043" y="279421"/>
                    <a:pt x="890075" y="287751"/>
                    <a:pt x="904041" y="293809"/>
                  </a:cubicBezTo>
                  <a:cubicBezTo>
                    <a:pt x="918008" y="299866"/>
                    <a:pt x="933237" y="302895"/>
                    <a:pt x="949728" y="302895"/>
                  </a:cubicBezTo>
                  <a:lnTo>
                    <a:pt x="1039082" y="302895"/>
                  </a:lnTo>
                  <a:cubicBezTo>
                    <a:pt x="1055910" y="302895"/>
                    <a:pt x="1071391" y="299866"/>
                    <a:pt x="1085526" y="293809"/>
                  </a:cubicBezTo>
                  <a:cubicBezTo>
                    <a:pt x="1099661" y="287751"/>
                    <a:pt x="1111861" y="279421"/>
                    <a:pt x="1122126" y="268820"/>
                  </a:cubicBezTo>
                  <a:cubicBezTo>
                    <a:pt x="1132391" y="258218"/>
                    <a:pt x="1140384" y="245514"/>
                    <a:pt x="1146105" y="230705"/>
                  </a:cubicBezTo>
                  <a:cubicBezTo>
                    <a:pt x="1151827" y="215897"/>
                    <a:pt x="1154687" y="199911"/>
                    <a:pt x="1154687" y="182747"/>
                  </a:cubicBezTo>
                  <a:cubicBezTo>
                    <a:pt x="1154687" y="165583"/>
                    <a:pt x="1151827" y="149681"/>
                    <a:pt x="1146105" y="135041"/>
                  </a:cubicBezTo>
                  <a:cubicBezTo>
                    <a:pt x="1140384" y="120401"/>
                    <a:pt x="1132391" y="107865"/>
                    <a:pt x="1122126" y="97432"/>
                  </a:cubicBezTo>
                  <a:cubicBezTo>
                    <a:pt x="1111861" y="86999"/>
                    <a:pt x="1099661" y="78837"/>
                    <a:pt x="1085526" y="72948"/>
                  </a:cubicBezTo>
                  <a:cubicBezTo>
                    <a:pt x="1071391" y="67058"/>
                    <a:pt x="1055910" y="64113"/>
                    <a:pt x="1039082" y="64113"/>
                  </a:cubicBezTo>
                  <a:close/>
                  <a:moveTo>
                    <a:pt x="4215098" y="0"/>
                  </a:moveTo>
                  <a:lnTo>
                    <a:pt x="4281231" y="0"/>
                  </a:lnTo>
                  <a:lnTo>
                    <a:pt x="4281231" y="204959"/>
                  </a:lnTo>
                  <a:cubicBezTo>
                    <a:pt x="4281231" y="223470"/>
                    <a:pt x="4283502" y="239287"/>
                    <a:pt x="4288046" y="252413"/>
                  </a:cubicBezTo>
                  <a:cubicBezTo>
                    <a:pt x="4292589" y="265538"/>
                    <a:pt x="4299993" y="276308"/>
                    <a:pt x="4310258" y="284722"/>
                  </a:cubicBezTo>
                  <a:cubicBezTo>
                    <a:pt x="4320522" y="293135"/>
                    <a:pt x="4334237" y="299277"/>
                    <a:pt x="4351401" y="303148"/>
                  </a:cubicBezTo>
                  <a:cubicBezTo>
                    <a:pt x="4368565" y="307018"/>
                    <a:pt x="4389768" y="308953"/>
                    <a:pt x="4415009" y="308953"/>
                  </a:cubicBezTo>
                  <a:cubicBezTo>
                    <a:pt x="4440250" y="308953"/>
                    <a:pt x="4461453" y="307018"/>
                    <a:pt x="4478617" y="303148"/>
                  </a:cubicBezTo>
                  <a:cubicBezTo>
                    <a:pt x="4495781" y="299277"/>
                    <a:pt x="4509495" y="293135"/>
                    <a:pt x="4519760" y="284722"/>
                  </a:cubicBezTo>
                  <a:cubicBezTo>
                    <a:pt x="4530025" y="276308"/>
                    <a:pt x="4537429" y="265538"/>
                    <a:pt x="4541973" y="252413"/>
                  </a:cubicBezTo>
                  <a:cubicBezTo>
                    <a:pt x="4546516" y="239287"/>
                    <a:pt x="4548788" y="223470"/>
                    <a:pt x="4548788" y="204959"/>
                  </a:cubicBezTo>
                  <a:lnTo>
                    <a:pt x="4548788" y="0"/>
                  </a:lnTo>
                  <a:lnTo>
                    <a:pt x="4611386" y="0"/>
                  </a:lnTo>
                  <a:lnTo>
                    <a:pt x="4611386" y="204959"/>
                  </a:lnTo>
                  <a:cubicBezTo>
                    <a:pt x="4611386" y="233230"/>
                    <a:pt x="4607684" y="257882"/>
                    <a:pt x="4600280" y="278916"/>
                  </a:cubicBezTo>
                  <a:cubicBezTo>
                    <a:pt x="4592876" y="299951"/>
                    <a:pt x="4581265" y="317367"/>
                    <a:pt x="4565447" y="331166"/>
                  </a:cubicBezTo>
                  <a:cubicBezTo>
                    <a:pt x="4549629" y="344964"/>
                    <a:pt x="4529184" y="355229"/>
                    <a:pt x="4504111" y="361960"/>
                  </a:cubicBezTo>
                  <a:cubicBezTo>
                    <a:pt x="4479037" y="368691"/>
                    <a:pt x="4448664" y="372056"/>
                    <a:pt x="4412990" y="372056"/>
                  </a:cubicBezTo>
                  <a:cubicBezTo>
                    <a:pt x="4377652" y="372056"/>
                    <a:pt x="4347446" y="368691"/>
                    <a:pt x="4322374" y="361960"/>
                  </a:cubicBezTo>
                  <a:cubicBezTo>
                    <a:pt x="4297301" y="355229"/>
                    <a:pt x="4276855" y="344964"/>
                    <a:pt x="4261037" y="331166"/>
                  </a:cubicBezTo>
                  <a:cubicBezTo>
                    <a:pt x="4245219" y="317367"/>
                    <a:pt x="4233608" y="299951"/>
                    <a:pt x="4226205" y="278916"/>
                  </a:cubicBezTo>
                  <a:cubicBezTo>
                    <a:pt x="4218800" y="257882"/>
                    <a:pt x="4215098" y="233230"/>
                    <a:pt x="4215098" y="204959"/>
                  </a:cubicBezTo>
                  <a:close/>
                  <a:moveTo>
                    <a:pt x="3902478" y="0"/>
                  </a:moveTo>
                  <a:lnTo>
                    <a:pt x="3991832" y="0"/>
                  </a:lnTo>
                  <a:cubicBezTo>
                    <a:pt x="4018420" y="0"/>
                    <a:pt x="4042735" y="4376"/>
                    <a:pt x="4064779" y="13126"/>
                  </a:cubicBezTo>
                  <a:cubicBezTo>
                    <a:pt x="4086823" y="21876"/>
                    <a:pt x="4105754" y="34160"/>
                    <a:pt x="4121572" y="49978"/>
                  </a:cubicBezTo>
                  <a:cubicBezTo>
                    <a:pt x="4137390" y="65796"/>
                    <a:pt x="4149674" y="84727"/>
                    <a:pt x="4158424" y="106771"/>
                  </a:cubicBezTo>
                  <a:cubicBezTo>
                    <a:pt x="4167175" y="128815"/>
                    <a:pt x="4171550" y="153131"/>
                    <a:pt x="4171550" y="179718"/>
                  </a:cubicBezTo>
                  <a:cubicBezTo>
                    <a:pt x="4171550" y="206306"/>
                    <a:pt x="4167091" y="231042"/>
                    <a:pt x="4158172" y="253927"/>
                  </a:cubicBezTo>
                  <a:cubicBezTo>
                    <a:pt x="4149253" y="276813"/>
                    <a:pt x="4136801" y="296585"/>
                    <a:pt x="4120815" y="313244"/>
                  </a:cubicBezTo>
                  <a:cubicBezTo>
                    <a:pt x="4104829" y="329904"/>
                    <a:pt x="4085898" y="343029"/>
                    <a:pt x="4064022" y="352621"/>
                  </a:cubicBezTo>
                  <a:cubicBezTo>
                    <a:pt x="4042146" y="362212"/>
                    <a:pt x="4018083" y="367008"/>
                    <a:pt x="3991832" y="367008"/>
                  </a:cubicBezTo>
                  <a:lnTo>
                    <a:pt x="3902478" y="367008"/>
                  </a:lnTo>
                  <a:cubicBezTo>
                    <a:pt x="3876900" y="367008"/>
                    <a:pt x="3853257" y="362212"/>
                    <a:pt x="3831550" y="352621"/>
                  </a:cubicBezTo>
                  <a:cubicBezTo>
                    <a:pt x="3809843" y="343029"/>
                    <a:pt x="3790996" y="329904"/>
                    <a:pt x="3775010" y="313244"/>
                  </a:cubicBezTo>
                  <a:cubicBezTo>
                    <a:pt x="3759024" y="296585"/>
                    <a:pt x="3746571" y="276813"/>
                    <a:pt x="3737653" y="253927"/>
                  </a:cubicBezTo>
                  <a:cubicBezTo>
                    <a:pt x="3728734" y="231042"/>
                    <a:pt x="3724275" y="206306"/>
                    <a:pt x="3724275" y="179718"/>
                  </a:cubicBezTo>
                  <a:cubicBezTo>
                    <a:pt x="3724275" y="152794"/>
                    <a:pt x="3728734" y="128226"/>
                    <a:pt x="3737653" y="106014"/>
                  </a:cubicBezTo>
                  <a:cubicBezTo>
                    <a:pt x="3746571" y="83801"/>
                    <a:pt x="3759024" y="64870"/>
                    <a:pt x="3775010" y="49221"/>
                  </a:cubicBezTo>
                  <a:cubicBezTo>
                    <a:pt x="3790996" y="33571"/>
                    <a:pt x="3809843" y="21456"/>
                    <a:pt x="3831550" y="12873"/>
                  </a:cubicBezTo>
                  <a:cubicBezTo>
                    <a:pt x="3853257" y="4291"/>
                    <a:pt x="3876900" y="0"/>
                    <a:pt x="3902478" y="0"/>
                  </a:cubicBezTo>
                  <a:close/>
                  <a:moveTo>
                    <a:pt x="3242910" y="0"/>
                  </a:moveTo>
                  <a:lnTo>
                    <a:pt x="3329235" y="0"/>
                  </a:lnTo>
                  <a:lnTo>
                    <a:pt x="3472101" y="169117"/>
                  </a:lnTo>
                  <a:lnTo>
                    <a:pt x="3615471" y="0"/>
                  </a:lnTo>
                  <a:lnTo>
                    <a:pt x="3697252" y="0"/>
                  </a:lnTo>
                  <a:lnTo>
                    <a:pt x="3501885" y="227676"/>
                  </a:lnTo>
                  <a:lnTo>
                    <a:pt x="3501885" y="367008"/>
                  </a:lnTo>
                  <a:lnTo>
                    <a:pt x="3437772" y="367008"/>
                  </a:lnTo>
                  <a:lnTo>
                    <a:pt x="3437772" y="227676"/>
                  </a:lnTo>
                  <a:close/>
                  <a:moveTo>
                    <a:pt x="2797578" y="0"/>
                  </a:moveTo>
                  <a:lnTo>
                    <a:pt x="2886932" y="0"/>
                  </a:lnTo>
                  <a:cubicBezTo>
                    <a:pt x="2913520" y="0"/>
                    <a:pt x="2937835" y="4376"/>
                    <a:pt x="2959879" y="13126"/>
                  </a:cubicBezTo>
                  <a:cubicBezTo>
                    <a:pt x="2981923" y="21876"/>
                    <a:pt x="3000854" y="34160"/>
                    <a:pt x="3016672" y="49978"/>
                  </a:cubicBezTo>
                  <a:cubicBezTo>
                    <a:pt x="3032490" y="65796"/>
                    <a:pt x="3044774" y="84727"/>
                    <a:pt x="3053524" y="106771"/>
                  </a:cubicBezTo>
                  <a:cubicBezTo>
                    <a:pt x="3062275" y="128815"/>
                    <a:pt x="3066650" y="153131"/>
                    <a:pt x="3066650" y="179718"/>
                  </a:cubicBezTo>
                  <a:cubicBezTo>
                    <a:pt x="3066650" y="206306"/>
                    <a:pt x="3062190" y="231042"/>
                    <a:pt x="3053272" y="253927"/>
                  </a:cubicBezTo>
                  <a:cubicBezTo>
                    <a:pt x="3044353" y="276813"/>
                    <a:pt x="3031901" y="296585"/>
                    <a:pt x="3015915" y="313244"/>
                  </a:cubicBezTo>
                  <a:cubicBezTo>
                    <a:pt x="2999929" y="329904"/>
                    <a:pt x="2980998" y="343029"/>
                    <a:pt x="2959122" y="352621"/>
                  </a:cubicBezTo>
                  <a:cubicBezTo>
                    <a:pt x="2937246" y="362212"/>
                    <a:pt x="2913183" y="367008"/>
                    <a:pt x="2886932" y="367008"/>
                  </a:cubicBezTo>
                  <a:lnTo>
                    <a:pt x="2797578" y="367008"/>
                  </a:lnTo>
                  <a:cubicBezTo>
                    <a:pt x="2772000" y="367008"/>
                    <a:pt x="2748357" y="362212"/>
                    <a:pt x="2726650" y="352621"/>
                  </a:cubicBezTo>
                  <a:cubicBezTo>
                    <a:pt x="2704943" y="343029"/>
                    <a:pt x="2686096" y="329904"/>
                    <a:pt x="2670110" y="313244"/>
                  </a:cubicBezTo>
                  <a:cubicBezTo>
                    <a:pt x="2654124" y="296585"/>
                    <a:pt x="2641671" y="276813"/>
                    <a:pt x="2632753" y="253927"/>
                  </a:cubicBezTo>
                  <a:cubicBezTo>
                    <a:pt x="2623834" y="231042"/>
                    <a:pt x="2619375" y="206306"/>
                    <a:pt x="2619375" y="179718"/>
                  </a:cubicBezTo>
                  <a:cubicBezTo>
                    <a:pt x="2619375" y="152794"/>
                    <a:pt x="2623834" y="128226"/>
                    <a:pt x="2632753" y="106014"/>
                  </a:cubicBezTo>
                  <a:cubicBezTo>
                    <a:pt x="2641671" y="83801"/>
                    <a:pt x="2654124" y="64870"/>
                    <a:pt x="2670110" y="49221"/>
                  </a:cubicBezTo>
                  <a:cubicBezTo>
                    <a:pt x="2686096" y="33571"/>
                    <a:pt x="2704943" y="21456"/>
                    <a:pt x="2726650" y="12873"/>
                  </a:cubicBezTo>
                  <a:cubicBezTo>
                    <a:pt x="2748357" y="4291"/>
                    <a:pt x="2772000" y="0"/>
                    <a:pt x="2797578" y="0"/>
                  </a:cubicBezTo>
                  <a:close/>
                  <a:moveTo>
                    <a:pt x="2246319" y="0"/>
                  </a:moveTo>
                  <a:lnTo>
                    <a:pt x="2589095" y="0"/>
                  </a:lnTo>
                  <a:lnTo>
                    <a:pt x="2589095" y="64113"/>
                  </a:lnTo>
                  <a:lnTo>
                    <a:pt x="2449763" y="64113"/>
                  </a:lnTo>
                  <a:lnTo>
                    <a:pt x="2449763" y="367008"/>
                  </a:lnTo>
                  <a:lnTo>
                    <a:pt x="2385650" y="367008"/>
                  </a:lnTo>
                  <a:lnTo>
                    <a:pt x="2385650" y="64113"/>
                  </a:lnTo>
                  <a:lnTo>
                    <a:pt x="2246319" y="64113"/>
                  </a:lnTo>
                  <a:close/>
                  <a:moveTo>
                    <a:pt x="1715576" y="0"/>
                  </a:moveTo>
                  <a:lnTo>
                    <a:pt x="2043208" y="0"/>
                  </a:lnTo>
                  <a:lnTo>
                    <a:pt x="2043208" y="64113"/>
                  </a:lnTo>
                  <a:lnTo>
                    <a:pt x="1779184" y="64113"/>
                  </a:lnTo>
                  <a:lnTo>
                    <a:pt x="1779184" y="302895"/>
                  </a:lnTo>
                  <a:lnTo>
                    <a:pt x="2043713" y="302895"/>
                  </a:lnTo>
                  <a:lnTo>
                    <a:pt x="2043713" y="367008"/>
                  </a:lnTo>
                  <a:lnTo>
                    <a:pt x="1715576" y="367008"/>
                  </a:lnTo>
                  <a:close/>
                  <a:moveTo>
                    <a:pt x="1375429" y="0"/>
                  </a:moveTo>
                  <a:lnTo>
                    <a:pt x="1638948" y="0"/>
                  </a:lnTo>
                  <a:lnTo>
                    <a:pt x="1638948" y="64113"/>
                  </a:lnTo>
                  <a:lnTo>
                    <a:pt x="1375429" y="64113"/>
                  </a:lnTo>
                  <a:cubicBezTo>
                    <a:pt x="1360621" y="64113"/>
                    <a:pt x="1349178" y="68068"/>
                    <a:pt x="1341101" y="75977"/>
                  </a:cubicBezTo>
                  <a:cubicBezTo>
                    <a:pt x="1333024" y="83886"/>
                    <a:pt x="1328985" y="94908"/>
                    <a:pt x="1328985" y="109043"/>
                  </a:cubicBezTo>
                  <a:cubicBezTo>
                    <a:pt x="1328985" y="123178"/>
                    <a:pt x="1333108" y="134116"/>
                    <a:pt x="1341353" y="141856"/>
                  </a:cubicBezTo>
                  <a:cubicBezTo>
                    <a:pt x="1349599" y="149597"/>
                    <a:pt x="1360789" y="153467"/>
                    <a:pt x="1374924" y="153467"/>
                  </a:cubicBezTo>
                  <a:lnTo>
                    <a:pt x="1543031" y="153467"/>
                  </a:lnTo>
                  <a:cubicBezTo>
                    <a:pt x="1580388" y="153467"/>
                    <a:pt x="1608742" y="162218"/>
                    <a:pt x="1628094" y="179718"/>
                  </a:cubicBezTo>
                  <a:cubicBezTo>
                    <a:pt x="1647446" y="197219"/>
                    <a:pt x="1657121" y="223806"/>
                    <a:pt x="1657121" y="259480"/>
                  </a:cubicBezTo>
                  <a:cubicBezTo>
                    <a:pt x="1657121" y="274962"/>
                    <a:pt x="1654765" y="289265"/>
                    <a:pt x="1650054" y="302391"/>
                  </a:cubicBezTo>
                  <a:cubicBezTo>
                    <a:pt x="1645342" y="315516"/>
                    <a:pt x="1638274" y="326875"/>
                    <a:pt x="1628851" y="336466"/>
                  </a:cubicBezTo>
                  <a:cubicBezTo>
                    <a:pt x="1619428" y="346058"/>
                    <a:pt x="1607564" y="353546"/>
                    <a:pt x="1593261" y="358931"/>
                  </a:cubicBezTo>
                  <a:cubicBezTo>
                    <a:pt x="1578958" y="364316"/>
                    <a:pt x="1562214" y="367008"/>
                    <a:pt x="1543031" y="367008"/>
                  </a:cubicBezTo>
                  <a:lnTo>
                    <a:pt x="1267901" y="367008"/>
                  </a:lnTo>
                  <a:lnTo>
                    <a:pt x="1267901" y="302895"/>
                  </a:lnTo>
                  <a:lnTo>
                    <a:pt x="1543031" y="302895"/>
                  </a:lnTo>
                  <a:cubicBezTo>
                    <a:pt x="1560195" y="302895"/>
                    <a:pt x="1573405" y="298520"/>
                    <a:pt x="1582660" y="289770"/>
                  </a:cubicBezTo>
                  <a:cubicBezTo>
                    <a:pt x="1591915" y="281020"/>
                    <a:pt x="1596542" y="269409"/>
                    <a:pt x="1596542" y="254937"/>
                  </a:cubicBezTo>
                  <a:cubicBezTo>
                    <a:pt x="1596542" y="239119"/>
                    <a:pt x="1591915" y="227256"/>
                    <a:pt x="1582660" y="219347"/>
                  </a:cubicBezTo>
                  <a:cubicBezTo>
                    <a:pt x="1573405" y="211438"/>
                    <a:pt x="1560195" y="207484"/>
                    <a:pt x="1543031" y="207484"/>
                  </a:cubicBezTo>
                  <a:lnTo>
                    <a:pt x="1374419" y="207484"/>
                  </a:lnTo>
                  <a:cubicBezTo>
                    <a:pt x="1357255" y="207484"/>
                    <a:pt x="1341690" y="204875"/>
                    <a:pt x="1327723" y="199659"/>
                  </a:cubicBezTo>
                  <a:cubicBezTo>
                    <a:pt x="1313756" y="194442"/>
                    <a:pt x="1301977" y="187206"/>
                    <a:pt x="1292385" y="177951"/>
                  </a:cubicBezTo>
                  <a:cubicBezTo>
                    <a:pt x="1282794" y="168696"/>
                    <a:pt x="1275389" y="157674"/>
                    <a:pt x="1270173" y="144885"/>
                  </a:cubicBezTo>
                  <a:cubicBezTo>
                    <a:pt x="1264956" y="132096"/>
                    <a:pt x="1262348" y="118129"/>
                    <a:pt x="1262348" y="102985"/>
                  </a:cubicBezTo>
                  <a:cubicBezTo>
                    <a:pt x="1262348" y="88177"/>
                    <a:pt x="1264788" y="74462"/>
                    <a:pt x="1269668" y="61841"/>
                  </a:cubicBezTo>
                  <a:cubicBezTo>
                    <a:pt x="1274548" y="49221"/>
                    <a:pt x="1281784" y="38367"/>
                    <a:pt x="1291376" y="29280"/>
                  </a:cubicBezTo>
                  <a:cubicBezTo>
                    <a:pt x="1300967" y="20193"/>
                    <a:pt x="1312831" y="13042"/>
                    <a:pt x="1326966" y="7825"/>
                  </a:cubicBezTo>
                  <a:cubicBezTo>
                    <a:pt x="1341101" y="2609"/>
                    <a:pt x="1357255" y="0"/>
                    <a:pt x="1375429" y="0"/>
                  </a:cubicBezTo>
                  <a:close/>
                  <a:moveTo>
                    <a:pt x="949728" y="0"/>
                  </a:moveTo>
                  <a:lnTo>
                    <a:pt x="1039082" y="0"/>
                  </a:lnTo>
                  <a:cubicBezTo>
                    <a:pt x="1065670" y="0"/>
                    <a:pt x="1089985" y="4376"/>
                    <a:pt x="1112029" y="13126"/>
                  </a:cubicBezTo>
                  <a:cubicBezTo>
                    <a:pt x="1134073" y="21876"/>
                    <a:pt x="1153004" y="34160"/>
                    <a:pt x="1168822" y="49978"/>
                  </a:cubicBezTo>
                  <a:cubicBezTo>
                    <a:pt x="1184640" y="65796"/>
                    <a:pt x="1196924" y="84727"/>
                    <a:pt x="1205674" y="106771"/>
                  </a:cubicBezTo>
                  <a:cubicBezTo>
                    <a:pt x="1214425" y="128815"/>
                    <a:pt x="1218800" y="153131"/>
                    <a:pt x="1218800" y="179718"/>
                  </a:cubicBezTo>
                  <a:cubicBezTo>
                    <a:pt x="1218800" y="206306"/>
                    <a:pt x="1214341" y="231042"/>
                    <a:pt x="1205422" y="253927"/>
                  </a:cubicBezTo>
                  <a:cubicBezTo>
                    <a:pt x="1196503" y="276813"/>
                    <a:pt x="1184051" y="296585"/>
                    <a:pt x="1168065" y="313244"/>
                  </a:cubicBezTo>
                  <a:cubicBezTo>
                    <a:pt x="1152079" y="329904"/>
                    <a:pt x="1133148" y="343029"/>
                    <a:pt x="1111272" y="352621"/>
                  </a:cubicBezTo>
                  <a:cubicBezTo>
                    <a:pt x="1089396" y="362212"/>
                    <a:pt x="1065333" y="367008"/>
                    <a:pt x="1039082" y="367008"/>
                  </a:cubicBezTo>
                  <a:lnTo>
                    <a:pt x="949728" y="367008"/>
                  </a:lnTo>
                  <a:cubicBezTo>
                    <a:pt x="924150" y="367008"/>
                    <a:pt x="900508" y="362212"/>
                    <a:pt x="878800" y="352621"/>
                  </a:cubicBezTo>
                  <a:cubicBezTo>
                    <a:pt x="857093" y="343029"/>
                    <a:pt x="838246" y="329904"/>
                    <a:pt x="822260" y="313244"/>
                  </a:cubicBezTo>
                  <a:cubicBezTo>
                    <a:pt x="806274" y="296585"/>
                    <a:pt x="793821" y="276813"/>
                    <a:pt x="784903" y="253927"/>
                  </a:cubicBezTo>
                  <a:cubicBezTo>
                    <a:pt x="775984" y="231042"/>
                    <a:pt x="771525" y="206306"/>
                    <a:pt x="771525" y="179718"/>
                  </a:cubicBezTo>
                  <a:cubicBezTo>
                    <a:pt x="771525" y="152794"/>
                    <a:pt x="775984" y="128226"/>
                    <a:pt x="784903" y="106014"/>
                  </a:cubicBezTo>
                  <a:cubicBezTo>
                    <a:pt x="793821" y="83801"/>
                    <a:pt x="806274" y="64870"/>
                    <a:pt x="822260" y="49221"/>
                  </a:cubicBezTo>
                  <a:cubicBezTo>
                    <a:pt x="838246" y="33571"/>
                    <a:pt x="857093" y="21456"/>
                    <a:pt x="878800" y="12873"/>
                  </a:cubicBezTo>
                  <a:cubicBezTo>
                    <a:pt x="900508" y="4291"/>
                    <a:pt x="924150" y="0"/>
                    <a:pt x="949728" y="0"/>
                  </a:cubicBezTo>
                  <a:close/>
                  <a:moveTo>
                    <a:pt x="429701" y="0"/>
                  </a:moveTo>
                  <a:lnTo>
                    <a:pt x="493814" y="0"/>
                  </a:lnTo>
                  <a:lnTo>
                    <a:pt x="493814" y="302895"/>
                  </a:lnTo>
                  <a:lnTo>
                    <a:pt x="740673" y="302895"/>
                  </a:lnTo>
                  <a:lnTo>
                    <a:pt x="740673" y="367008"/>
                  </a:lnTo>
                  <a:lnTo>
                    <a:pt x="429701" y="367008"/>
                  </a:lnTo>
                  <a:close/>
                  <a:moveTo>
                    <a:pt x="178203" y="0"/>
                  </a:moveTo>
                  <a:lnTo>
                    <a:pt x="377104" y="0"/>
                  </a:lnTo>
                  <a:lnTo>
                    <a:pt x="377104" y="64113"/>
                  </a:lnTo>
                  <a:lnTo>
                    <a:pt x="178203" y="64113"/>
                  </a:lnTo>
                  <a:cubicBezTo>
                    <a:pt x="161712" y="64113"/>
                    <a:pt x="146483" y="67058"/>
                    <a:pt x="132517" y="72948"/>
                  </a:cubicBezTo>
                  <a:cubicBezTo>
                    <a:pt x="118550" y="78837"/>
                    <a:pt x="106518" y="86999"/>
                    <a:pt x="96422" y="97432"/>
                  </a:cubicBezTo>
                  <a:cubicBezTo>
                    <a:pt x="86325" y="107865"/>
                    <a:pt x="78416" y="120317"/>
                    <a:pt x="72695" y="134789"/>
                  </a:cubicBezTo>
                  <a:cubicBezTo>
                    <a:pt x="66974" y="149260"/>
                    <a:pt x="64113" y="165247"/>
                    <a:pt x="64113" y="182747"/>
                  </a:cubicBezTo>
                  <a:cubicBezTo>
                    <a:pt x="64113" y="199911"/>
                    <a:pt x="66974" y="215897"/>
                    <a:pt x="72695" y="230705"/>
                  </a:cubicBezTo>
                  <a:cubicBezTo>
                    <a:pt x="78416" y="245514"/>
                    <a:pt x="86325" y="258218"/>
                    <a:pt x="96422" y="268820"/>
                  </a:cubicBezTo>
                  <a:cubicBezTo>
                    <a:pt x="106518" y="279421"/>
                    <a:pt x="118550" y="287751"/>
                    <a:pt x="132517" y="293809"/>
                  </a:cubicBezTo>
                  <a:cubicBezTo>
                    <a:pt x="146483" y="299866"/>
                    <a:pt x="161712" y="302895"/>
                    <a:pt x="178203" y="302895"/>
                  </a:cubicBezTo>
                  <a:lnTo>
                    <a:pt x="377104" y="302895"/>
                  </a:lnTo>
                  <a:lnTo>
                    <a:pt x="377104" y="367008"/>
                  </a:lnTo>
                  <a:lnTo>
                    <a:pt x="178203" y="367008"/>
                  </a:lnTo>
                  <a:cubicBezTo>
                    <a:pt x="152625" y="367008"/>
                    <a:pt x="128983" y="362212"/>
                    <a:pt x="107275" y="352621"/>
                  </a:cubicBezTo>
                  <a:cubicBezTo>
                    <a:pt x="85568" y="343029"/>
                    <a:pt x="66721" y="329904"/>
                    <a:pt x="50735" y="313244"/>
                  </a:cubicBezTo>
                  <a:cubicBezTo>
                    <a:pt x="34749" y="296585"/>
                    <a:pt x="22296" y="276813"/>
                    <a:pt x="13378" y="253927"/>
                  </a:cubicBezTo>
                  <a:cubicBezTo>
                    <a:pt x="4459" y="231042"/>
                    <a:pt x="0" y="206306"/>
                    <a:pt x="0" y="179718"/>
                  </a:cubicBezTo>
                  <a:cubicBezTo>
                    <a:pt x="0" y="152794"/>
                    <a:pt x="4459" y="128226"/>
                    <a:pt x="13378" y="106014"/>
                  </a:cubicBezTo>
                  <a:cubicBezTo>
                    <a:pt x="22296" y="83801"/>
                    <a:pt x="34749" y="64870"/>
                    <a:pt x="50735" y="49221"/>
                  </a:cubicBezTo>
                  <a:cubicBezTo>
                    <a:pt x="66721" y="33571"/>
                    <a:pt x="85568" y="21456"/>
                    <a:pt x="107275" y="12873"/>
                  </a:cubicBezTo>
                  <a:cubicBezTo>
                    <a:pt x="128983" y="4291"/>
                    <a:pt x="152625" y="0"/>
                    <a:pt x="178203" y="0"/>
                  </a:cubicBezTo>
                  <a:close/>
                </a:path>
              </a:pathLst>
            </a:custGeom>
            <a:gradFill>
              <a:gsLst>
                <a:gs pos="0">
                  <a:srgbClr val="FE813A"/>
                </a:gs>
                <a:gs pos="100000">
                  <a:srgbClr val="FFAF48"/>
                </a:gs>
              </a:gsLst>
              <a:lin ang="0" scaled="0"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kumimoji="0" lang="en-US" sz="4000" b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ea typeface="Inter Light" panose="02000503000000020004" pitchFamily="2" charset="0"/>
              </a:endParaRPr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2D3114BF-ADBE-EDDA-EB87-9784AAC75DA0}"/>
              </a:ext>
            </a:extLst>
          </p:cNvPr>
          <p:cNvSpPr/>
          <p:nvPr/>
        </p:nvSpPr>
        <p:spPr>
          <a:xfrm>
            <a:off x="3424828" y="4230330"/>
            <a:ext cx="2253399" cy="2171446"/>
          </a:xfrm>
          <a:prstGeom prst="ellipse">
            <a:avLst/>
          </a:prstGeom>
          <a:solidFill>
            <a:srgbClr val="32455D">
              <a:alpha val="12000"/>
            </a:srgbClr>
          </a:solidFill>
          <a:ln>
            <a:noFill/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5876DC8-5717-205B-4889-24616E828A76}"/>
              </a:ext>
            </a:extLst>
          </p:cNvPr>
          <p:cNvSpPr/>
          <p:nvPr/>
        </p:nvSpPr>
        <p:spPr>
          <a:xfrm>
            <a:off x="6612095" y="2454461"/>
            <a:ext cx="954220" cy="942678"/>
          </a:xfrm>
          <a:prstGeom prst="ellipse">
            <a:avLst/>
          </a:prstGeom>
          <a:solidFill>
            <a:srgbClr val="F99106">
              <a:alpha val="12000"/>
            </a:srgbClr>
          </a:solidFill>
          <a:ln>
            <a:noFill/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70CFC5A-3375-5B81-3F68-AC3CF7179D6F}"/>
              </a:ext>
            </a:extLst>
          </p:cNvPr>
          <p:cNvSpPr/>
          <p:nvPr/>
        </p:nvSpPr>
        <p:spPr>
          <a:xfrm>
            <a:off x="6586319" y="2841366"/>
            <a:ext cx="1541324" cy="1485266"/>
          </a:xfrm>
          <a:prstGeom prst="ellipse">
            <a:avLst/>
          </a:prstGeom>
          <a:solidFill>
            <a:srgbClr val="32455D">
              <a:alpha val="12000"/>
            </a:srgbClr>
          </a:solidFill>
          <a:ln>
            <a:noFill/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ZoneTexte 11">
            <a:extLst>
              <a:ext uri="{FF2B5EF4-FFF2-40B4-BE49-F238E27FC236}">
                <a16:creationId xmlns:a16="http://schemas.microsoft.com/office/drawing/2014/main" id="{DEAC018F-46E3-D43E-479E-AA00A981694A}"/>
              </a:ext>
            </a:extLst>
          </p:cNvPr>
          <p:cNvSpPr txBox="1"/>
          <p:nvPr/>
        </p:nvSpPr>
        <p:spPr>
          <a:xfrm>
            <a:off x="1159424" y="2142145"/>
            <a:ext cx="854072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a typeface="Inter Light" panose="02000403000000020004" pitchFamily="50" charset="0"/>
                <a:cs typeface="Inter Light" panose="02000403000000020004" pitchFamily="50" charset="0"/>
              </a:rPr>
              <a:t>TSplus has subsidiaries and offices registered all over the world, covering 127 countries split in 12 Regions:</a:t>
            </a:r>
          </a:p>
        </p:txBody>
      </p:sp>
      <p:grpSp>
        <p:nvGrpSpPr>
          <p:cNvPr id="510" name="Groupe 509">
            <a:extLst>
              <a:ext uri="{FF2B5EF4-FFF2-40B4-BE49-F238E27FC236}">
                <a16:creationId xmlns:a16="http://schemas.microsoft.com/office/drawing/2014/main" id="{A7AF74DE-BFB8-D078-23D4-2C800D4EC424}"/>
              </a:ext>
            </a:extLst>
          </p:cNvPr>
          <p:cNvGrpSpPr/>
          <p:nvPr/>
        </p:nvGrpSpPr>
        <p:grpSpPr>
          <a:xfrm>
            <a:off x="1155601" y="3071155"/>
            <a:ext cx="10960199" cy="2729570"/>
            <a:chOff x="1155601" y="3071156"/>
            <a:chExt cx="11906176" cy="2571462"/>
          </a:xfrm>
        </p:grpSpPr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859C263B-568B-42A7-F694-8DC86D6EFDA5}"/>
                </a:ext>
              </a:extLst>
            </p:cNvPr>
            <p:cNvGrpSpPr/>
            <p:nvPr/>
          </p:nvGrpSpPr>
          <p:grpSpPr>
            <a:xfrm>
              <a:off x="1155601" y="3071156"/>
              <a:ext cx="1910484" cy="1244602"/>
              <a:chOff x="1155601" y="3071156"/>
              <a:chExt cx="1910484" cy="1244602"/>
            </a:xfrm>
          </p:grpSpPr>
          <p:grpSp>
            <p:nvGrpSpPr>
              <p:cNvPr id="6" name="Groupe 90">
                <a:extLst>
                  <a:ext uri="{FF2B5EF4-FFF2-40B4-BE49-F238E27FC236}">
                    <a16:creationId xmlns:a16="http://schemas.microsoft.com/office/drawing/2014/main" id="{A65DD3EB-575A-0DD9-E92E-188CBDF2DE42}"/>
                  </a:ext>
                </a:extLst>
              </p:cNvPr>
              <p:cNvGrpSpPr/>
              <p:nvPr/>
            </p:nvGrpSpPr>
            <p:grpSpPr>
              <a:xfrm>
                <a:off x="1155601" y="3071156"/>
                <a:ext cx="1910484" cy="1244602"/>
                <a:chOff x="2639917" y="2031676"/>
                <a:chExt cx="1910484" cy="1244602"/>
              </a:xfrm>
            </p:grpSpPr>
            <p:grpSp>
              <p:nvGrpSpPr>
                <p:cNvPr id="12" name="Groupe 58">
                  <a:extLst>
                    <a:ext uri="{FF2B5EF4-FFF2-40B4-BE49-F238E27FC236}">
                      <a16:creationId xmlns:a16="http://schemas.microsoft.com/office/drawing/2014/main" id="{DDF3BA56-1892-C18B-C8CB-0C35634758C6}"/>
                    </a:ext>
                  </a:extLst>
                </p:cNvPr>
                <p:cNvGrpSpPr/>
                <p:nvPr/>
              </p:nvGrpSpPr>
              <p:grpSpPr>
                <a:xfrm>
                  <a:off x="2639917" y="2031676"/>
                  <a:ext cx="1910484" cy="1244602"/>
                  <a:chOff x="3997485" y="3238371"/>
                  <a:chExt cx="1629821" cy="971000"/>
                </a:xfrm>
              </p:grpSpPr>
              <p:sp>
                <p:nvSpPr>
                  <p:cNvPr id="19" name="Rectangle : coins arrondis 59">
                    <a:extLst>
                      <a:ext uri="{FF2B5EF4-FFF2-40B4-BE49-F238E27FC236}">
                        <a16:creationId xmlns:a16="http://schemas.microsoft.com/office/drawing/2014/main" id="{B622AEAB-3C88-6135-17F4-FDDAECFCEDC4}"/>
                      </a:ext>
                    </a:extLst>
                  </p:cNvPr>
                  <p:cNvSpPr/>
                  <p:nvPr/>
                </p:nvSpPr>
                <p:spPr>
                  <a:xfrm>
                    <a:off x="3997485" y="3238371"/>
                    <a:ext cx="1629821" cy="971000"/>
                  </a:xfrm>
                  <a:prstGeom prst="roundRect">
                    <a:avLst>
                      <a:gd name="adj" fmla="val 2433"/>
                    </a:avLst>
                  </a:prstGeom>
                  <a:solidFill>
                    <a:schemeClr val="bg1">
                      <a:alpha val="4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23" name="ZoneTexte 60">
                    <a:extLst>
                      <a:ext uri="{FF2B5EF4-FFF2-40B4-BE49-F238E27FC236}">
                        <a16:creationId xmlns:a16="http://schemas.microsoft.com/office/drawing/2014/main" id="{77A6FEAF-B86E-1D15-8573-B8A394AFFAAD}"/>
                      </a:ext>
                    </a:extLst>
                  </p:cNvPr>
                  <p:cNvSpPr txBox="1"/>
                  <p:nvPr/>
                </p:nvSpPr>
                <p:spPr>
                  <a:xfrm>
                    <a:off x="4034583" y="3734363"/>
                    <a:ext cx="1555624" cy="26424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>
                      <a:lnSpc>
                        <a:spcPct val="120000"/>
                      </a:lnSpc>
                    </a:pPr>
                    <a:r>
                      <a:rPr lang="en-US" sz="1200" dirty="0">
                        <a:solidFill>
                          <a:schemeClr val="bg1"/>
                        </a:solidFill>
                        <a:ea typeface="Inter" panose="02000503000000020004" pitchFamily="50" charset="0"/>
                        <a:cs typeface="Inter" panose="02000503000000020004" pitchFamily="50" charset="0"/>
                      </a:rPr>
                      <a:t>Western Europe/HQ: </a:t>
                    </a:r>
                  </a:p>
                  <a:p>
                    <a:pPr algn="ctr">
                      <a:lnSpc>
                        <a:spcPct val="120000"/>
                      </a:lnSpc>
                    </a:pPr>
                    <a:r>
                      <a:rPr lang="en-US" sz="800" dirty="0">
                        <a:solidFill>
                          <a:schemeClr val="bg1"/>
                        </a:solidFill>
                        <a:ea typeface="Inter" panose="02000503000000020004" pitchFamily="50" charset="0"/>
                        <a:cs typeface="Inter" panose="02000503000000020004" pitchFamily="50" charset="0"/>
                      </a:rPr>
                      <a:t>ALEXANDRE BOKOR, France</a:t>
                    </a:r>
                  </a:p>
                </p:txBody>
              </p:sp>
            </p:grpSp>
            <p:sp>
              <p:nvSpPr>
                <p:cNvPr id="15" name="Rectangle : coins arrondis 65">
                  <a:extLst>
                    <a:ext uri="{FF2B5EF4-FFF2-40B4-BE49-F238E27FC236}">
                      <a16:creationId xmlns:a16="http://schemas.microsoft.com/office/drawing/2014/main" id="{69001749-3514-3903-DA6A-AE9879C4D60B}"/>
                    </a:ext>
                  </a:extLst>
                </p:cNvPr>
                <p:cNvSpPr/>
                <p:nvPr/>
              </p:nvSpPr>
              <p:spPr>
                <a:xfrm>
                  <a:off x="3415917" y="2210109"/>
                  <a:ext cx="358483" cy="358483"/>
                </a:xfrm>
                <a:prstGeom prst="roundRect">
                  <a:avLst>
                    <a:gd name="adj" fmla="val 7258"/>
                  </a:avLst>
                </a:prstGeom>
                <a:gradFill>
                  <a:gsLst>
                    <a:gs pos="0">
                      <a:srgbClr val="FE813A"/>
                    </a:gs>
                    <a:gs pos="100000">
                      <a:srgbClr val="FFAF48"/>
                    </a:gs>
                  </a:gsLst>
                  <a:lin ang="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pic>
            <p:nvPicPr>
              <p:cNvPr id="38" name="Graphic 37">
                <a:extLst>
                  <a:ext uri="{FF2B5EF4-FFF2-40B4-BE49-F238E27FC236}">
                    <a16:creationId xmlns:a16="http://schemas.microsoft.com/office/drawing/2014/main" id="{90A1BD43-AD49-52F5-A368-1576B4E3D0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1997699" y="3315856"/>
                <a:ext cx="226288" cy="226288"/>
              </a:xfrm>
              <a:prstGeom prst="rect">
                <a:avLst/>
              </a:prstGeom>
            </p:spPr>
          </p:pic>
        </p:grp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DBBC062A-9B47-C3DF-4713-2248C3A70576}"/>
                </a:ext>
              </a:extLst>
            </p:cNvPr>
            <p:cNvGrpSpPr/>
            <p:nvPr/>
          </p:nvGrpSpPr>
          <p:grpSpPr>
            <a:xfrm>
              <a:off x="3158294" y="3071156"/>
              <a:ext cx="1884363" cy="1244602"/>
              <a:chOff x="3162307" y="3071156"/>
              <a:chExt cx="1884363" cy="1244602"/>
            </a:xfrm>
          </p:grpSpPr>
          <p:grpSp>
            <p:nvGrpSpPr>
              <p:cNvPr id="42" name="Groupe 90">
                <a:extLst>
                  <a:ext uri="{FF2B5EF4-FFF2-40B4-BE49-F238E27FC236}">
                    <a16:creationId xmlns:a16="http://schemas.microsoft.com/office/drawing/2014/main" id="{18A157F9-CC73-4640-F7BD-E968DB7E68FA}"/>
                  </a:ext>
                </a:extLst>
              </p:cNvPr>
              <p:cNvGrpSpPr/>
              <p:nvPr/>
            </p:nvGrpSpPr>
            <p:grpSpPr>
              <a:xfrm>
                <a:off x="3162307" y="3071156"/>
                <a:ext cx="1884363" cy="1244602"/>
                <a:chOff x="2639919" y="2031677"/>
                <a:chExt cx="1884363" cy="1244602"/>
              </a:xfrm>
            </p:grpSpPr>
            <p:grpSp>
              <p:nvGrpSpPr>
                <p:cNvPr id="44" name="Groupe 58">
                  <a:extLst>
                    <a:ext uri="{FF2B5EF4-FFF2-40B4-BE49-F238E27FC236}">
                      <a16:creationId xmlns:a16="http://schemas.microsoft.com/office/drawing/2014/main" id="{62471727-33DA-B56A-0C04-EFF61BC00959}"/>
                    </a:ext>
                  </a:extLst>
                </p:cNvPr>
                <p:cNvGrpSpPr/>
                <p:nvPr/>
              </p:nvGrpSpPr>
              <p:grpSpPr>
                <a:xfrm>
                  <a:off x="2639919" y="2031677"/>
                  <a:ext cx="1884363" cy="1244602"/>
                  <a:chOff x="3997486" y="3238371"/>
                  <a:chExt cx="1607537" cy="971000"/>
                </a:xfrm>
              </p:grpSpPr>
              <p:sp>
                <p:nvSpPr>
                  <p:cNvPr id="46" name="Rectangle : coins arrondis 59">
                    <a:extLst>
                      <a:ext uri="{FF2B5EF4-FFF2-40B4-BE49-F238E27FC236}">
                        <a16:creationId xmlns:a16="http://schemas.microsoft.com/office/drawing/2014/main" id="{28A734EE-CBFE-5A16-85BE-A239B6101450}"/>
                      </a:ext>
                    </a:extLst>
                  </p:cNvPr>
                  <p:cNvSpPr/>
                  <p:nvPr/>
                </p:nvSpPr>
                <p:spPr>
                  <a:xfrm>
                    <a:off x="3997486" y="3238371"/>
                    <a:ext cx="1607537" cy="971000"/>
                  </a:xfrm>
                  <a:prstGeom prst="roundRect">
                    <a:avLst>
                      <a:gd name="adj" fmla="val 2433"/>
                    </a:avLst>
                  </a:prstGeom>
                  <a:solidFill>
                    <a:schemeClr val="bg1">
                      <a:alpha val="4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47" name="ZoneTexte 60">
                    <a:extLst>
                      <a:ext uri="{FF2B5EF4-FFF2-40B4-BE49-F238E27FC236}">
                        <a16:creationId xmlns:a16="http://schemas.microsoft.com/office/drawing/2014/main" id="{38073A1F-A094-F0E2-CEA9-28F20D1D3BA2}"/>
                      </a:ext>
                    </a:extLst>
                  </p:cNvPr>
                  <p:cNvSpPr txBox="1"/>
                  <p:nvPr/>
                </p:nvSpPr>
                <p:spPr>
                  <a:xfrm>
                    <a:off x="4008627" y="3734363"/>
                    <a:ext cx="1585254" cy="26424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>
                      <a:lnSpc>
                        <a:spcPct val="120000"/>
                      </a:lnSpc>
                    </a:pPr>
                    <a:r>
                      <a:rPr lang="en-US" sz="1200" dirty="0">
                        <a:solidFill>
                          <a:schemeClr val="bg1"/>
                        </a:solidFill>
                        <a:ea typeface="Inter" panose="02000503000000020004" pitchFamily="50" charset="0"/>
                        <a:cs typeface="Inter" panose="02000503000000020004" pitchFamily="50" charset="0"/>
                      </a:rPr>
                      <a:t>Central Europe: </a:t>
                    </a:r>
                  </a:p>
                  <a:p>
                    <a:pPr algn="ctr">
                      <a:lnSpc>
                        <a:spcPct val="120000"/>
                      </a:lnSpc>
                    </a:pPr>
                    <a:r>
                      <a:rPr lang="en-US" sz="800" dirty="0">
                        <a:solidFill>
                          <a:schemeClr val="bg1"/>
                        </a:solidFill>
                        <a:ea typeface="Inter" panose="02000503000000020004" pitchFamily="50" charset="0"/>
                        <a:cs typeface="Inter" panose="02000503000000020004" pitchFamily="50" charset="0"/>
                      </a:rPr>
                      <a:t>HENDRICK WENSCHUCH, Germany</a:t>
                    </a:r>
                    <a:endParaRPr lang="en-US" sz="1050" dirty="0">
                      <a:solidFill>
                        <a:schemeClr val="bg1"/>
                      </a:solidFill>
                      <a:ea typeface="Inter" panose="02000503000000020004" pitchFamily="50" charset="0"/>
                      <a:cs typeface="Inter" panose="02000503000000020004" pitchFamily="50" charset="0"/>
                    </a:endParaRPr>
                  </a:p>
                </p:txBody>
              </p:sp>
            </p:grpSp>
            <p:sp>
              <p:nvSpPr>
                <p:cNvPr id="45" name="Rectangle : coins arrondis 65">
                  <a:extLst>
                    <a:ext uri="{FF2B5EF4-FFF2-40B4-BE49-F238E27FC236}">
                      <a16:creationId xmlns:a16="http://schemas.microsoft.com/office/drawing/2014/main" id="{C6CDA43A-D171-CD64-59CE-9C45A4B73571}"/>
                    </a:ext>
                  </a:extLst>
                </p:cNvPr>
                <p:cNvSpPr/>
                <p:nvPr/>
              </p:nvSpPr>
              <p:spPr>
                <a:xfrm>
                  <a:off x="3402859" y="2210109"/>
                  <a:ext cx="358483" cy="358483"/>
                </a:xfrm>
                <a:prstGeom prst="roundRect">
                  <a:avLst>
                    <a:gd name="adj" fmla="val 7258"/>
                  </a:avLst>
                </a:prstGeom>
                <a:gradFill>
                  <a:gsLst>
                    <a:gs pos="0">
                      <a:srgbClr val="FE813A"/>
                    </a:gs>
                    <a:gs pos="100000">
                      <a:srgbClr val="FFAF48"/>
                    </a:gs>
                  </a:gsLst>
                  <a:lin ang="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pic>
            <p:nvPicPr>
              <p:cNvPr id="180" name="Graphic 179">
                <a:extLst>
                  <a:ext uri="{FF2B5EF4-FFF2-40B4-BE49-F238E27FC236}">
                    <a16:creationId xmlns:a16="http://schemas.microsoft.com/office/drawing/2014/main" id="{675BBDAB-3D10-725E-C571-90BF66357B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3976146" y="3300413"/>
                <a:ext cx="256684" cy="256684"/>
              </a:xfrm>
              <a:prstGeom prst="rect">
                <a:avLst/>
              </a:prstGeom>
            </p:spPr>
          </p:pic>
        </p:grp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12E99969-B14E-CDA3-FE6F-186C48CEEBC2}"/>
                </a:ext>
              </a:extLst>
            </p:cNvPr>
            <p:cNvGrpSpPr/>
            <p:nvPr/>
          </p:nvGrpSpPr>
          <p:grpSpPr>
            <a:xfrm>
              <a:off x="5134866" y="3071156"/>
              <a:ext cx="1910484" cy="1244602"/>
              <a:chOff x="5166966" y="3071156"/>
              <a:chExt cx="1910484" cy="1244602"/>
            </a:xfrm>
          </p:grpSpPr>
          <p:grpSp>
            <p:nvGrpSpPr>
              <p:cNvPr id="32" name="Groupe 90">
                <a:extLst>
                  <a:ext uri="{FF2B5EF4-FFF2-40B4-BE49-F238E27FC236}">
                    <a16:creationId xmlns:a16="http://schemas.microsoft.com/office/drawing/2014/main" id="{1B5A1A3F-ABD5-6D2B-CFF8-81457685771B}"/>
                  </a:ext>
                </a:extLst>
              </p:cNvPr>
              <p:cNvGrpSpPr/>
              <p:nvPr/>
            </p:nvGrpSpPr>
            <p:grpSpPr>
              <a:xfrm>
                <a:off x="5166966" y="3071156"/>
                <a:ext cx="1910484" cy="1244602"/>
                <a:chOff x="2639917" y="2031676"/>
                <a:chExt cx="1910484" cy="1244602"/>
              </a:xfrm>
            </p:grpSpPr>
            <p:grpSp>
              <p:nvGrpSpPr>
                <p:cNvPr id="34" name="Groupe 58">
                  <a:extLst>
                    <a:ext uri="{FF2B5EF4-FFF2-40B4-BE49-F238E27FC236}">
                      <a16:creationId xmlns:a16="http://schemas.microsoft.com/office/drawing/2014/main" id="{08727386-2777-7027-D50C-3758102CBB4E}"/>
                    </a:ext>
                  </a:extLst>
                </p:cNvPr>
                <p:cNvGrpSpPr/>
                <p:nvPr/>
              </p:nvGrpSpPr>
              <p:grpSpPr>
                <a:xfrm>
                  <a:off x="2639917" y="2031676"/>
                  <a:ext cx="1910484" cy="1244602"/>
                  <a:chOff x="3997485" y="3238371"/>
                  <a:chExt cx="1629821" cy="971000"/>
                </a:xfrm>
              </p:grpSpPr>
              <p:sp>
                <p:nvSpPr>
                  <p:cNvPr id="36" name="Rectangle : coins arrondis 59">
                    <a:extLst>
                      <a:ext uri="{FF2B5EF4-FFF2-40B4-BE49-F238E27FC236}">
                        <a16:creationId xmlns:a16="http://schemas.microsoft.com/office/drawing/2014/main" id="{229DDD5F-3C65-88E8-9E0A-209BDE7125B2}"/>
                      </a:ext>
                    </a:extLst>
                  </p:cNvPr>
                  <p:cNvSpPr/>
                  <p:nvPr/>
                </p:nvSpPr>
                <p:spPr>
                  <a:xfrm>
                    <a:off x="3997485" y="3238371"/>
                    <a:ext cx="1629821" cy="971000"/>
                  </a:xfrm>
                  <a:prstGeom prst="roundRect">
                    <a:avLst>
                      <a:gd name="adj" fmla="val 2433"/>
                    </a:avLst>
                  </a:prstGeom>
                  <a:solidFill>
                    <a:schemeClr val="bg1">
                      <a:alpha val="4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37" name="ZoneTexte 60">
                    <a:extLst>
                      <a:ext uri="{FF2B5EF4-FFF2-40B4-BE49-F238E27FC236}">
                        <a16:creationId xmlns:a16="http://schemas.microsoft.com/office/drawing/2014/main" id="{9C8BA6EB-3620-84A3-AB20-28A1482A7B52}"/>
                      </a:ext>
                    </a:extLst>
                  </p:cNvPr>
                  <p:cNvSpPr txBox="1"/>
                  <p:nvPr/>
                </p:nvSpPr>
                <p:spPr>
                  <a:xfrm>
                    <a:off x="4068904" y="3734363"/>
                    <a:ext cx="1486983" cy="26424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>
                      <a:lnSpc>
                        <a:spcPct val="120000"/>
                      </a:lnSpc>
                    </a:pPr>
                    <a:r>
                      <a:rPr lang="en-US" sz="1200" dirty="0">
                        <a:solidFill>
                          <a:schemeClr val="bg1"/>
                        </a:solidFill>
                        <a:ea typeface="Inter" panose="02000503000000020004" pitchFamily="50" charset="0"/>
                        <a:cs typeface="Inter" panose="02000503000000020004" pitchFamily="50" charset="0"/>
                      </a:rPr>
                      <a:t>South Europe: </a:t>
                    </a:r>
                  </a:p>
                  <a:p>
                    <a:pPr algn="ctr">
                      <a:lnSpc>
                        <a:spcPct val="120000"/>
                      </a:lnSpc>
                    </a:pPr>
                    <a:r>
                      <a:rPr lang="en-US" sz="800" dirty="0">
                        <a:solidFill>
                          <a:schemeClr val="bg1"/>
                        </a:solidFill>
                        <a:ea typeface="Inter" panose="02000503000000020004" pitchFamily="50" charset="0"/>
                        <a:cs typeface="Inter" panose="02000503000000020004" pitchFamily="50" charset="0"/>
                      </a:rPr>
                      <a:t>CHRISTIAN PLATZER, Italy</a:t>
                    </a:r>
                  </a:p>
                </p:txBody>
              </p:sp>
            </p:grpSp>
            <p:sp>
              <p:nvSpPr>
                <p:cNvPr id="35" name="Rectangle : coins arrondis 65">
                  <a:extLst>
                    <a:ext uri="{FF2B5EF4-FFF2-40B4-BE49-F238E27FC236}">
                      <a16:creationId xmlns:a16="http://schemas.microsoft.com/office/drawing/2014/main" id="{FDD676A8-49D6-F4BA-531C-DA76364EE74A}"/>
                    </a:ext>
                  </a:extLst>
                </p:cNvPr>
                <p:cNvSpPr/>
                <p:nvPr/>
              </p:nvSpPr>
              <p:spPr>
                <a:xfrm>
                  <a:off x="3415917" y="2210109"/>
                  <a:ext cx="358483" cy="358483"/>
                </a:xfrm>
                <a:prstGeom prst="roundRect">
                  <a:avLst>
                    <a:gd name="adj" fmla="val 7258"/>
                  </a:avLst>
                </a:prstGeom>
                <a:gradFill>
                  <a:gsLst>
                    <a:gs pos="0">
                      <a:srgbClr val="FE813A"/>
                    </a:gs>
                    <a:gs pos="100000">
                      <a:srgbClr val="FFAF48"/>
                    </a:gs>
                  </a:gsLst>
                  <a:lin ang="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2D124C76-B33B-88E3-86FB-F570463952EA}"/>
                  </a:ext>
                </a:extLst>
              </p:cNvPr>
              <p:cNvSpPr/>
              <p:nvPr/>
            </p:nvSpPr>
            <p:spPr>
              <a:xfrm flipV="1">
                <a:off x="6026094" y="3315975"/>
                <a:ext cx="192228" cy="224944"/>
              </a:xfrm>
              <a:custGeom>
                <a:avLst/>
                <a:gdLst>
                  <a:gd name="connsiteX0" fmla="*/ 142794 w 333213"/>
                  <a:gd name="connsiteY0" fmla="*/ 47602 h 389923"/>
                  <a:gd name="connsiteX1" fmla="*/ 190396 w 333213"/>
                  <a:gd name="connsiteY1" fmla="*/ 47602 h 389923"/>
                  <a:gd name="connsiteX2" fmla="*/ 214197 w 333213"/>
                  <a:gd name="connsiteY2" fmla="*/ 23801 h 389923"/>
                  <a:gd name="connsiteX3" fmla="*/ 214197 w 333213"/>
                  <a:gd name="connsiteY3" fmla="*/ 0 h 389923"/>
                  <a:gd name="connsiteX4" fmla="*/ 142794 w 333213"/>
                  <a:gd name="connsiteY4" fmla="*/ 23801 h 389923"/>
                  <a:gd name="connsiteX5" fmla="*/ 47385 w 333213"/>
                  <a:gd name="connsiteY5" fmla="*/ 171164 h 389923"/>
                  <a:gd name="connsiteX6" fmla="*/ 71186 w 333213"/>
                  <a:gd name="connsiteY6" fmla="*/ 171164 h 389923"/>
                  <a:gd name="connsiteX7" fmla="*/ 71186 w 333213"/>
                  <a:gd name="connsiteY7" fmla="*/ 99761 h 389923"/>
                  <a:gd name="connsiteX8" fmla="*/ 47385 w 333213"/>
                  <a:gd name="connsiteY8" fmla="*/ 99761 h 389923"/>
                  <a:gd name="connsiteX9" fmla="*/ 23584 w 333213"/>
                  <a:gd name="connsiteY9" fmla="*/ 147363 h 389923"/>
                  <a:gd name="connsiteX10" fmla="*/ 142806 w 333213"/>
                  <a:gd name="connsiteY10" fmla="*/ 389923 h 389923"/>
                  <a:gd name="connsiteX11" fmla="*/ 142806 w 333213"/>
                  <a:gd name="connsiteY11" fmla="*/ 366122 h 389923"/>
                  <a:gd name="connsiteX12" fmla="*/ 190408 w 333213"/>
                  <a:gd name="connsiteY12" fmla="*/ 366122 h 389923"/>
                  <a:gd name="connsiteX13" fmla="*/ 190408 w 333213"/>
                  <a:gd name="connsiteY13" fmla="*/ 342321 h 389923"/>
                  <a:gd name="connsiteX14" fmla="*/ 166607 w 333213"/>
                  <a:gd name="connsiteY14" fmla="*/ 318520 h 389923"/>
                  <a:gd name="connsiteX15" fmla="*/ 166607 w 333213"/>
                  <a:gd name="connsiteY15" fmla="*/ 294719 h 389923"/>
                  <a:gd name="connsiteX16" fmla="*/ 142806 w 333213"/>
                  <a:gd name="connsiteY16" fmla="*/ 294719 h 389923"/>
                  <a:gd name="connsiteX17" fmla="*/ 190408 w 333213"/>
                  <a:gd name="connsiteY17" fmla="*/ 247117 h 389923"/>
                  <a:gd name="connsiteX18" fmla="*/ 238010 w 333213"/>
                  <a:gd name="connsiteY18" fmla="*/ 199515 h 389923"/>
                  <a:gd name="connsiteX19" fmla="*/ 261810 w 333213"/>
                  <a:gd name="connsiteY19" fmla="*/ 199515 h 389923"/>
                  <a:gd name="connsiteX20" fmla="*/ 261810 w 333213"/>
                  <a:gd name="connsiteY20" fmla="*/ 175714 h 389923"/>
                  <a:gd name="connsiteX21" fmla="*/ 333213 w 333213"/>
                  <a:gd name="connsiteY21" fmla="*/ 151913 h 389923"/>
                  <a:gd name="connsiteX22" fmla="*/ 285611 w 333213"/>
                  <a:gd name="connsiteY22" fmla="*/ 128112 h 389923"/>
                  <a:gd name="connsiteX23" fmla="*/ 309412 w 333213"/>
                  <a:gd name="connsiteY23" fmla="*/ 104311 h 389923"/>
                  <a:gd name="connsiteX24" fmla="*/ 285611 w 333213"/>
                  <a:gd name="connsiteY24" fmla="*/ 56710 h 389923"/>
                  <a:gd name="connsiteX25" fmla="*/ 238010 w 333213"/>
                  <a:gd name="connsiteY25" fmla="*/ 56710 h 389923"/>
                  <a:gd name="connsiteX26" fmla="*/ 261810 w 333213"/>
                  <a:gd name="connsiteY26" fmla="*/ 80510 h 389923"/>
                  <a:gd name="connsiteX27" fmla="*/ 238010 w 333213"/>
                  <a:gd name="connsiteY27" fmla="*/ 104311 h 389923"/>
                  <a:gd name="connsiteX28" fmla="*/ 238010 w 333213"/>
                  <a:gd name="connsiteY28" fmla="*/ 151913 h 389923"/>
                  <a:gd name="connsiteX29" fmla="*/ 214209 w 333213"/>
                  <a:gd name="connsiteY29" fmla="*/ 151913 h 389923"/>
                  <a:gd name="connsiteX30" fmla="*/ 190408 w 333213"/>
                  <a:gd name="connsiteY30" fmla="*/ 175714 h 389923"/>
                  <a:gd name="connsiteX31" fmla="*/ 166607 w 333213"/>
                  <a:gd name="connsiteY31" fmla="*/ 175714 h 389923"/>
                  <a:gd name="connsiteX32" fmla="*/ 156138 w 333213"/>
                  <a:gd name="connsiteY32" fmla="*/ 186183 h 389923"/>
                  <a:gd name="connsiteX33" fmla="*/ 134821 w 333213"/>
                  <a:gd name="connsiteY33" fmla="*/ 207500 h 389923"/>
                  <a:gd name="connsiteX34" fmla="*/ 130859 w 333213"/>
                  <a:gd name="connsiteY34" fmla="*/ 203538 h 389923"/>
                  <a:gd name="connsiteX35" fmla="*/ 122925 w 333213"/>
                  <a:gd name="connsiteY35" fmla="*/ 211472 h 389923"/>
                  <a:gd name="connsiteX36" fmla="*/ 126886 w 333213"/>
                  <a:gd name="connsiteY36" fmla="*/ 215434 h 389923"/>
                  <a:gd name="connsiteX37" fmla="*/ 105672 w 333213"/>
                  <a:gd name="connsiteY37" fmla="*/ 236648 h 389923"/>
                  <a:gd name="connsiteX38" fmla="*/ 95204 w 333213"/>
                  <a:gd name="connsiteY38" fmla="*/ 247117 h 389923"/>
                  <a:gd name="connsiteX39" fmla="*/ 95204 w 333213"/>
                  <a:gd name="connsiteY39" fmla="*/ 270918 h 389923"/>
                  <a:gd name="connsiteX40" fmla="*/ 71403 w 333213"/>
                  <a:gd name="connsiteY40" fmla="*/ 294719 h 389923"/>
                  <a:gd name="connsiteX41" fmla="*/ 23801 w 333213"/>
                  <a:gd name="connsiteY41" fmla="*/ 270918 h 389923"/>
                  <a:gd name="connsiteX42" fmla="*/ 0 w 333213"/>
                  <a:gd name="connsiteY42" fmla="*/ 294719 h 389923"/>
                  <a:gd name="connsiteX43" fmla="*/ 23801 w 333213"/>
                  <a:gd name="connsiteY43" fmla="*/ 318520 h 389923"/>
                  <a:gd name="connsiteX44" fmla="*/ 0 w 333213"/>
                  <a:gd name="connsiteY44" fmla="*/ 342321 h 389923"/>
                  <a:gd name="connsiteX45" fmla="*/ 47602 w 333213"/>
                  <a:gd name="connsiteY45" fmla="*/ 366122 h 389923"/>
                  <a:gd name="connsiteX46" fmla="*/ 71403 w 333213"/>
                  <a:gd name="connsiteY46" fmla="*/ 342321 h 389923"/>
                  <a:gd name="connsiteX47" fmla="*/ 95204 w 333213"/>
                  <a:gd name="connsiteY47" fmla="*/ 366122 h 389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333213" h="389923">
                    <a:moveTo>
                      <a:pt x="142794" y="47602"/>
                    </a:moveTo>
                    <a:lnTo>
                      <a:pt x="190396" y="47602"/>
                    </a:lnTo>
                    <a:lnTo>
                      <a:pt x="214197" y="23801"/>
                    </a:lnTo>
                    <a:lnTo>
                      <a:pt x="214197" y="0"/>
                    </a:lnTo>
                    <a:lnTo>
                      <a:pt x="142794" y="23801"/>
                    </a:lnTo>
                    <a:close/>
                    <a:moveTo>
                      <a:pt x="47385" y="171164"/>
                    </a:moveTo>
                    <a:lnTo>
                      <a:pt x="71186" y="171164"/>
                    </a:lnTo>
                    <a:lnTo>
                      <a:pt x="71186" y="99761"/>
                    </a:lnTo>
                    <a:lnTo>
                      <a:pt x="47385" y="99761"/>
                    </a:lnTo>
                    <a:lnTo>
                      <a:pt x="23584" y="147363"/>
                    </a:lnTo>
                    <a:close/>
                    <a:moveTo>
                      <a:pt x="142806" y="389923"/>
                    </a:moveTo>
                    <a:lnTo>
                      <a:pt x="142806" y="366122"/>
                    </a:lnTo>
                    <a:lnTo>
                      <a:pt x="190408" y="366122"/>
                    </a:lnTo>
                    <a:lnTo>
                      <a:pt x="190408" y="342321"/>
                    </a:lnTo>
                    <a:lnTo>
                      <a:pt x="166607" y="318520"/>
                    </a:lnTo>
                    <a:lnTo>
                      <a:pt x="166607" y="294719"/>
                    </a:lnTo>
                    <a:lnTo>
                      <a:pt x="142806" y="294719"/>
                    </a:lnTo>
                    <a:cubicBezTo>
                      <a:pt x="142806" y="270918"/>
                      <a:pt x="190408" y="247117"/>
                      <a:pt x="190408" y="247117"/>
                    </a:cubicBezTo>
                    <a:cubicBezTo>
                      <a:pt x="190408" y="223316"/>
                      <a:pt x="238010" y="199515"/>
                      <a:pt x="238010" y="199515"/>
                    </a:cubicBezTo>
                    <a:lnTo>
                      <a:pt x="261810" y="199515"/>
                    </a:lnTo>
                    <a:lnTo>
                      <a:pt x="261810" y="175714"/>
                    </a:lnTo>
                    <a:lnTo>
                      <a:pt x="333213" y="151913"/>
                    </a:lnTo>
                    <a:lnTo>
                      <a:pt x="285611" y="128112"/>
                    </a:lnTo>
                    <a:lnTo>
                      <a:pt x="309412" y="104311"/>
                    </a:lnTo>
                    <a:lnTo>
                      <a:pt x="285611" y="56710"/>
                    </a:lnTo>
                    <a:lnTo>
                      <a:pt x="238010" y="56710"/>
                    </a:lnTo>
                    <a:lnTo>
                      <a:pt x="261810" y="80510"/>
                    </a:lnTo>
                    <a:lnTo>
                      <a:pt x="238010" y="104311"/>
                    </a:lnTo>
                    <a:lnTo>
                      <a:pt x="238010" y="151913"/>
                    </a:lnTo>
                    <a:lnTo>
                      <a:pt x="214209" y="151913"/>
                    </a:lnTo>
                    <a:lnTo>
                      <a:pt x="190408" y="175714"/>
                    </a:lnTo>
                    <a:lnTo>
                      <a:pt x="166607" y="175714"/>
                    </a:lnTo>
                    <a:lnTo>
                      <a:pt x="156138" y="186183"/>
                    </a:lnTo>
                    <a:lnTo>
                      <a:pt x="134821" y="207500"/>
                    </a:lnTo>
                    <a:lnTo>
                      <a:pt x="130859" y="203538"/>
                    </a:lnTo>
                    <a:cubicBezTo>
                      <a:pt x="126481" y="203538"/>
                      <a:pt x="122925" y="207094"/>
                      <a:pt x="122925" y="211472"/>
                    </a:cubicBezTo>
                    <a:lnTo>
                      <a:pt x="126886" y="215434"/>
                    </a:lnTo>
                    <a:lnTo>
                      <a:pt x="105672" y="236648"/>
                    </a:lnTo>
                    <a:lnTo>
                      <a:pt x="95204" y="247117"/>
                    </a:lnTo>
                    <a:lnTo>
                      <a:pt x="95204" y="270918"/>
                    </a:lnTo>
                    <a:lnTo>
                      <a:pt x="71403" y="294719"/>
                    </a:lnTo>
                    <a:lnTo>
                      <a:pt x="23801" y="270918"/>
                    </a:lnTo>
                    <a:lnTo>
                      <a:pt x="0" y="294719"/>
                    </a:lnTo>
                    <a:lnTo>
                      <a:pt x="23801" y="318520"/>
                    </a:lnTo>
                    <a:lnTo>
                      <a:pt x="0" y="342321"/>
                    </a:lnTo>
                    <a:lnTo>
                      <a:pt x="47602" y="366122"/>
                    </a:lnTo>
                    <a:lnTo>
                      <a:pt x="71403" y="342321"/>
                    </a:lnTo>
                    <a:lnTo>
                      <a:pt x="95204" y="366122"/>
                    </a:lnTo>
                    <a:close/>
                  </a:path>
                </a:pathLst>
              </a:custGeom>
              <a:noFill/>
              <a:ln w="9525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195" name="Group 194">
              <a:extLst>
                <a:ext uri="{FF2B5EF4-FFF2-40B4-BE49-F238E27FC236}">
                  <a16:creationId xmlns:a16="http://schemas.microsoft.com/office/drawing/2014/main" id="{600B676F-0061-4828-D891-C99ADB1A7417}"/>
                </a:ext>
              </a:extLst>
            </p:cNvPr>
            <p:cNvGrpSpPr/>
            <p:nvPr/>
          </p:nvGrpSpPr>
          <p:grpSpPr>
            <a:xfrm>
              <a:off x="7137559" y="3071156"/>
              <a:ext cx="1910484" cy="1244602"/>
              <a:chOff x="7165754" y="3071156"/>
              <a:chExt cx="1910484" cy="1244602"/>
            </a:xfrm>
          </p:grpSpPr>
          <p:grpSp>
            <p:nvGrpSpPr>
              <p:cNvPr id="49" name="Groupe 90">
                <a:extLst>
                  <a:ext uri="{FF2B5EF4-FFF2-40B4-BE49-F238E27FC236}">
                    <a16:creationId xmlns:a16="http://schemas.microsoft.com/office/drawing/2014/main" id="{50E966C6-2527-318C-65C1-78D65AB6FE80}"/>
                  </a:ext>
                </a:extLst>
              </p:cNvPr>
              <p:cNvGrpSpPr/>
              <p:nvPr/>
            </p:nvGrpSpPr>
            <p:grpSpPr>
              <a:xfrm>
                <a:off x="7165754" y="3071156"/>
                <a:ext cx="1910484" cy="1244602"/>
                <a:chOff x="2639917" y="2031676"/>
                <a:chExt cx="1910484" cy="1244602"/>
              </a:xfrm>
            </p:grpSpPr>
            <p:grpSp>
              <p:nvGrpSpPr>
                <p:cNvPr id="51" name="Groupe 58">
                  <a:extLst>
                    <a:ext uri="{FF2B5EF4-FFF2-40B4-BE49-F238E27FC236}">
                      <a16:creationId xmlns:a16="http://schemas.microsoft.com/office/drawing/2014/main" id="{E055BA2B-DC03-9E00-00E6-68663C78E0BF}"/>
                    </a:ext>
                  </a:extLst>
                </p:cNvPr>
                <p:cNvGrpSpPr/>
                <p:nvPr/>
              </p:nvGrpSpPr>
              <p:grpSpPr>
                <a:xfrm>
                  <a:off x="2639917" y="2031676"/>
                  <a:ext cx="1910484" cy="1244602"/>
                  <a:chOff x="3997485" y="3238371"/>
                  <a:chExt cx="1629821" cy="971000"/>
                </a:xfrm>
              </p:grpSpPr>
              <p:sp>
                <p:nvSpPr>
                  <p:cNvPr id="53" name="Rectangle : coins arrondis 59">
                    <a:extLst>
                      <a:ext uri="{FF2B5EF4-FFF2-40B4-BE49-F238E27FC236}">
                        <a16:creationId xmlns:a16="http://schemas.microsoft.com/office/drawing/2014/main" id="{C2303179-826A-AC76-FF9C-D11484E646AC}"/>
                      </a:ext>
                    </a:extLst>
                  </p:cNvPr>
                  <p:cNvSpPr/>
                  <p:nvPr/>
                </p:nvSpPr>
                <p:spPr>
                  <a:xfrm>
                    <a:off x="3997485" y="3238371"/>
                    <a:ext cx="1629821" cy="971000"/>
                  </a:xfrm>
                  <a:prstGeom prst="roundRect">
                    <a:avLst>
                      <a:gd name="adj" fmla="val 2433"/>
                    </a:avLst>
                  </a:prstGeom>
                  <a:solidFill>
                    <a:schemeClr val="bg1">
                      <a:alpha val="4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54" name="ZoneTexte 60">
                    <a:extLst>
                      <a:ext uri="{FF2B5EF4-FFF2-40B4-BE49-F238E27FC236}">
                        <a16:creationId xmlns:a16="http://schemas.microsoft.com/office/drawing/2014/main" id="{B3599251-AF2F-379B-3281-17434EC0D76E}"/>
                      </a:ext>
                    </a:extLst>
                  </p:cNvPr>
                  <p:cNvSpPr txBox="1"/>
                  <p:nvPr/>
                </p:nvSpPr>
                <p:spPr>
                  <a:xfrm>
                    <a:off x="4035607" y="3734363"/>
                    <a:ext cx="1553577" cy="372822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>
                      <a:lnSpc>
                        <a:spcPct val="120000"/>
                      </a:lnSpc>
                    </a:pPr>
                    <a:r>
                      <a:rPr lang="en-US" sz="1200" dirty="0">
                        <a:solidFill>
                          <a:schemeClr val="bg1"/>
                        </a:solidFill>
                        <a:ea typeface="Inter" panose="02000503000000020004" pitchFamily="50" charset="0"/>
                        <a:cs typeface="Inter" panose="02000503000000020004" pitchFamily="50" charset="0"/>
                      </a:rPr>
                      <a:t>Eastern Europe: </a:t>
                    </a:r>
                  </a:p>
                  <a:p>
                    <a:pPr algn="ctr">
                      <a:lnSpc>
                        <a:spcPct val="120000"/>
                      </a:lnSpc>
                    </a:pPr>
                    <a:r>
                      <a:rPr lang="en-US" sz="800" dirty="0">
                        <a:solidFill>
                          <a:schemeClr val="bg1"/>
                        </a:solidFill>
                        <a:ea typeface="Inter" panose="02000503000000020004" pitchFamily="50" charset="0"/>
                        <a:cs typeface="Inter" panose="02000503000000020004" pitchFamily="50" charset="0"/>
                      </a:rPr>
                      <a:t>ANDRZEJ KRYSTASZEK, Poland</a:t>
                    </a:r>
                  </a:p>
                  <a:p>
                    <a:pPr algn="ctr">
                      <a:lnSpc>
                        <a:spcPct val="120000"/>
                      </a:lnSpc>
                    </a:pPr>
                    <a:endParaRPr lang="en-US" sz="800" dirty="0">
                      <a:solidFill>
                        <a:schemeClr val="bg1"/>
                      </a:solidFill>
                      <a:ea typeface="Inter" panose="02000503000000020004" pitchFamily="50" charset="0"/>
                      <a:cs typeface="Inter" panose="02000503000000020004" pitchFamily="50" charset="0"/>
                    </a:endParaRPr>
                  </a:p>
                </p:txBody>
              </p:sp>
            </p:grpSp>
            <p:sp>
              <p:nvSpPr>
                <p:cNvPr id="52" name="Rectangle : coins arrondis 65">
                  <a:extLst>
                    <a:ext uri="{FF2B5EF4-FFF2-40B4-BE49-F238E27FC236}">
                      <a16:creationId xmlns:a16="http://schemas.microsoft.com/office/drawing/2014/main" id="{BF4FB689-CD1D-3F8F-4961-4624137A6561}"/>
                    </a:ext>
                  </a:extLst>
                </p:cNvPr>
                <p:cNvSpPr/>
                <p:nvPr/>
              </p:nvSpPr>
              <p:spPr>
                <a:xfrm>
                  <a:off x="3415917" y="2210109"/>
                  <a:ext cx="358483" cy="358483"/>
                </a:xfrm>
                <a:prstGeom prst="roundRect">
                  <a:avLst>
                    <a:gd name="adj" fmla="val 7258"/>
                  </a:avLst>
                </a:prstGeom>
                <a:gradFill>
                  <a:gsLst>
                    <a:gs pos="0">
                      <a:srgbClr val="FE813A"/>
                    </a:gs>
                    <a:gs pos="100000">
                      <a:srgbClr val="FFAF48"/>
                    </a:gs>
                  </a:gsLst>
                  <a:lin ang="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pic>
            <p:nvPicPr>
              <p:cNvPr id="194" name="Graphic 193">
                <a:extLst>
                  <a:ext uri="{FF2B5EF4-FFF2-40B4-BE49-F238E27FC236}">
                    <a16:creationId xmlns:a16="http://schemas.microsoft.com/office/drawing/2014/main" id="{B60496E4-D4F6-6940-FBB6-78FE3CBAB2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8005645" y="3313599"/>
                <a:ext cx="229695" cy="229695"/>
              </a:xfrm>
              <a:prstGeom prst="rect">
                <a:avLst/>
              </a:prstGeom>
            </p:spPr>
          </p:pic>
        </p:grpSp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id="{CB09C86D-B4EE-534D-31DC-0DE3CC59714A}"/>
                </a:ext>
              </a:extLst>
            </p:cNvPr>
            <p:cNvGrpSpPr/>
            <p:nvPr/>
          </p:nvGrpSpPr>
          <p:grpSpPr>
            <a:xfrm>
              <a:off x="9140253" y="3071156"/>
              <a:ext cx="1910484" cy="1244602"/>
              <a:chOff x="9140253" y="3071156"/>
              <a:chExt cx="1910484" cy="1244602"/>
            </a:xfrm>
          </p:grpSpPr>
          <p:grpSp>
            <p:nvGrpSpPr>
              <p:cNvPr id="56" name="Groupe 90">
                <a:extLst>
                  <a:ext uri="{FF2B5EF4-FFF2-40B4-BE49-F238E27FC236}">
                    <a16:creationId xmlns:a16="http://schemas.microsoft.com/office/drawing/2014/main" id="{39BA32CF-3B5D-10F1-8824-513EC885AE3F}"/>
                  </a:ext>
                </a:extLst>
              </p:cNvPr>
              <p:cNvGrpSpPr/>
              <p:nvPr/>
            </p:nvGrpSpPr>
            <p:grpSpPr>
              <a:xfrm>
                <a:off x="9140253" y="3071156"/>
                <a:ext cx="1910484" cy="1244602"/>
                <a:chOff x="2639916" y="2031677"/>
                <a:chExt cx="1910484" cy="1244602"/>
              </a:xfrm>
            </p:grpSpPr>
            <p:grpSp>
              <p:nvGrpSpPr>
                <p:cNvPr id="58" name="Groupe 58">
                  <a:extLst>
                    <a:ext uri="{FF2B5EF4-FFF2-40B4-BE49-F238E27FC236}">
                      <a16:creationId xmlns:a16="http://schemas.microsoft.com/office/drawing/2014/main" id="{7F6959BB-1D58-B24C-65B9-247F0C73AE59}"/>
                    </a:ext>
                  </a:extLst>
                </p:cNvPr>
                <p:cNvGrpSpPr/>
                <p:nvPr/>
              </p:nvGrpSpPr>
              <p:grpSpPr>
                <a:xfrm>
                  <a:off x="2639916" y="2031677"/>
                  <a:ext cx="1910484" cy="1244602"/>
                  <a:chOff x="3997485" y="3238371"/>
                  <a:chExt cx="1629821" cy="971000"/>
                </a:xfrm>
              </p:grpSpPr>
              <p:sp>
                <p:nvSpPr>
                  <p:cNvPr id="60" name="Rectangle : coins arrondis 59">
                    <a:extLst>
                      <a:ext uri="{FF2B5EF4-FFF2-40B4-BE49-F238E27FC236}">
                        <a16:creationId xmlns:a16="http://schemas.microsoft.com/office/drawing/2014/main" id="{FE16995C-42E1-4FCA-199A-46D5C9B7D84B}"/>
                      </a:ext>
                    </a:extLst>
                  </p:cNvPr>
                  <p:cNvSpPr/>
                  <p:nvPr/>
                </p:nvSpPr>
                <p:spPr>
                  <a:xfrm>
                    <a:off x="3997485" y="3238371"/>
                    <a:ext cx="1629821" cy="971000"/>
                  </a:xfrm>
                  <a:prstGeom prst="roundRect">
                    <a:avLst>
                      <a:gd name="adj" fmla="val 2433"/>
                    </a:avLst>
                  </a:prstGeom>
                  <a:solidFill>
                    <a:schemeClr val="bg1">
                      <a:alpha val="4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61" name="ZoneTexte 60">
                    <a:extLst>
                      <a:ext uri="{FF2B5EF4-FFF2-40B4-BE49-F238E27FC236}">
                        <a16:creationId xmlns:a16="http://schemas.microsoft.com/office/drawing/2014/main" id="{94BC8753-7EB3-7F74-A12A-F66BF0330828}"/>
                      </a:ext>
                    </a:extLst>
                  </p:cNvPr>
                  <p:cNvSpPr txBox="1"/>
                  <p:nvPr/>
                </p:nvSpPr>
                <p:spPr>
                  <a:xfrm>
                    <a:off x="4038705" y="3734363"/>
                    <a:ext cx="1547380" cy="26424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>
                      <a:lnSpc>
                        <a:spcPct val="120000"/>
                      </a:lnSpc>
                    </a:pPr>
                    <a:r>
                      <a:rPr lang="en-US" sz="1200" dirty="0">
                        <a:solidFill>
                          <a:schemeClr val="bg1"/>
                        </a:solidFill>
                        <a:ea typeface="Inter" panose="02000503000000020004" pitchFamily="50" charset="0"/>
                        <a:cs typeface="Inter" panose="02000503000000020004" pitchFamily="50" charset="0"/>
                      </a:rPr>
                      <a:t>Middle-East: </a:t>
                    </a:r>
                    <a:br>
                      <a:rPr lang="en-US" sz="1200" dirty="0">
                        <a:solidFill>
                          <a:schemeClr val="bg1"/>
                        </a:solidFill>
                        <a:ea typeface="Inter" panose="02000503000000020004" pitchFamily="50" charset="0"/>
                        <a:cs typeface="Inter" panose="02000503000000020004" pitchFamily="50" charset="0"/>
                      </a:rPr>
                    </a:br>
                    <a:r>
                      <a:rPr lang="en-US" sz="800" dirty="0">
                        <a:solidFill>
                          <a:schemeClr val="bg1"/>
                        </a:solidFill>
                        <a:ea typeface="Inter" panose="02000503000000020004" pitchFamily="50" charset="0"/>
                        <a:cs typeface="Inter" panose="02000503000000020004" pitchFamily="50" charset="0"/>
                      </a:rPr>
                      <a:t>PATRICK LAWRENCE, Cyprus</a:t>
                    </a:r>
                  </a:p>
                </p:txBody>
              </p:sp>
            </p:grpSp>
            <p:sp>
              <p:nvSpPr>
                <p:cNvPr id="59" name="Rectangle : coins arrondis 65">
                  <a:extLst>
                    <a:ext uri="{FF2B5EF4-FFF2-40B4-BE49-F238E27FC236}">
                      <a16:creationId xmlns:a16="http://schemas.microsoft.com/office/drawing/2014/main" id="{8ACD2AD7-8CD7-1B5D-5578-10C06C957660}"/>
                    </a:ext>
                  </a:extLst>
                </p:cNvPr>
                <p:cNvSpPr/>
                <p:nvPr/>
              </p:nvSpPr>
              <p:spPr>
                <a:xfrm>
                  <a:off x="3415917" y="2210109"/>
                  <a:ext cx="358483" cy="358483"/>
                </a:xfrm>
                <a:prstGeom prst="roundRect">
                  <a:avLst>
                    <a:gd name="adj" fmla="val 7258"/>
                  </a:avLst>
                </a:prstGeom>
                <a:gradFill>
                  <a:gsLst>
                    <a:gs pos="0">
                      <a:srgbClr val="FE813A"/>
                    </a:gs>
                    <a:gs pos="100000">
                      <a:srgbClr val="FFAF48"/>
                    </a:gs>
                  </a:gsLst>
                  <a:lin ang="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pic>
            <p:nvPicPr>
              <p:cNvPr id="197" name="Graphic 196">
                <a:extLst>
                  <a:ext uri="{FF2B5EF4-FFF2-40B4-BE49-F238E27FC236}">
                    <a16:creationId xmlns:a16="http://schemas.microsoft.com/office/drawing/2014/main" id="{D0EC5DA9-9F25-A855-FFBA-5BCA0D02E7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9968182" y="3300500"/>
                <a:ext cx="265973" cy="265973"/>
              </a:xfrm>
              <a:prstGeom prst="rect">
                <a:avLst/>
              </a:prstGeom>
            </p:spPr>
          </p:pic>
        </p:grpSp>
        <p:grpSp>
          <p:nvGrpSpPr>
            <p:cNvPr id="201" name="Group 200">
              <a:extLst>
                <a:ext uri="{FF2B5EF4-FFF2-40B4-BE49-F238E27FC236}">
                  <a16:creationId xmlns:a16="http://schemas.microsoft.com/office/drawing/2014/main" id="{E99C2479-41B4-937C-02D2-450B9EE3F197}"/>
                </a:ext>
              </a:extLst>
            </p:cNvPr>
            <p:cNvGrpSpPr/>
            <p:nvPr/>
          </p:nvGrpSpPr>
          <p:grpSpPr>
            <a:xfrm>
              <a:off x="1157423" y="4398016"/>
              <a:ext cx="1910484" cy="1244602"/>
              <a:chOff x="1157423" y="4397303"/>
              <a:chExt cx="1910484" cy="1244602"/>
            </a:xfrm>
          </p:grpSpPr>
          <p:grpSp>
            <p:nvGrpSpPr>
              <p:cNvPr id="63" name="Groupe 90">
                <a:extLst>
                  <a:ext uri="{FF2B5EF4-FFF2-40B4-BE49-F238E27FC236}">
                    <a16:creationId xmlns:a16="http://schemas.microsoft.com/office/drawing/2014/main" id="{FDE43A81-43EB-D5F6-A9ED-91B216EE149E}"/>
                  </a:ext>
                </a:extLst>
              </p:cNvPr>
              <p:cNvGrpSpPr/>
              <p:nvPr/>
            </p:nvGrpSpPr>
            <p:grpSpPr>
              <a:xfrm>
                <a:off x="1157423" y="4397303"/>
                <a:ext cx="1910484" cy="1244602"/>
                <a:chOff x="2639917" y="2031676"/>
                <a:chExt cx="1910484" cy="1244602"/>
              </a:xfrm>
            </p:grpSpPr>
            <p:grpSp>
              <p:nvGrpSpPr>
                <p:cNvPr id="129" name="Groupe 58">
                  <a:extLst>
                    <a:ext uri="{FF2B5EF4-FFF2-40B4-BE49-F238E27FC236}">
                      <a16:creationId xmlns:a16="http://schemas.microsoft.com/office/drawing/2014/main" id="{4C726761-F406-404C-44C7-E0408DBCE1CE}"/>
                    </a:ext>
                  </a:extLst>
                </p:cNvPr>
                <p:cNvGrpSpPr/>
                <p:nvPr/>
              </p:nvGrpSpPr>
              <p:grpSpPr>
                <a:xfrm>
                  <a:off x="2639917" y="2031676"/>
                  <a:ext cx="1910484" cy="1244602"/>
                  <a:chOff x="3997485" y="3238371"/>
                  <a:chExt cx="1629821" cy="971000"/>
                </a:xfrm>
              </p:grpSpPr>
              <p:sp>
                <p:nvSpPr>
                  <p:cNvPr id="131" name="Rectangle : coins arrondis 59">
                    <a:extLst>
                      <a:ext uri="{FF2B5EF4-FFF2-40B4-BE49-F238E27FC236}">
                        <a16:creationId xmlns:a16="http://schemas.microsoft.com/office/drawing/2014/main" id="{4020FE47-BB74-AA6F-0578-B9FE9948A46F}"/>
                      </a:ext>
                    </a:extLst>
                  </p:cNvPr>
                  <p:cNvSpPr/>
                  <p:nvPr/>
                </p:nvSpPr>
                <p:spPr>
                  <a:xfrm>
                    <a:off x="3997485" y="3238371"/>
                    <a:ext cx="1629821" cy="971000"/>
                  </a:xfrm>
                  <a:prstGeom prst="roundRect">
                    <a:avLst>
                      <a:gd name="adj" fmla="val 2433"/>
                    </a:avLst>
                  </a:prstGeom>
                  <a:solidFill>
                    <a:schemeClr val="bg1">
                      <a:alpha val="4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132" name="ZoneTexte 60">
                    <a:extLst>
                      <a:ext uri="{FF2B5EF4-FFF2-40B4-BE49-F238E27FC236}">
                        <a16:creationId xmlns:a16="http://schemas.microsoft.com/office/drawing/2014/main" id="{6A563CAB-0253-490F-4E9F-8D29C7FABFFF}"/>
                      </a:ext>
                    </a:extLst>
                  </p:cNvPr>
                  <p:cNvSpPr txBox="1"/>
                  <p:nvPr/>
                </p:nvSpPr>
                <p:spPr>
                  <a:xfrm>
                    <a:off x="4111975" y="3734363"/>
                    <a:ext cx="1400841" cy="26424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>
                      <a:lnSpc>
                        <a:spcPct val="120000"/>
                      </a:lnSpc>
                    </a:pPr>
                    <a:r>
                      <a:rPr lang="en-US" sz="1200" dirty="0">
                        <a:solidFill>
                          <a:schemeClr val="bg1"/>
                        </a:solidFill>
                        <a:ea typeface="Inter" panose="02000503000000020004" pitchFamily="50" charset="0"/>
                        <a:cs typeface="Inter" panose="02000503000000020004" pitchFamily="50" charset="0"/>
                      </a:rPr>
                      <a:t>South America:</a:t>
                    </a:r>
                    <a:br>
                      <a:rPr lang="en-US" sz="1200" dirty="0">
                        <a:solidFill>
                          <a:schemeClr val="bg1"/>
                        </a:solidFill>
                        <a:ea typeface="Inter" panose="02000503000000020004" pitchFamily="50" charset="0"/>
                        <a:cs typeface="Inter" panose="02000503000000020004" pitchFamily="50" charset="0"/>
                      </a:rPr>
                    </a:br>
                    <a:r>
                      <a:rPr lang="en-US" sz="800" dirty="0">
                        <a:solidFill>
                          <a:schemeClr val="bg1"/>
                        </a:solidFill>
                        <a:ea typeface="Inter" panose="02000503000000020004" pitchFamily="50" charset="0"/>
                        <a:cs typeface="Inter" panose="02000503000000020004" pitchFamily="50" charset="0"/>
                      </a:rPr>
                      <a:t>LUIS PERES, Mexico </a:t>
                    </a:r>
                  </a:p>
                </p:txBody>
              </p:sp>
            </p:grpSp>
            <p:sp>
              <p:nvSpPr>
                <p:cNvPr id="130" name="Rectangle : coins arrondis 65">
                  <a:extLst>
                    <a:ext uri="{FF2B5EF4-FFF2-40B4-BE49-F238E27FC236}">
                      <a16:creationId xmlns:a16="http://schemas.microsoft.com/office/drawing/2014/main" id="{1B18C61D-E707-6660-A7C2-7B08189DFFF3}"/>
                    </a:ext>
                  </a:extLst>
                </p:cNvPr>
                <p:cNvSpPr/>
                <p:nvPr/>
              </p:nvSpPr>
              <p:spPr>
                <a:xfrm>
                  <a:off x="3415917" y="2210109"/>
                  <a:ext cx="358483" cy="358483"/>
                </a:xfrm>
                <a:prstGeom prst="roundRect">
                  <a:avLst>
                    <a:gd name="adj" fmla="val 7258"/>
                  </a:avLst>
                </a:prstGeom>
                <a:gradFill>
                  <a:gsLst>
                    <a:gs pos="0">
                      <a:srgbClr val="FE813A"/>
                    </a:gs>
                    <a:gs pos="100000">
                      <a:srgbClr val="FFAF48"/>
                    </a:gs>
                  </a:gsLst>
                  <a:lin ang="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pic>
            <p:nvPicPr>
              <p:cNvPr id="200" name="Graphic 199">
                <a:extLst>
                  <a:ext uri="{FF2B5EF4-FFF2-40B4-BE49-F238E27FC236}">
                    <a16:creationId xmlns:a16="http://schemas.microsoft.com/office/drawing/2014/main" id="{49879CBC-4785-5857-E0A3-FF5742DBC2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p:blipFill>
            <p:spPr>
              <a:xfrm>
                <a:off x="1989684" y="4637319"/>
                <a:ext cx="252971" cy="252971"/>
              </a:xfrm>
              <a:prstGeom prst="rect">
                <a:avLst/>
              </a:prstGeom>
            </p:spPr>
          </p:pic>
        </p:grpSp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7FFEA4B1-7179-B520-24E5-C8BC0AA9E956}"/>
                </a:ext>
              </a:extLst>
            </p:cNvPr>
            <p:cNvGrpSpPr/>
            <p:nvPr/>
          </p:nvGrpSpPr>
          <p:grpSpPr>
            <a:xfrm>
              <a:off x="3159444" y="4397303"/>
              <a:ext cx="1885232" cy="1244602"/>
              <a:chOff x="3160198" y="4397303"/>
              <a:chExt cx="1885232" cy="1244602"/>
            </a:xfrm>
          </p:grpSpPr>
          <p:grpSp>
            <p:nvGrpSpPr>
              <p:cNvPr id="8" name="Groupe 90">
                <a:extLst>
                  <a:ext uri="{FF2B5EF4-FFF2-40B4-BE49-F238E27FC236}">
                    <a16:creationId xmlns:a16="http://schemas.microsoft.com/office/drawing/2014/main" id="{13C70C93-439F-063D-E63E-85A6FB184228}"/>
                  </a:ext>
                </a:extLst>
              </p:cNvPr>
              <p:cNvGrpSpPr/>
              <p:nvPr/>
            </p:nvGrpSpPr>
            <p:grpSpPr>
              <a:xfrm>
                <a:off x="3160198" y="4397303"/>
                <a:ext cx="1885232" cy="1244602"/>
                <a:chOff x="2665167" y="2031676"/>
                <a:chExt cx="1885232" cy="1244602"/>
              </a:xfrm>
            </p:grpSpPr>
            <p:grpSp>
              <p:nvGrpSpPr>
                <p:cNvPr id="9" name="Groupe 58">
                  <a:extLst>
                    <a:ext uri="{FF2B5EF4-FFF2-40B4-BE49-F238E27FC236}">
                      <a16:creationId xmlns:a16="http://schemas.microsoft.com/office/drawing/2014/main" id="{C4493741-A1C0-9406-33BA-5B2CAEE9C48C}"/>
                    </a:ext>
                  </a:extLst>
                </p:cNvPr>
                <p:cNvGrpSpPr/>
                <p:nvPr/>
              </p:nvGrpSpPr>
              <p:grpSpPr>
                <a:xfrm>
                  <a:off x="2665167" y="2031676"/>
                  <a:ext cx="1885232" cy="1244602"/>
                  <a:chOff x="4019027" y="3238371"/>
                  <a:chExt cx="1608279" cy="971000"/>
                </a:xfrm>
              </p:grpSpPr>
              <p:sp>
                <p:nvSpPr>
                  <p:cNvPr id="24" name="Rectangle : coins arrondis 59">
                    <a:extLst>
                      <a:ext uri="{FF2B5EF4-FFF2-40B4-BE49-F238E27FC236}">
                        <a16:creationId xmlns:a16="http://schemas.microsoft.com/office/drawing/2014/main" id="{247EC9F9-6F33-D8CC-D2D9-32FD161C2272}"/>
                      </a:ext>
                    </a:extLst>
                  </p:cNvPr>
                  <p:cNvSpPr/>
                  <p:nvPr/>
                </p:nvSpPr>
                <p:spPr>
                  <a:xfrm>
                    <a:off x="4019027" y="3238371"/>
                    <a:ext cx="1608279" cy="971000"/>
                  </a:xfrm>
                  <a:prstGeom prst="roundRect">
                    <a:avLst>
                      <a:gd name="adj" fmla="val 2433"/>
                    </a:avLst>
                  </a:prstGeom>
                  <a:solidFill>
                    <a:schemeClr val="bg1">
                      <a:alpha val="4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25" name="ZoneTexte 60">
                    <a:extLst>
                      <a:ext uri="{FF2B5EF4-FFF2-40B4-BE49-F238E27FC236}">
                        <a16:creationId xmlns:a16="http://schemas.microsoft.com/office/drawing/2014/main" id="{E39AAD9B-8A09-8F97-B617-C701E7B1F811}"/>
                      </a:ext>
                    </a:extLst>
                  </p:cNvPr>
                  <p:cNvSpPr txBox="1"/>
                  <p:nvPr/>
                </p:nvSpPr>
                <p:spPr>
                  <a:xfrm>
                    <a:off x="4077637" y="3734363"/>
                    <a:ext cx="1491060" cy="26424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>
                      <a:lnSpc>
                        <a:spcPct val="120000"/>
                      </a:lnSpc>
                    </a:pPr>
                    <a:r>
                      <a:rPr lang="en-US" sz="1200" dirty="0">
                        <a:solidFill>
                          <a:schemeClr val="bg1"/>
                        </a:solidFill>
                        <a:ea typeface="Inter" panose="02000503000000020004" pitchFamily="50" charset="0"/>
                        <a:cs typeface="Inter" panose="02000503000000020004" pitchFamily="50" charset="0"/>
                      </a:rPr>
                      <a:t>North America:</a:t>
                    </a:r>
                    <a:br>
                      <a:rPr lang="en-US" sz="1200" dirty="0">
                        <a:solidFill>
                          <a:schemeClr val="bg1"/>
                        </a:solidFill>
                        <a:ea typeface="Inter" panose="02000503000000020004" pitchFamily="50" charset="0"/>
                        <a:cs typeface="Inter" panose="02000503000000020004" pitchFamily="50" charset="0"/>
                      </a:rPr>
                    </a:br>
                    <a:r>
                      <a:rPr lang="en-US" sz="800" dirty="0">
                        <a:solidFill>
                          <a:schemeClr val="bg1"/>
                        </a:solidFill>
                        <a:ea typeface="Inter" panose="02000503000000020004" pitchFamily="50" charset="0"/>
                        <a:cs typeface="Inter" panose="02000503000000020004" pitchFamily="50" charset="0"/>
                      </a:rPr>
                      <a:t>JAY HOSSENIAN, California </a:t>
                    </a:r>
                  </a:p>
                </p:txBody>
              </p:sp>
            </p:grpSp>
            <p:sp>
              <p:nvSpPr>
                <p:cNvPr id="10" name="Rectangle : coins arrondis 65">
                  <a:extLst>
                    <a:ext uri="{FF2B5EF4-FFF2-40B4-BE49-F238E27FC236}">
                      <a16:creationId xmlns:a16="http://schemas.microsoft.com/office/drawing/2014/main" id="{D34F5C12-B5CC-5B5A-04E0-0954409AE708}"/>
                    </a:ext>
                  </a:extLst>
                </p:cNvPr>
                <p:cNvSpPr/>
                <p:nvPr/>
              </p:nvSpPr>
              <p:spPr>
                <a:xfrm>
                  <a:off x="3428542" y="2210109"/>
                  <a:ext cx="358483" cy="358483"/>
                </a:xfrm>
                <a:prstGeom prst="roundRect">
                  <a:avLst>
                    <a:gd name="adj" fmla="val 7258"/>
                  </a:avLst>
                </a:prstGeom>
                <a:gradFill>
                  <a:gsLst>
                    <a:gs pos="0">
                      <a:srgbClr val="FE813A"/>
                    </a:gs>
                    <a:gs pos="100000">
                      <a:srgbClr val="FFAF48"/>
                    </a:gs>
                  </a:gsLst>
                  <a:lin ang="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pic>
            <p:nvPicPr>
              <p:cNvPr id="204" name="Graphic 203">
                <a:extLst>
                  <a:ext uri="{FF2B5EF4-FFF2-40B4-BE49-F238E27FC236}">
                    <a16:creationId xmlns:a16="http://schemas.microsoft.com/office/drawing/2014/main" id="{105D8028-AB22-1AE3-7B1F-469DFF558D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p:blipFill>
            <p:spPr>
              <a:xfrm>
                <a:off x="3984855" y="4645819"/>
                <a:ext cx="229950" cy="229950"/>
              </a:xfrm>
              <a:prstGeom prst="rect">
                <a:avLst/>
              </a:prstGeom>
            </p:spPr>
          </p:pic>
        </p:grpSp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6784320C-BE96-9A45-A392-5B65B8B38B11}"/>
                </a:ext>
              </a:extLst>
            </p:cNvPr>
            <p:cNvGrpSpPr/>
            <p:nvPr/>
          </p:nvGrpSpPr>
          <p:grpSpPr>
            <a:xfrm>
              <a:off x="5136213" y="4397303"/>
              <a:ext cx="1910484" cy="1244602"/>
              <a:chOff x="5162977" y="4397303"/>
              <a:chExt cx="1910484" cy="1244602"/>
            </a:xfrm>
          </p:grpSpPr>
          <p:grpSp>
            <p:nvGrpSpPr>
              <p:cNvPr id="159" name="Groupe 90">
                <a:extLst>
                  <a:ext uri="{FF2B5EF4-FFF2-40B4-BE49-F238E27FC236}">
                    <a16:creationId xmlns:a16="http://schemas.microsoft.com/office/drawing/2014/main" id="{A9416CDE-4631-A531-5FE3-E06D16541478}"/>
                  </a:ext>
                </a:extLst>
              </p:cNvPr>
              <p:cNvGrpSpPr/>
              <p:nvPr/>
            </p:nvGrpSpPr>
            <p:grpSpPr>
              <a:xfrm>
                <a:off x="5162977" y="4397303"/>
                <a:ext cx="1910484" cy="1244602"/>
                <a:chOff x="2639917" y="2031677"/>
                <a:chExt cx="1910484" cy="1244602"/>
              </a:xfrm>
            </p:grpSpPr>
            <p:grpSp>
              <p:nvGrpSpPr>
                <p:cNvPr id="161" name="Groupe 58">
                  <a:extLst>
                    <a:ext uri="{FF2B5EF4-FFF2-40B4-BE49-F238E27FC236}">
                      <a16:creationId xmlns:a16="http://schemas.microsoft.com/office/drawing/2014/main" id="{23CEB2CE-DDAD-4E46-C094-C6A5B3D8EA0D}"/>
                    </a:ext>
                  </a:extLst>
                </p:cNvPr>
                <p:cNvGrpSpPr/>
                <p:nvPr/>
              </p:nvGrpSpPr>
              <p:grpSpPr>
                <a:xfrm>
                  <a:off x="2639917" y="2031677"/>
                  <a:ext cx="1910484" cy="1244602"/>
                  <a:chOff x="3997485" y="3238371"/>
                  <a:chExt cx="1629821" cy="971000"/>
                </a:xfrm>
              </p:grpSpPr>
              <p:sp>
                <p:nvSpPr>
                  <p:cNvPr id="163" name="Rectangle : coins arrondis 59">
                    <a:extLst>
                      <a:ext uri="{FF2B5EF4-FFF2-40B4-BE49-F238E27FC236}">
                        <a16:creationId xmlns:a16="http://schemas.microsoft.com/office/drawing/2014/main" id="{3E5952CC-7B67-AA1F-6452-A92C72FBE5E5}"/>
                      </a:ext>
                    </a:extLst>
                  </p:cNvPr>
                  <p:cNvSpPr/>
                  <p:nvPr/>
                </p:nvSpPr>
                <p:spPr>
                  <a:xfrm>
                    <a:off x="3997485" y="3238371"/>
                    <a:ext cx="1629821" cy="971000"/>
                  </a:xfrm>
                  <a:prstGeom prst="roundRect">
                    <a:avLst>
                      <a:gd name="adj" fmla="val 2433"/>
                    </a:avLst>
                  </a:prstGeom>
                  <a:solidFill>
                    <a:schemeClr val="bg1">
                      <a:alpha val="4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164" name="ZoneTexte 60">
                    <a:extLst>
                      <a:ext uri="{FF2B5EF4-FFF2-40B4-BE49-F238E27FC236}">
                        <a16:creationId xmlns:a16="http://schemas.microsoft.com/office/drawing/2014/main" id="{A60A47AA-F8C1-AFD9-5FD2-44E22E3853B4}"/>
                      </a:ext>
                    </a:extLst>
                  </p:cNvPr>
                  <p:cNvSpPr txBox="1"/>
                  <p:nvPr/>
                </p:nvSpPr>
                <p:spPr>
                  <a:xfrm>
                    <a:off x="4070557" y="3734363"/>
                    <a:ext cx="1483676" cy="26424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>
                      <a:lnSpc>
                        <a:spcPct val="120000"/>
                      </a:lnSpc>
                    </a:pPr>
                    <a:r>
                      <a:rPr lang="en-US" sz="1200" dirty="0">
                        <a:solidFill>
                          <a:schemeClr val="bg1"/>
                        </a:solidFill>
                        <a:ea typeface="Inter" panose="02000503000000020004" pitchFamily="50" charset="0"/>
                        <a:cs typeface="Inter" panose="02000503000000020004" pitchFamily="50" charset="0"/>
                      </a:rPr>
                      <a:t>Eastern-Asia: </a:t>
                    </a:r>
                  </a:p>
                  <a:p>
                    <a:pPr algn="ctr">
                      <a:lnSpc>
                        <a:spcPct val="120000"/>
                      </a:lnSpc>
                    </a:pPr>
                    <a:r>
                      <a:rPr lang="en-US" sz="800" dirty="0">
                        <a:solidFill>
                          <a:schemeClr val="bg1"/>
                        </a:solidFill>
                        <a:ea typeface="Inter" panose="02000503000000020004" pitchFamily="50" charset="0"/>
                        <a:cs typeface="Inter" panose="02000503000000020004" pitchFamily="50" charset="0"/>
                      </a:rPr>
                      <a:t>ALAN YANG, Taiwan</a:t>
                    </a:r>
                    <a:endParaRPr lang="en-US" sz="1050" dirty="0">
                      <a:solidFill>
                        <a:schemeClr val="bg1"/>
                      </a:solidFill>
                      <a:ea typeface="Inter" panose="02000503000000020004" pitchFamily="50" charset="0"/>
                      <a:cs typeface="Inter" panose="02000503000000020004" pitchFamily="50" charset="0"/>
                    </a:endParaRPr>
                  </a:p>
                </p:txBody>
              </p:sp>
            </p:grpSp>
            <p:sp>
              <p:nvSpPr>
                <p:cNvPr id="162" name="Rectangle : coins arrondis 65">
                  <a:extLst>
                    <a:ext uri="{FF2B5EF4-FFF2-40B4-BE49-F238E27FC236}">
                      <a16:creationId xmlns:a16="http://schemas.microsoft.com/office/drawing/2014/main" id="{DA5D70AA-BA14-2160-EA37-635B1BEFDFAF}"/>
                    </a:ext>
                  </a:extLst>
                </p:cNvPr>
                <p:cNvSpPr/>
                <p:nvPr/>
              </p:nvSpPr>
              <p:spPr>
                <a:xfrm>
                  <a:off x="3415917" y="2210109"/>
                  <a:ext cx="358483" cy="358483"/>
                </a:xfrm>
                <a:prstGeom prst="roundRect">
                  <a:avLst>
                    <a:gd name="adj" fmla="val 7258"/>
                  </a:avLst>
                </a:prstGeom>
                <a:gradFill>
                  <a:gsLst>
                    <a:gs pos="0">
                      <a:srgbClr val="FE813A"/>
                    </a:gs>
                    <a:gs pos="100000">
                      <a:srgbClr val="FFAF48"/>
                    </a:gs>
                  </a:gsLst>
                  <a:lin ang="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pic>
            <p:nvPicPr>
              <p:cNvPr id="207" name="Graphic 206">
                <a:extLst>
                  <a:ext uri="{FF2B5EF4-FFF2-40B4-BE49-F238E27FC236}">
                    <a16:creationId xmlns:a16="http://schemas.microsoft.com/office/drawing/2014/main" id="{2ED512B8-34AB-4135-77FE-28DF073CE0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p:blipFill>
            <p:spPr>
              <a:xfrm>
                <a:off x="6004555" y="4655344"/>
                <a:ext cx="215174" cy="215174"/>
              </a:xfrm>
              <a:prstGeom prst="rect">
                <a:avLst/>
              </a:prstGeom>
            </p:spPr>
          </p:pic>
        </p:grpSp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1C2B1221-B474-A1AC-B1FE-251168196726}"/>
                </a:ext>
              </a:extLst>
            </p:cNvPr>
            <p:cNvGrpSpPr/>
            <p:nvPr/>
          </p:nvGrpSpPr>
          <p:grpSpPr>
            <a:xfrm>
              <a:off x="7138233" y="4397303"/>
              <a:ext cx="1910484" cy="1244602"/>
              <a:chOff x="7165754" y="4397303"/>
              <a:chExt cx="1910484" cy="1244602"/>
            </a:xfrm>
          </p:grpSpPr>
          <p:grpSp>
            <p:nvGrpSpPr>
              <p:cNvPr id="166" name="Groupe 90">
                <a:extLst>
                  <a:ext uri="{FF2B5EF4-FFF2-40B4-BE49-F238E27FC236}">
                    <a16:creationId xmlns:a16="http://schemas.microsoft.com/office/drawing/2014/main" id="{D1F64C91-24FE-D9A1-4B2A-554857451940}"/>
                  </a:ext>
                </a:extLst>
              </p:cNvPr>
              <p:cNvGrpSpPr/>
              <p:nvPr/>
            </p:nvGrpSpPr>
            <p:grpSpPr>
              <a:xfrm>
                <a:off x="7165754" y="4397303"/>
                <a:ext cx="1910484" cy="1244602"/>
                <a:chOff x="2639917" y="2031676"/>
                <a:chExt cx="1910484" cy="1244602"/>
              </a:xfrm>
            </p:grpSpPr>
            <p:grpSp>
              <p:nvGrpSpPr>
                <p:cNvPr id="168" name="Groupe 58">
                  <a:extLst>
                    <a:ext uri="{FF2B5EF4-FFF2-40B4-BE49-F238E27FC236}">
                      <a16:creationId xmlns:a16="http://schemas.microsoft.com/office/drawing/2014/main" id="{197B934C-6015-0DD4-E71D-9D4A2B0AA738}"/>
                    </a:ext>
                  </a:extLst>
                </p:cNvPr>
                <p:cNvGrpSpPr/>
                <p:nvPr/>
              </p:nvGrpSpPr>
              <p:grpSpPr>
                <a:xfrm>
                  <a:off x="2639917" y="2031676"/>
                  <a:ext cx="1910484" cy="1244602"/>
                  <a:chOff x="3997485" y="3238371"/>
                  <a:chExt cx="1629821" cy="971000"/>
                </a:xfrm>
              </p:grpSpPr>
              <p:sp>
                <p:nvSpPr>
                  <p:cNvPr id="170" name="Rectangle : coins arrondis 59">
                    <a:extLst>
                      <a:ext uri="{FF2B5EF4-FFF2-40B4-BE49-F238E27FC236}">
                        <a16:creationId xmlns:a16="http://schemas.microsoft.com/office/drawing/2014/main" id="{A0D57DE3-FB81-F276-1D35-97D1A86D951F}"/>
                      </a:ext>
                    </a:extLst>
                  </p:cNvPr>
                  <p:cNvSpPr/>
                  <p:nvPr/>
                </p:nvSpPr>
                <p:spPr>
                  <a:xfrm>
                    <a:off x="3997485" y="3238371"/>
                    <a:ext cx="1629821" cy="971000"/>
                  </a:xfrm>
                  <a:prstGeom prst="roundRect">
                    <a:avLst>
                      <a:gd name="adj" fmla="val 2433"/>
                    </a:avLst>
                  </a:prstGeom>
                  <a:solidFill>
                    <a:schemeClr val="bg1">
                      <a:alpha val="4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171" name="ZoneTexte 60">
                    <a:extLst>
                      <a:ext uri="{FF2B5EF4-FFF2-40B4-BE49-F238E27FC236}">
                        <a16:creationId xmlns:a16="http://schemas.microsoft.com/office/drawing/2014/main" id="{EF1A1A5B-711E-8022-E77F-7FD8A63FD2C2}"/>
                      </a:ext>
                    </a:extLst>
                  </p:cNvPr>
                  <p:cNvSpPr txBox="1"/>
                  <p:nvPr/>
                </p:nvSpPr>
                <p:spPr>
                  <a:xfrm>
                    <a:off x="4034083" y="3734363"/>
                    <a:ext cx="1556626" cy="372822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>
                      <a:lnSpc>
                        <a:spcPct val="120000"/>
                      </a:lnSpc>
                    </a:pPr>
                    <a:r>
                      <a:rPr lang="en-US" sz="1200" dirty="0">
                        <a:solidFill>
                          <a:schemeClr val="bg1"/>
                        </a:solidFill>
                        <a:ea typeface="Inter" panose="02000503000000020004" pitchFamily="50" charset="0"/>
                        <a:cs typeface="Inter" panose="02000503000000020004" pitchFamily="50" charset="0"/>
                      </a:rPr>
                      <a:t>Southeast Asia/China: </a:t>
                    </a:r>
                  </a:p>
                  <a:p>
                    <a:pPr algn="ctr">
                      <a:lnSpc>
                        <a:spcPct val="120000"/>
                      </a:lnSpc>
                    </a:pPr>
                    <a:r>
                      <a:rPr lang="en-US" sz="800" dirty="0">
                        <a:solidFill>
                          <a:schemeClr val="bg1"/>
                        </a:solidFill>
                        <a:ea typeface="Inter" panose="02000503000000020004" pitchFamily="50" charset="0"/>
                        <a:cs typeface="Inter" panose="02000503000000020004" pitchFamily="50" charset="0"/>
                      </a:rPr>
                      <a:t>ADRIAN FOO, Malaysia</a:t>
                    </a:r>
                  </a:p>
                  <a:p>
                    <a:pPr algn="ctr">
                      <a:lnSpc>
                        <a:spcPct val="120000"/>
                      </a:lnSpc>
                    </a:pPr>
                    <a:endParaRPr lang="en-US" sz="800" dirty="0">
                      <a:solidFill>
                        <a:schemeClr val="bg1"/>
                      </a:solidFill>
                      <a:ea typeface="Inter" panose="02000503000000020004" pitchFamily="50" charset="0"/>
                      <a:cs typeface="Inter" panose="02000503000000020004" pitchFamily="50" charset="0"/>
                    </a:endParaRPr>
                  </a:p>
                </p:txBody>
              </p:sp>
            </p:grpSp>
            <p:sp>
              <p:nvSpPr>
                <p:cNvPr id="169" name="Rectangle : coins arrondis 65">
                  <a:extLst>
                    <a:ext uri="{FF2B5EF4-FFF2-40B4-BE49-F238E27FC236}">
                      <a16:creationId xmlns:a16="http://schemas.microsoft.com/office/drawing/2014/main" id="{BE5C50B9-EEEA-6A9F-58AD-B6D6C50DABDC}"/>
                    </a:ext>
                  </a:extLst>
                </p:cNvPr>
                <p:cNvSpPr/>
                <p:nvPr/>
              </p:nvSpPr>
              <p:spPr>
                <a:xfrm>
                  <a:off x="3415917" y="2210109"/>
                  <a:ext cx="358483" cy="358483"/>
                </a:xfrm>
                <a:prstGeom prst="roundRect">
                  <a:avLst>
                    <a:gd name="adj" fmla="val 7258"/>
                  </a:avLst>
                </a:prstGeom>
                <a:gradFill>
                  <a:gsLst>
                    <a:gs pos="0">
                      <a:srgbClr val="FE813A"/>
                    </a:gs>
                    <a:gs pos="100000">
                      <a:srgbClr val="FFAF48"/>
                    </a:gs>
                  </a:gsLst>
                  <a:lin ang="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pic>
            <p:nvPicPr>
              <p:cNvPr id="210" name="Graphic 209">
                <a:extLst>
                  <a:ext uri="{FF2B5EF4-FFF2-40B4-BE49-F238E27FC236}">
                    <a16:creationId xmlns:a16="http://schemas.microsoft.com/office/drawing/2014/main" id="{BF1F98FA-5304-FB25-0FC0-23F089BF1F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p:blipFill>
            <p:spPr>
              <a:xfrm>
                <a:off x="7973283" y="4603668"/>
                <a:ext cx="294418" cy="294416"/>
              </a:xfrm>
              <a:prstGeom prst="rect">
                <a:avLst/>
              </a:prstGeom>
            </p:spPr>
          </p:pic>
        </p:grpSp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49E17AF5-90AD-0282-697B-B83557F49044}"/>
                </a:ext>
              </a:extLst>
            </p:cNvPr>
            <p:cNvGrpSpPr/>
            <p:nvPr/>
          </p:nvGrpSpPr>
          <p:grpSpPr>
            <a:xfrm>
              <a:off x="9140253" y="4397303"/>
              <a:ext cx="1910484" cy="1244602"/>
              <a:chOff x="9140253" y="4397303"/>
              <a:chExt cx="1910484" cy="1244602"/>
            </a:xfrm>
          </p:grpSpPr>
          <p:grpSp>
            <p:nvGrpSpPr>
              <p:cNvPr id="173" name="Groupe 90">
                <a:extLst>
                  <a:ext uri="{FF2B5EF4-FFF2-40B4-BE49-F238E27FC236}">
                    <a16:creationId xmlns:a16="http://schemas.microsoft.com/office/drawing/2014/main" id="{65687233-E198-BD2C-4442-A8B314349988}"/>
                  </a:ext>
                </a:extLst>
              </p:cNvPr>
              <p:cNvGrpSpPr/>
              <p:nvPr/>
            </p:nvGrpSpPr>
            <p:grpSpPr>
              <a:xfrm>
                <a:off x="9140253" y="4397303"/>
                <a:ext cx="1910484" cy="1244602"/>
                <a:chOff x="2639916" y="2031677"/>
                <a:chExt cx="1910484" cy="1244602"/>
              </a:xfrm>
            </p:grpSpPr>
            <p:grpSp>
              <p:nvGrpSpPr>
                <p:cNvPr id="175" name="Groupe 58">
                  <a:extLst>
                    <a:ext uri="{FF2B5EF4-FFF2-40B4-BE49-F238E27FC236}">
                      <a16:creationId xmlns:a16="http://schemas.microsoft.com/office/drawing/2014/main" id="{FDF0022B-742D-43F9-53A6-887229312AE8}"/>
                    </a:ext>
                  </a:extLst>
                </p:cNvPr>
                <p:cNvGrpSpPr/>
                <p:nvPr/>
              </p:nvGrpSpPr>
              <p:grpSpPr>
                <a:xfrm>
                  <a:off x="2639916" y="2031677"/>
                  <a:ext cx="1910484" cy="1244602"/>
                  <a:chOff x="3997485" y="3238371"/>
                  <a:chExt cx="1629821" cy="971000"/>
                </a:xfrm>
              </p:grpSpPr>
              <p:sp>
                <p:nvSpPr>
                  <p:cNvPr id="177" name="Rectangle : coins arrondis 59">
                    <a:extLst>
                      <a:ext uri="{FF2B5EF4-FFF2-40B4-BE49-F238E27FC236}">
                        <a16:creationId xmlns:a16="http://schemas.microsoft.com/office/drawing/2014/main" id="{55E5D65D-1A7B-39BC-8A98-1D7D1B731CF6}"/>
                      </a:ext>
                    </a:extLst>
                  </p:cNvPr>
                  <p:cNvSpPr/>
                  <p:nvPr/>
                </p:nvSpPr>
                <p:spPr>
                  <a:xfrm>
                    <a:off x="3997485" y="3238371"/>
                    <a:ext cx="1629821" cy="971000"/>
                  </a:xfrm>
                  <a:prstGeom prst="roundRect">
                    <a:avLst>
                      <a:gd name="adj" fmla="val 2433"/>
                    </a:avLst>
                  </a:prstGeom>
                  <a:solidFill>
                    <a:schemeClr val="bg1">
                      <a:alpha val="4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178" name="ZoneTexte 60">
                    <a:extLst>
                      <a:ext uri="{FF2B5EF4-FFF2-40B4-BE49-F238E27FC236}">
                        <a16:creationId xmlns:a16="http://schemas.microsoft.com/office/drawing/2014/main" id="{99D57C8C-08A1-7420-36D2-1D063C013302}"/>
                      </a:ext>
                    </a:extLst>
                  </p:cNvPr>
                  <p:cNvSpPr txBox="1"/>
                  <p:nvPr/>
                </p:nvSpPr>
                <p:spPr>
                  <a:xfrm>
                    <a:off x="4038705" y="3734363"/>
                    <a:ext cx="1547380" cy="26424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>
                      <a:lnSpc>
                        <a:spcPct val="120000"/>
                      </a:lnSpc>
                    </a:pPr>
                    <a:r>
                      <a:rPr lang="en-US" sz="1200" dirty="0">
                        <a:solidFill>
                          <a:schemeClr val="bg1"/>
                        </a:solidFill>
                        <a:ea typeface="Inter" panose="02000503000000020004" pitchFamily="50" charset="0"/>
                        <a:cs typeface="Inter" panose="02000503000000020004" pitchFamily="50" charset="0"/>
                      </a:rPr>
                      <a:t>India Peninsula: </a:t>
                    </a:r>
                    <a:br>
                      <a:rPr lang="en-US" sz="1200" dirty="0">
                        <a:solidFill>
                          <a:schemeClr val="bg1"/>
                        </a:solidFill>
                        <a:ea typeface="Inter" panose="02000503000000020004" pitchFamily="50" charset="0"/>
                        <a:cs typeface="Inter" panose="02000503000000020004" pitchFamily="50" charset="0"/>
                      </a:rPr>
                    </a:br>
                    <a:r>
                      <a:rPr lang="en-US" sz="800" dirty="0">
                        <a:solidFill>
                          <a:schemeClr val="bg1"/>
                        </a:solidFill>
                        <a:ea typeface="Inter" panose="02000503000000020004" pitchFamily="50" charset="0"/>
                        <a:cs typeface="Inter" panose="02000503000000020004" pitchFamily="50" charset="0"/>
                      </a:rPr>
                      <a:t>RUKSHAN SANJEEWA, Sri Lanka</a:t>
                    </a:r>
                  </a:p>
                </p:txBody>
              </p:sp>
            </p:grpSp>
            <p:sp>
              <p:nvSpPr>
                <p:cNvPr id="176" name="Rectangle : coins arrondis 65">
                  <a:extLst>
                    <a:ext uri="{FF2B5EF4-FFF2-40B4-BE49-F238E27FC236}">
                      <a16:creationId xmlns:a16="http://schemas.microsoft.com/office/drawing/2014/main" id="{A835ADC6-B764-0A4C-6F08-F806AE7FC691}"/>
                    </a:ext>
                  </a:extLst>
                </p:cNvPr>
                <p:cNvSpPr/>
                <p:nvPr/>
              </p:nvSpPr>
              <p:spPr>
                <a:xfrm>
                  <a:off x="3415917" y="2210109"/>
                  <a:ext cx="358483" cy="358483"/>
                </a:xfrm>
                <a:prstGeom prst="roundRect">
                  <a:avLst>
                    <a:gd name="adj" fmla="val 7258"/>
                  </a:avLst>
                </a:prstGeom>
                <a:gradFill>
                  <a:gsLst>
                    <a:gs pos="0">
                      <a:srgbClr val="FE813A"/>
                    </a:gs>
                    <a:gs pos="100000">
                      <a:srgbClr val="FFAF48"/>
                    </a:gs>
                  </a:gsLst>
                  <a:lin ang="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pic>
            <p:nvPicPr>
              <p:cNvPr id="213" name="Graphic 212">
                <a:extLst>
                  <a:ext uri="{FF2B5EF4-FFF2-40B4-BE49-F238E27FC236}">
                    <a16:creationId xmlns:a16="http://schemas.microsoft.com/office/drawing/2014/main" id="{39DB3B2A-895A-794C-43A7-C92AC02081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p:blipFill>
            <p:spPr>
              <a:xfrm>
                <a:off x="9965054" y="4621835"/>
                <a:ext cx="272896" cy="272896"/>
              </a:xfrm>
              <a:prstGeom prst="rect">
                <a:avLst/>
              </a:prstGeom>
            </p:spPr>
          </p:pic>
        </p:grpSp>
        <p:grpSp>
          <p:nvGrpSpPr>
            <p:cNvPr id="5" name="Group 197">
              <a:extLst>
                <a:ext uri="{FF2B5EF4-FFF2-40B4-BE49-F238E27FC236}">
                  <a16:creationId xmlns:a16="http://schemas.microsoft.com/office/drawing/2014/main" id="{ED394E2F-4F1D-C050-A7AF-4A5881287165}"/>
                </a:ext>
              </a:extLst>
            </p:cNvPr>
            <p:cNvGrpSpPr/>
            <p:nvPr/>
          </p:nvGrpSpPr>
          <p:grpSpPr>
            <a:xfrm>
              <a:off x="11151293" y="3082030"/>
              <a:ext cx="1910484" cy="1244602"/>
              <a:chOff x="9140253" y="3071156"/>
              <a:chExt cx="1910484" cy="1244602"/>
            </a:xfrm>
          </p:grpSpPr>
          <p:grpSp>
            <p:nvGrpSpPr>
              <p:cNvPr id="7" name="Groupe 90">
                <a:extLst>
                  <a:ext uri="{FF2B5EF4-FFF2-40B4-BE49-F238E27FC236}">
                    <a16:creationId xmlns:a16="http://schemas.microsoft.com/office/drawing/2014/main" id="{18008C1C-9FFB-3485-001F-9DA5DEC9F054}"/>
                  </a:ext>
                </a:extLst>
              </p:cNvPr>
              <p:cNvGrpSpPr/>
              <p:nvPr/>
            </p:nvGrpSpPr>
            <p:grpSpPr>
              <a:xfrm>
                <a:off x="9140253" y="3071156"/>
                <a:ext cx="1910484" cy="1244602"/>
                <a:chOff x="2639916" y="2031677"/>
                <a:chExt cx="1910484" cy="1244602"/>
              </a:xfrm>
            </p:grpSpPr>
            <p:grpSp>
              <p:nvGrpSpPr>
                <p:cNvPr id="28" name="Groupe 58">
                  <a:extLst>
                    <a:ext uri="{FF2B5EF4-FFF2-40B4-BE49-F238E27FC236}">
                      <a16:creationId xmlns:a16="http://schemas.microsoft.com/office/drawing/2014/main" id="{D8F15105-FD8C-4686-D4B3-8437BC938E12}"/>
                    </a:ext>
                  </a:extLst>
                </p:cNvPr>
                <p:cNvGrpSpPr/>
                <p:nvPr/>
              </p:nvGrpSpPr>
              <p:grpSpPr>
                <a:xfrm>
                  <a:off x="2639916" y="2031677"/>
                  <a:ext cx="1910484" cy="1244602"/>
                  <a:chOff x="3997485" y="3238371"/>
                  <a:chExt cx="1629821" cy="971000"/>
                </a:xfrm>
              </p:grpSpPr>
              <p:sp>
                <p:nvSpPr>
                  <p:cNvPr id="30" name="Rectangle : coins arrondis 29">
                    <a:extLst>
                      <a:ext uri="{FF2B5EF4-FFF2-40B4-BE49-F238E27FC236}">
                        <a16:creationId xmlns:a16="http://schemas.microsoft.com/office/drawing/2014/main" id="{64FFF3AA-81FB-5775-08C9-3958A3943162}"/>
                      </a:ext>
                    </a:extLst>
                  </p:cNvPr>
                  <p:cNvSpPr/>
                  <p:nvPr/>
                </p:nvSpPr>
                <p:spPr>
                  <a:xfrm>
                    <a:off x="3997485" y="3238371"/>
                    <a:ext cx="1629821" cy="971000"/>
                  </a:xfrm>
                  <a:prstGeom prst="roundRect">
                    <a:avLst>
                      <a:gd name="adj" fmla="val 2433"/>
                    </a:avLst>
                  </a:prstGeom>
                  <a:solidFill>
                    <a:schemeClr val="bg1">
                      <a:alpha val="4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31" name="ZoneTexte 30">
                    <a:extLst>
                      <a:ext uri="{FF2B5EF4-FFF2-40B4-BE49-F238E27FC236}">
                        <a16:creationId xmlns:a16="http://schemas.microsoft.com/office/drawing/2014/main" id="{0014D314-1206-D0CA-CA51-DC9814BD9434}"/>
                      </a:ext>
                    </a:extLst>
                  </p:cNvPr>
                  <p:cNvSpPr txBox="1"/>
                  <p:nvPr/>
                </p:nvSpPr>
                <p:spPr>
                  <a:xfrm>
                    <a:off x="4038705" y="3734363"/>
                    <a:ext cx="1547380" cy="26424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>
                      <a:lnSpc>
                        <a:spcPct val="120000"/>
                      </a:lnSpc>
                    </a:pPr>
                    <a:r>
                      <a:rPr lang="en-US" sz="1200" dirty="0">
                        <a:solidFill>
                          <a:schemeClr val="bg1"/>
                        </a:solidFill>
                        <a:ea typeface="Inter" panose="02000503000000020004" pitchFamily="50" charset="0"/>
                        <a:cs typeface="Inter" panose="02000503000000020004" pitchFamily="50" charset="0"/>
                      </a:rPr>
                      <a:t>Africa: </a:t>
                    </a:r>
                    <a:br>
                      <a:rPr lang="en-US" sz="1200" dirty="0">
                        <a:solidFill>
                          <a:schemeClr val="bg1"/>
                        </a:solidFill>
                        <a:ea typeface="Inter" panose="02000503000000020004" pitchFamily="50" charset="0"/>
                        <a:cs typeface="Inter" panose="02000503000000020004" pitchFamily="50" charset="0"/>
                      </a:rPr>
                    </a:br>
                    <a:r>
                      <a:rPr lang="en-US" sz="800" dirty="0">
                        <a:solidFill>
                          <a:schemeClr val="bg1"/>
                        </a:solidFill>
                        <a:ea typeface="Inter" panose="02000503000000020004" pitchFamily="50" charset="0"/>
                        <a:cs typeface="Inter" panose="02000503000000020004" pitchFamily="50" charset="0"/>
                      </a:rPr>
                      <a:t>MAURO FIORIN, South Africa</a:t>
                    </a:r>
                  </a:p>
                </p:txBody>
              </p:sp>
            </p:grpSp>
            <p:sp>
              <p:nvSpPr>
                <p:cNvPr id="29" name="Rectangle : coins arrondis 65">
                  <a:extLst>
                    <a:ext uri="{FF2B5EF4-FFF2-40B4-BE49-F238E27FC236}">
                      <a16:creationId xmlns:a16="http://schemas.microsoft.com/office/drawing/2014/main" id="{E6DF0980-8FE1-22B6-A493-E035F82CF9BC}"/>
                    </a:ext>
                  </a:extLst>
                </p:cNvPr>
                <p:cNvSpPr/>
                <p:nvPr/>
              </p:nvSpPr>
              <p:spPr>
                <a:xfrm>
                  <a:off x="3415917" y="2210109"/>
                  <a:ext cx="358483" cy="358483"/>
                </a:xfrm>
                <a:prstGeom prst="roundRect">
                  <a:avLst>
                    <a:gd name="adj" fmla="val 7258"/>
                  </a:avLst>
                </a:prstGeom>
                <a:gradFill>
                  <a:gsLst>
                    <a:gs pos="0">
                      <a:srgbClr val="FE813A"/>
                    </a:gs>
                    <a:gs pos="100000">
                      <a:srgbClr val="FFAF48"/>
                    </a:gs>
                  </a:gsLst>
                  <a:lin ang="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pic>
            <p:nvPicPr>
              <p:cNvPr id="27" name="Graphic 196">
                <a:extLst>
                  <a:ext uri="{FF2B5EF4-FFF2-40B4-BE49-F238E27FC236}">
                    <a16:creationId xmlns:a16="http://schemas.microsoft.com/office/drawing/2014/main" id="{6393492D-2F29-4D64-654F-8F7781B571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4"/>
                  </a:ext>
                  <a:ext uri="{837473B0-CC2E-450A-ABE3-18F120FF3D39}">
                    <a1611:picAttrSrcUrl xmlns:a1611="http://schemas.microsoft.com/office/drawing/2016/11/main" r:id="rId35"/>
                  </a:ext>
                </a:extLst>
              </a:blip>
              <a:srcRect/>
              <a:stretch/>
            </p:blipFill>
            <p:spPr>
              <a:xfrm>
                <a:off x="9983408" y="3298829"/>
                <a:ext cx="237303" cy="265973"/>
              </a:xfrm>
              <a:prstGeom prst="rect">
                <a:avLst/>
              </a:prstGeom>
            </p:spPr>
          </p:pic>
        </p:grpSp>
        <p:grpSp>
          <p:nvGrpSpPr>
            <p:cNvPr id="33" name="Group 197">
              <a:extLst>
                <a:ext uri="{FF2B5EF4-FFF2-40B4-BE49-F238E27FC236}">
                  <a16:creationId xmlns:a16="http://schemas.microsoft.com/office/drawing/2014/main" id="{0D44B03D-D958-5B95-3372-FA952A0FCB3D}"/>
                </a:ext>
              </a:extLst>
            </p:cNvPr>
            <p:cNvGrpSpPr/>
            <p:nvPr/>
          </p:nvGrpSpPr>
          <p:grpSpPr>
            <a:xfrm>
              <a:off x="11135359" y="4397303"/>
              <a:ext cx="1910484" cy="1244602"/>
              <a:chOff x="9134093" y="3074528"/>
              <a:chExt cx="1910484" cy="1244602"/>
            </a:xfrm>
          </p:grpSpPr>
          <p:grpSp>
            <p:nvGrpSpPr>
              <p:cNvPr id="39" name="Groupe 90">
                <a:extLst>
                  <a:ext uri="{FF2B5EF4-FFF2-40B4-BE49-F238E27FC236}">
                    <a16:creationId xmlns:a16="http://schemas.microsoft.com/office/drawing/2014/main" id="{3BCA3FA0-55B7-6B52-CFF5-23A7B3B8BD15}"/>
                  </a:ext>
                </a:extLst>
              </p:cNvPr>
              <p:cNvGrpSpPr/>
              <p:nvPr/>
            </p:nvGrpSpPr>
            <p:grpSpPr>
              <a:xfrm>
                <a:off x="9134093" y="3074528"/>
                <a:ext cx="1910484" cy="1244602"/>
                <a:chOff x="2633756" y="2035049"/>
                <a:chExt cx="1910484" cy="1244602"/>
              </a:xfrm>
            </p:grpSpPr>
            <p:grpSp>
              <p:nvGrpSpPr>
                <p:cNvPr id="41" name="Groupe 58">
                  <a:extLst>
                    <a:ext uri="{FF2B5EF4-FFF2-40B4-BE49-F238E27FC236}">
                      <a16:creationId xmlns:a16="http://schemas.microsoft.com/office/drawing/2014/main" id="{CD9954B7-F24F-FCC9-D769-06E5BDCFE478}"/>
                    </a:ext>
                  </a:extLst>
                </p:cNvPr>
                <p:cNvGrpSpPr/>
                <p:nvPr/>
              </p:nvGrpSpPr>
              <p:grpSpPr>
                <a:xfrm>
                  <a:off x="2633756" y="2035049"/>
                  <a:ext cx="1910484" cy="1244602"/>
                  <a:chOff x="3992230" y="3241002"/>
                  <a:chExt cx="1629821" cy="971000"/>
                </a:xfrm>
              </p:grpSpPr>
              <p:sp>
                <p:nvSpPr>
                  <p:cNvPr id="48" name="Rectangle : coins arrondis 47">
                    <a:extLst>
                      <a:ext uri="{FF2B5EF4-FFF2-40B4-BE49-F238E27FC236}">
                        <a16:creationId xmlns:a16="http://schemas.microsoft.com/office/drawing/2014/main" id="{66695EA7-3F39-02DA-8377-848F53EF6D33}"/>
                      </a:ext>
                    </a:extLst>
                  </p:cNvPr>
                  <p:cNvSpPr/>
                  <p:nvPr/>
                </p:nvSpPr>
                <p:spPr>
                  <a:xfrm>
                    <a:off x="3992230" y="3241002"/>
                    <a:ext cx="1629821" cy="971000"/>
                  </a:xfrm>
                  <a:prstGeom prst="roundRect">
                    <a:avLst>
                      <a:gd name="adj" fmla="val 2433"/>
                    </a:avLst>
                  </a:prstGeom>
                  <a:solidFill>
                    <a:schemeClr val="bg1">
                      <a:alpha val="4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50" name="ZoneTexte 49">
                    <a:extLst>
                      <a:ext uri="{FF2B5EF4-FFF2-40B4-BE49-F238E27FC236}">
                        <a16:creationId xmlns:a16="http://schemas.microsoft.com/office/drawing/2014/main" id="{816D2FDB-B279-4624-8A9A-9B665E69CB38}"/>
                      </a:ext>
                    </a:extLst>
                  </p:cNvPr>
                  <p:cNvSpPr txBox="1"/>
                  <p:nvPr/>
                </p:nvSpPr>
                <p:spPr>
                  <a:xfrm>
                    <a:off x="4038705" y="3734363"/>
                    <a:ext cx="1547380" cy="26424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>
                      <a:lnSpc>
                        <a:spcPct val="120000"/>
                      </a:lnSpc>
                    </a:pPr>
                    <a:r>
                      <a:rPr lang="en-US" sz="1200" dirty="0">
                        <a:solidFill>
                          <a:schemeClr val="bg1"/>
                        </a:solidFill>
                        <a:ea typeface="Inter" panose="02000503000000020004" pitchFamily="50" charset="0"/>
                        <a:cs typeface="Inter" panose="02000503000000020004" pitchFamily="50" charset="0"/>
                      </a:rPr>
                      <a:t>Brazil: </a:t>
                    </a:r>
                    <a:br>
                      <a:rPr lang="en-US" sz="1200" dirty="0">
                        <a:solidFill>
                          <a:schemeClr val="bg1"/>
                        </a:solidFill>
                        <a:ea typeface="Inter" panose="02000503000000020004" pitchFamily="50" charset="0"/>
                        <a:cs typeface="Inter" panose="02000503000000020004" pitchFamily="50" charset="0"/>
                      </a:rPr>
                    </a:br>
                    <a:r>
                      <a:rPr lang="en-US" sz="800" dirty="0">
                        <a:solidFill>
                          <a:schemeClr val="bg1"/>
                        </a:solidFill>
                        <a:ea typeface="Inter" panose="02000503000000020004" pitchFamily="50" charset="0"/>
                        <a:cs typeface="Inter" panose="02000503000000020004" pitchFamily="50" charset="0"/>
                      </a:rPr>
                      <a:t>GUILHERME FILIPPO, Brazil</a:t>
                    </a:r>
                  </a:p>
                </p:txBody>
              </p:sp>
            </p:grpSp>
            <p:sp>
              <p:nvSpPr>
                <p:cNvPr id="43" name="Rectangle : coins arrondis 65">
                  <a:extLst>
                    <a:ext uri="{FF2B5EF4-FFF2-40B4-BE49-F238E27FC236}">
                      <a16:creationId xmlns:a16="http://schemas.microsoft.com/office/drawing/2014/main" id="{00CB69EA-ECCC-9368-EC6E-5DF2134AFC24}"/>
                    </a:ext>
                  </a:extLst>
                </p:cNvPr>
                <p:cNvSpPr/>
                <p:nvPr/>
              </p:nvSpPr>
              <p:spPr>
                <a:xfrm>
                  <a:off x="3415917" y="2210109"/>
                  <a:ext cx="358483" cy="358483"/>
                </a:xfrm>
                <a:prstGeom prst="roundRect">
                  <a:avLst>
                    <a:gd name="adj" fmla="val 7258"/>
                  </a:avLst>
                </a:prstGeom>
                <a:gradFill>
                  <a:gsLst>
                    <a:gs pos="0">
                      <a:srgbClr val="FE813A"/>
                    </a:gs>
                    <a:gs pos="100000">
                      <a:srgbClr val="FFAF48"/>
                    </a:gs>
                  </a:gsLst>
                  <a:lin ang="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pic>
            <p:nvPicPr>
              <p:cNvPr id="40" name="Graphic 196">
                <a:extLst>
                  <a:ext uri="{FF2B5EF4-FFF2-40B4-BE49-F238E27FC236}">
                    <a16:creationId xmlns:a16="http://schemas.microsoft.com/office/drawing/2014/main" id="{896F8AD4-FAB6-BC24-28B1-E6A63CD69A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biLevel thresh="50000"/>
                <a:alphaModFix amt="70000"/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7"/>
                  </a:ext>
                </a:extLst>
              </a:blip>
              <a:srcRect/>
              <a:stretch/>
            </p:blipFill>
            <p:spPr>
              <a:xfrm>
                <a:off x="9968182" y="3300500"/>
                <a:ext cx="265973" cy="26597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0155377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91A0FA-8EF2-9E3D-7975-3E8C45C274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3" r="37"/>
          <a:stretch/>
        </p:blipFill>
        <p:spPr>
          <a:xfrm>
            <a:off x="5265367" y="0"/>
            <a:ext cx="6926633" cy="6877623"/>
          </a:xfrm>
          <a:prstGeom prst="rect">
            <a:avLst/>
          </a:prstGeom>
        </p:spPr>
      </p:pic>
      <p:grpSp>
        <p:nvGrpSpPr>
          <p:cNvPr id="137" name="Group 136">
            <a:extLst>
              <a:ext uri="{FF2B5EF4-FFF2-40B4-BE49-F238E27FC236}">
                <a16:creationId xmlns:a16="http://schemas.microsoft.com/office/drawing/2014/main" id="{7E7278AA-1B4B-8ACF-C471-567411BB374C}"/>
              </a:ext>
            </a:extLst>
          </p:cNvPr>
          <p:cNvGrpSpPr/>
          <p:nvPr/>
        </p:nvGrpSpPr>
        <p:grpSpPr>
          <a:xfrm>
            <a:off x="1056640" y="1558013"/>
            <a:ext cx="3971696" cy="978378"/>
            <a:chOff x="1056640" y="1558013"/>
            <a:chExt cx="3971696" cy="978378"/>
          </a:xfrm>
        </p:grpSpPr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87F2773C-E4B7-6C2B-A002-1FC6A7C92A1F}"/>
                </a:ext>
              </a:extLst>
            </p:cNvPr>
            <p:cNvSpPr txBox="1"/>
            <p:nvPr/>
          </p:nvSpPr>
          <p:spPr>
            <a:xfrm>
              <a:off x="1056640" y="2159792"/>
              <a:ext cx="3971696" cy="376599"/>
            </a:xfrm>
            <a:custGeom>
              <a:avLst/>
              <a:gdLst/>
              <a:ahLst/>
              <a:cxnLst/>
              <a:rect l="l" t="t" r="r" b="b"/>
              <a:pathLst>
                <a:path w="3971696" h="376599">
                  <a:moveTo>
                    <a:pt x="2845308" y="158010"/>
                  </a:moveTo>
                  <a:lnTo>
                    <a:pt x="3048752" y="158010"/>
                  </a:lnTo>
                  <a:lnTo>
                    <a:pt x="3048752" y="212026"/>
                  </a:lnTo>
                  <a:lnTo>
                    <a:pt x="2845308" y="212026"/>
                  </a:lnTo>
                  <a:close/>
                  <a:moveTo>
                    <a:pt x="1854603" y="68656"/>
                  </a:moveTo>
                  <a:cubicBezTo>
                    <a:pt x="1838112" y="68656"/>
                    <a:pt x="1822883" y="71601"/>
                    <a:pt x="1808916" y="77491"/>
                  </a:cubicBezTo>
                  <a:cubicBezTo>
                    <a:pt x="1794950" y="83380"/>
                    <a:pt x="1782918" y="91542"/>
                    <a:pt x="1772821" y="101975"/>
                  </a:cubicBezTo>
                  <a:cubicBezTo>
                    <a:pt x="1762725" y="112408"/>
                    <a:pt x="1754816" y="124860"/>
                    <a:pt x="1749095" y="139332"/>
                  </a:cubicBezTo>
                  <a:cubicBezTo>
                    <a:pt x="1743373" y="153803"/>
                    <a:pt x="1740513" y="169789"/>
                    <a:pt x="1740513" y="187290"/>
                  </a:cubicBezTo>
                  <a:cubicBezTo>
                    <a:pt x="1740513" y="204454"/>
                    <a:pt x="1743373" y="220440"/>
                    <a:pt x="1749095" y="235248"/>
                  </a:cubicBezTo>
                  <a:cubicBezTo>
                    <a:pt x="1754816" y="250057"/>
                    <a:pt x="1762725" y="262761"/>
                    <a:pt x="1772821" y="273363"/>
                  </a:cubicBezTo>
                  <a:cubicBezTo>
                    <a:pt x="1782918" y="283964"/>
                    <a:pt x="1794950" y="292294"/>
                    <a:pt x="1808916" y="298352"/>
                  </a:cubicBezTo>
                  <a:cubicBezTo>
                    <a:pt x="1822883" y="304409"/>
                    <a:pt x="1838112" y="307438"/>
                    <a:pt x="1854603" y="307438"/>
                  </a:cubicBezTo>
                  <a:lnTo>
                    <a:pt x="1943957" y="307438"/>
                  </a:lnTo>
                  <a:cubicBezTo>
                    <a:pt x="1960785" y="307438"/>
                    <a:pt x="1976266" y="304409"/>
                    <a:pt x="1990401" y="298352"/>
                  </a:cubicBezTo>
                  <a:cubicBezTo>
                    <a:pt x="2004536" y="292294"/>
                    <a:pt x="2016736" y="283964"/>
                    <a:pt x="2027001" y="273363"/>
                  </a:cubicBezTo>
                  <a:cubicBezTo>
                    <a:pt x="2037266" y="262761"/>
                    <a:pt x="2045259" y="250057"/>
                    <a:pt x="2050980" y="235248"/>
                  </a:cubicBezTo>
                  <a:cubicBezTo>
                    <a:pt x="2056701" y="220440"/>
                    <a:pt x="2059562" y="204454"/>
                    <a:pt x="2059562" y="187290"/>
                  </a:cubicBezTo>
                  <a:cubicBezTo>
                    <a:pt x="2059562" y="170126"/>
                    <a:pt x="2056701" y="154224"/>
                    <a:pt x="2050980" y="139584"/>
                  </a:cubicBezTo>
                  <a:cubicBezTo>
                    <a:pt x="2045259" y="124944"/>
                    <a:pt x="2037266" y="112408"/>
                    <a:pt x="2027001" y="101975"/>
                  </a:cubicBezTo>
                  <a:cubicBezTo>
                    <a:pt x="2016736" y="91542"/>
                    <a:pt x="2004536" y="83380"/>
                    <a:pt x="1990401" y="77491"/>
                  </a:cubicBezTo>
                  <a:cubicBezTo>
                    <a:pt x="1976266" y="71601"/>
                    <a:pt x="1960785" y="68656"/>
                    <a:pt x="1943957" y="68656"/>
                  </a:cubicBezTo>
                  <a:close/>
                  <a:moveTo>
                    <a:pt x="3690004" y="4543"/>
                  </a:moveTo>
                  <a:lnTo>
                    <a:pt x="3953523" y="4543"/>
                  </a:lnTo>
                  <a:lnTo>
                    <a:pt x="3953523" y="68656"/>
                  </a:lnTo>
                  <a:lnTo>
                    <a:pt x="3690004" y="68656"/>
                  </a:lnTo>
                  <a:cubicBezTo>
                    <a:pt x="3675196" y="68656"/>
                    <a:pt x="3663753" y="72611"/>
                    <a:pt x="3655676" y="80520"/>
                  </a:cubicBezTo>
                  <a:cubicBezTo>
                    <a:pt x="3647599" y="88428"/>
                    <a:pt x="3643560" y="99450"/>
                    <a:pt x="3643560" y="113586"/>
                  </a:cubicBezTo>
                  <a:cubicBezTo>
                    <a:pt x="3643560" y="127721"/>
                    <a:pt x="3647683" y="138659"/>
                    <a:pt x="3655928" y="146399"/>
                  </a:cubicBezTo>
                  <a:cubicBezTo>
                    <a:pt x="3664174" y="154140"/>
                    <a:pt x="3675364" y="158010"/>
                    <a:pt x="3689499" y="158010"/>
                  </a:cubicBezTo>
                  <a:lnTo>
                    <a:pt x="3857606" y="158010"/>
                  </a:lnTo>
                  <a:cubicBezTo>
                    <a:pt x="3894963" y="158010"/>
                    <a:pt x="3923317" y="166760"/>
                    <a:pt x="3942669" y="184261"/>
                  </a:cubicBezTo>
                  <a:cubicBezTo>
                    <a:pt x="3962021" y="201762"/>
                    <a:pt x="3971696" y="228349"/>
                    <a:pt x="3971696" y="264023"/>
                  </a:cubicBezTo>
                  <a:cubicBezTo>
                    <a:pt x="3971696" y="279505"/>
                    <a:pt x="3969341" y="293808"/>
                    <a:pt x="3964629" y="306934"/>
                  </a:cubicBezTo>
                  <a:cubicBezTo>
                    <a:pt x="3959917" y="320059"/>
                    <a:pt x="3952849" y="331418"/>
                    <a:pt x="3943426" y="341009"/>
                  </a:cubicBezTo>
                  <a:cubicBezTo>
                    <a:pt x="3934003" y="350601"/>
                    <a:pt x="3922139" y="358089"/>
                    <a:pt x="3907836" y="363474"/>
                  </a:cubicBezTo>
                  <a:cubicBezTo>
                    <a:pt x="3893532" y="368859"/>
                    <a:pt x="3876789" y="371551"/>
                    <a:pt x="3857606" y="371551"/>
                  </a:cubicBezTo>
                  <a:lnTo>
                    <a:pt x="3582476" y="371551"/>
                  </a:lnTo>
                  <a:lnTo>
                    <a:pt x="3582476" y="307438"/>
                  </a:lnTo>
                  <a:lnTo>
                    <a:pt x="3857606" y="307438"/>
                  </a:lnTo>
                  <a:cubicBezTo>
                    <a:pt x="3874770" y="307438"/>
                    <a:pt x="3887979" y="303063"/>
                    <a:pt x="3897234" y="294313"/>
                  </a:cubicBezTo>
                  <a:cubicBezTo>
                    <a:pt x="3906490" y="285563"/>
                    <a:pt x="3911117" y="273952"/>
                    <a:pt x="3911117" y="259480"/>
                  </a:cubicBezTo>
                  <a:cubicBezTo>
                    <a:pt x="3911117" y="243662"/>
                    <a:pt x="3906490" y="231799"/>
                    <a:pt x="3897234" y="223890"/>
                  </a:cubicBezTo>
                  <a:cubicBezTo>
                    <a:pt x="3887979" y="215981"/>
                    <a:pt x="3874770" y="212026"/>
                    <a:pt x="3857606" y="212026"/>
                  </a:cubicBezTo>
                  <a:lnTo>
                    <a:pt x="3688994" y="212026"/>
                  </a:lnTo>
                  <a:cubicBezTo>
                    <a:pt x="3671830" y="212026"/>
                    <a:pt x="3656265" y="209418"/>
                    <a:pt x="3642298" y="204202"/>
                  </a:cubicBezTo>
                  <a:cubicBezTo>
                    <a:pt x="3628331" y="198985"/>
                    <a:pt x="3616552" y="191749"/>
                    <a:pt x="3606960" y="182494"/>
                  </a:cubicBezTo>
                  <a:cubicBezTo>
                    <a:pt x="3597368" y="173239"/>
                    <a:pt x="3589965" y="162217"/>
                    <a:pt x="3584748" y="149428"/>
                  </a:cubicBezTo>
                  <a:cubicBezTo>
                    <a:pt x="3579531" y="136639"/>
                    <a:pt x="3576923" y="122672"/>
                    <a:pt x="3576923" y="107528"/>
                  </a:cubicBezTo>
                  <a:cubicBezTo>
                    <a:pt x="3576923" y="92720"/>
                    <a:pt x="3579363" y="79005"/>
                    <a:pt x="3584243" y="66384"/>
                  </a:cubicBezTo>
                  <a:cubicBezTo>
                    <a:pt x="3589123" y="53764"/>
                    <a:pt x="3596359" y="42910"/>
                    <a:pt x="3605950" y="33823"/>
                  </a:cubicBezTo>
                  <a:cubicBezTo>
                    <a:pt x="3615542" y="24736"/>
                    <a:pt x="3627406" y="17585"/>
                    <a:pt x="3641541" y="12368"/>
                  </a:cubicBezTo>
                  <a:cubicBezTo>
                    <a:pt x="3655676" y="7152"/>
                    <a:pt x="3671830" y="4543"/>
                    <a:pt x="3690004" y="4543"/>
                  </a:cubicBezTo>
                  <a:close/>
                  <a:moveTo>
                    <a:pt x="3115751" y="4543"/>
                  </a:moveTo>
                  <a:lnTo>
                    <a:pt x="3379270" y="4543"/>
                  </a:lnTo>
                  <a:cubicBezTo>
                    <a:pt x="3400136" y="4543"/>
                    <a:pt x="3418815" y="7656"/>
                    <a:pt x="3435305" y="13883"/>
                  </a:cubicBezTo>
                  <a:cubicBezTo>
                    <a:pt x="3451796" y="20109"/>
                    <a:pt x="3465763" y="29027"/>
                    <a:pt x="3477206" y="40638"/>
                  </a:cubicBezTo>
                  <a:cubicBezTo>
                    <a:pt x="3488648" y="52249"/>
                    <a:pt x="3497399" y="66300"/>
                    <a:pt x="3503457" y="82791"/>
                  </a:cubicBezTo>
                  <a:cubicBezTo>
                    <a:pt x="3509515" y="99282"/>
                    <a:pt x="3512544" y="117792"/>
                    <a:pt x="3512544" y="138322"/>
                  </a:cubicBezTo>
                  <a:cubicBezTo>
                    <a:pt x="3512544" y="168948"/>
                    <a:pt x="3505897" y="194610"/>
                    <a:pt x="3492603" y="215308"/>
                  </a:cubicBezTo>
                  <a:cubicBezTo>
                    <a:pt x="3479309" y="236006"/>
                    <a:pt x="3460715" y="250898"/>
                    <a:pt x="3436820" y="259985"/>
                  </a:cubicBezTo>
                  <a:lnTo>
                    <a:pt x="3547376" y="371551"/>
                  </a:lnTo>
                  <a:lnTo>
                    <a:pt x="3456508" y="371551"/>
                  </a:lnTo>
                  <a:lnTo>
                    <a:pt x="3363620" y="269577"/>
                  </a:lnTo>
                  <a:lnTo>
                    <a:pt x="3226308" y="269577"/>
                  </a:lnTo>
                  <a:lnTo>
                    <a:pt x="3226308" y="213036"/>
                  </a:lnTo>
                  <a:lnTo>
                    <a:pt x="3379270" y="213036"/>
                  </a:lnTo>
                  <a:cubicBezTo>
                    <a:pt x="3402492" y="213036"/>
                    <a:pt x="3419992" y="206726"/>
                    <a:pt x="3431772" y="194105"/>
                  </a:cubicBezTo>
                  <a:cubicBezTo>
                    <a:pt x="3443551" y="181485"/>
                    <a:pt x="3449441" y="163227"/>
                    <a:pt x="3449441" y="139332"/>
                  </a:cubicBezTo>
                  <a:cubicBezTo>
                    <a:pt x="3449441" y="115437"/>
                    <a:pt x="3443299" y="97684"/>
                    <a:pt x="3431014" y="86073"/>
                  </a:cubicBezTo>
                  <a:cubicBezTo>
                    <a:pt x="3418730" y="74462"/>
                    <a:pt x="3401482" y="68656"/>
                    <a:pt x="3379270" y="68656"/>
                  </a:cubicBezTo>
                  <a:lnTo>
                    <a:pt x="3179359" y="68656"/>
                  </a:lnTo>
                  <a:lnTo>
                    <a:pt x="3179359" y="371551"/>
                  </a:lnTo>
                  <a:lnTo>
                    <a:pt x="3115751" y="371551"/>
                  </a:lnTo>
                  <a:close/>
                  <a:moveTo>
                    <a:pt x="2734751" y="4543"/>
                  </a:moveTo>
                  <a:lnTo>
                    <a:pt x="3062383" y="4543"/>
                  </a:lnTo>
                  <a:lnTo>
                    <a:pt x="3062383" y="68656"/>
                  </a:lnTo>
                  <a:lnTo>
                    <a:pt x="2798359" y="68656"/>
                  </a:lnTo>
                  <a:lnTo>
                    <a:pt x="2798359" y="307438"/>
                  </a:lnTo>
                  <a:lnTo>
                    <a:pt x="3062887" y="307438"/>
                  </a:lnTo>
                  <a:lnTo>
                    <a:pt x="3062887" y="371551"/>
                  </a:lnTo>
                  <a:lnTo>
                    <a:pt x="2734751" y="371551"/>
                  </a:lnTo>
                  <a:close/>
                  <a:moveTo>
                    <a:pt x="1854603" y="4543"/>
                  </a:moveTo>
                  <a:lnTo>
                    <a:pt x="1943957" y="4543"/>
                  </a:lnTo>
                  <a:cubicBezTo>
                    <a:pt x="1970545" y="4543"/>
                    <a:pt x="1994860" y="8919"/>
                    <a:pt x="2016904" y="17669"/>
                  </a:cubicBezTo>
                  <a:cubicBezTo>
                    <a:pt x="2038948" y="26419"/>
                    <a:pt x="2057879" y="38703"/>
                    <a:pt x="2073697" y="54521"/>
                  </a:cubicBezTo>
                  <a:cubicBezTo>
                    <a:pt x="2089515" y="70339"/>
                    <a:pt x="2101799" y="89270"/>
                    <a:pt x="2110549" y="111314"/>
                  </a:cubicBezTo>
                  <a:cubicBezTo>
                    <a:pt x="2119300" y="133358"/>
                    <a:pt x="2123675" y="157674"/>
                    <a:pt x="2123675" y="184261"/>
                  </a:cubicBezTo>
                  <a:cubicBezTo>
                    <a:pt x="2123675" y="210848"/>
                    <a:pt x="2119216" y="235585"/>
                    <a:pt x="2110297" y="258470"/>
                  </a:cubicBezTo>
                  <a:cubicBezTo>
                    <a:pt x="2101378" y="281356"/>
                    <a:pt x="2088926" y="301128"/>
                    <a:pt x="2072940" y="317787"/>
                  </a:cubicBezTo>
                  <a:cubicBezTo>
                    <a:pt x="2056954" y="334447"/>
                    <a:pt x="2038023" y="347572"/>
                    <a:pt x="2016147" y="357164"/>
                  </a:cubicBezTo>
                  <a:cubicBezTo>
                    <a:pt x="1994271" y="366755"/>
                    <a:pt x="1970208" y="371551"/>
                    <a:pt x="1943957" y="371551"/>
                  </a:cubicBezTo>
                  <a:lnTo>
                    <a:pt x="1854603" y="371551"/>
                  </a:lnTo>
                  <a:cubicBezTo>
                    <a:pt x="1829025" y="371551"/>
                    <a:pt x="1805383" y="366755"/>
                    <a:pt x="1783675" y="357164"/>
                  </a:cubicBezTo>
                  <a:cubicBezTo>
                    <a:pt x="1761968" y="347572"/>
                    <a:pt x="1743121" y="334447"/>
                    <a:pt x="1727135" y="317787"/>
                  </a:cubicBezTo>
                  <a:cubicBezTo>
                    <a:pt x="1711149" y="301128"/>
                    <a:pt x="1698696" y="281356"/>
                    <a:pt x="1689778" y="258470"/>
                  </a:cubicBezTo>
                  <a:cubicBezTo>
                    <a:pt x="1680859" y="235585"/>
                    <a:pt x="1676400" y="210848"/>
                    <a:pt x="1676400" y="184261"/>
                  </a:cubicBezTo>
                  <a:cubicBezTo>
                    <a:pt x="1676400" y="157337"/>
                    <a:pt x="1680859" y="132769"/>
                    <a:pt x="1689778" y="110557"/>
                  </a:cubicBezTo>
                  <a:cubicBezTo>
                    <a:pt x="1698696" y="88344"/>
                    <a:pt x="1711149" y="69413"/>
                    <a:pt x="1727135" y="53764"/>
                  </a:cubicBezTo>
                  <a:cubicBezTo>
                    <a:pt x="1743121" y="38114"/>
                    <a:pt x="1761968" y="25998"/>
                    <a:pt x="1783675" y="17416"/>
                  </a:cubicBezTo>
                  <a:cubicBezTo>
                    <a:pt x="1805383" y="8834"/>
                    <a:pt x="1829025" y="4543"/>
                    <a:pt x="1854603" y="4543"/>
                  </a:cubicBezTo>
                  <a:close/>
                  <a:moveTo>
                    <a:pt x="1303344" y="4543"/>
                  </a:moveTo>
                  <a:lnTo>
                    <a:pt x="1646120" y="4543"/>
                  </a:lnTo>
                  <a:lnTo>
                    <a:pt x="1646120" y="68656"/>
                  </a:lnTo>
                  <a:lnTo>
                    <a:pt x="1506788" y="68656"/>
                  </a:lnTo>
                  <a:lnTo>
                    <a:pt x="1506788" y="371551"/>
                  </a:lnTo>
                  <a:lnTo>
                    <a:pt x="1442676" y="371551"/>
                  </a:lnTo>
                  <a:lnTo>
                    <a:pt x="1442676" y="68656"/>
                  </a:lnTo>
                  <a:lnTo>
                    <a:pt x="1303344" y="68656"/>
                  </a:lnTo>
                  <a:close/>
                  <a:moveTo>
                    <a:pt x="984904" y="4543"/>
                  </a:moveTo>
                  <a:lnTo>
                    <a:pt x="1248423" y="4543"/>
                  </a:lnTo>
                  <a:lnTo>
                    <a:pt x="1248423" y="68656"/>
                  </a:lnTo>
                  <a:lnTo>
                    <a:pt x="984904" y="68656"/>
                  </a:lnTo>
                  <a:cubicBezTo>
                    <a:pt x="970096" y="68656"/>
                    <a:pt x="958653" y="72611"/>
                    <a:pt x="950576" y="80520"/>
                  </a:cubicBezTo>
                  <a:cubicBezTo>
                    <a:pt x="942499" y="88428"/>
                    <a:pt x="938460" y="99450"/>
                    <a:pt x="938460" y="113586"/>
                  </a:cubicBezTo>
                  <a:cubicBezTo>
                    <a:pt x="938460" y="127721"/>
                    <a:pt x="942583" y="138659"/>
                    <a:pt x="950828" y="146399"/>
                  </a:cubicBezTo>
                  <a:cubicBezTo>
                    <a:pt x="959074" y="154140"/>
                    <a:pt x="970264" y="158010"/>
                    <a:pt x="984399" y="158010"/>
                  </a:cubicBezTo>
                  <a:lnTo>
                    <a:pt x="1152506" y="158010"/>
                  </a:lnTo>
                  <a:cubicBezTo>
                    <a:pt x="1189863" y="158010"/>
                    <a:pt x="1218217" y="166760"/>
                    <a:pt x="1237569" y="184261"/>
                  </a:cubicBezTo>
                  <a:cubicBezTo>
                    <a:pt x="1256921" y="201762"/>
                    <a:pt x="1266596" y="228349"/>
                    <a:pt x="1266596" y="264023"/>
                  </a:cubicBezTo>
                  <a:cubicBezTo>
                    <a:pt x="1266596" y="279505"/>
                    <a:pt x="1264240" y="293808"/>
                    <a:pt x="1259529" y="306934"/>
                  </a:cubicBezTo>
                  <a:cubicBezTo>
                    <a:pt x="1254817" y="320059"/>
                    <a:pt x="1247749" y="331418"/>
                    <a:pt x="1238326" y="341009"/>
                  </a:cubicBezTo>
                  <a:cubicBezTo>
                    <a:pt x="1228903" y="350601"/>
                    <a:pt x="1217039" y="358089"/>
                    <a:pt x="1202736" y="363474"/>
                  </a:cubicBezTo>
                  <a:cubicBezTo>
                    <a:pt x="1188433" y="368859"/>
                    <a:pt x="1171689" y="371551"/>
                    <a:pt x="1152506" y="371551"/>
                  </a:cubicBezTo>
                  <a:lnTo>
                    <a:pt x="877376" y="371551"/>
                  </a:lnTo>
                  <a:lnTo>
                    <a:pt x="877376" y="307438"/>
                  </a:lnTo>
                  <a:lnTo>
                    <a:pt x="1152506" y="307438"/>
                  </a:lnTo>
                  <a:cubicBezTo>
                    <a:pt x="1169670" y="307438"/>
                    <a:pt x="1182879" y="303063"/>
                    <a:pt x="1192135" y="294313"/>
                  </a:cubicBezTo>
                  <a:cubicBezTo>
                    <a:pt x="1201390" y="285563"/>
                    <a:pt x="1206017" y="273952"/>
                    <a:pt x="1206017" y="259480"/>
                  </a:cubicBezTo>
                  <a:cubicBezTo>
                    <a:pt x="1206017" y="243662"/>
                    <a:pt x="1201390" y="231799"/>
                    <a:pt x="1192135" y="223890"/>
                  </a:cubicBezTo>
                  <a:cubicBezTo>
                    <a:pt x="1182879" y="215981"/>
                    <a:pt x="1169670" y="212026"/>
                    <a:pt x="1152506" y="212026"/>
                  </a:cubicBezTo>
                  <a:lnTo>
                    <a:pt x="983894" y="212026"/>
                  </a:lnTo>
                  <a:cubicBezTo>
                    <a:pt x="966730" y="212026"/>
                    <a:pt x="951165" y="209418"/>
                    <a:pt x="937198" y="204202"/>
                  </a:cubicBezTo>
                  <a:cubicBezTo>
                    <a:pt x="923231" y="198985"/>
                    <a:pt x="911452" y="191749"/>
                    <a:pt x="901860" y="182494"/>
                  </a:cubicBezTo>
                  <a:cubicBezTo>
                    <a:pt x="892268" y="173239"/>
                    <a:pt x="884864" y="162217"/>
                    <a:pt x="879648" y="149428"/>
                  </a:cubicBezTo>
                  <a:cubicBezTo>
                    <a:pt x="874431" y="136639"/>
                    <a:pt x="871823" y="122672"/>
                    <a:pt x="871823" y="107528"/>
                  </a:cubicBezTo>
                  <a:cubicBezTo>
                    <a:pt x="871823" y="92720"/>
                    <a:pt x="874263" y="79005"/>
                    <a:pt x="879143" y="66384"/>
                  </a:cubicBezTo>
                  <a:cubicBezTo>
                    <a:pt x="884023" y="53764"/>
                    <a:pt x="891259" y="42910"/>
                    <a:pt x="900850" y="33823"/>
                  </a:cubicBezTo>
                  <a:cubicBezTo>
                    <a:pt x="910442" y="24736"/>
                    <a:pt x="922306" y="17585"/>
                    <a:pt x="936441" y="12368"/>
                  </a:cubicBezTo>
                  <a:cubicBezTo>
                    <a:pt x="950576" y="7152"/>
                    <a:pt x="966730" y="4543"/>
                    <a:pt x="984904" y="4543"/>
                  </a:cubicBezTo>
                  <a:close/>
                  <a:moveTo>
                    <a:pt x="424148" y="4543"/>
                  </a:moveTo>
                  <a:lnTo>
                    <a:pt x="490280" y="4543"/>
                  </a:lnTo>
                  <a:lnTo>
                    <a:pt x="490280" y="209502"/>
                  </a:lnTo>
                  <a:cubicBezTo>
                    <a:pt x="490280" y="228013"/>
                    <a:pt x="492552" y="243830"/>
                    <a:pt x="497095" y="256956"/>
                  </a:cubicBezTo>
                  <a:cubicBezTo>
                    <a:pt x="501639" y="270081"/>
                    <a:pt x="509043" y="280851"/>
                    <a:pt x="519308" y="289265"/>
                  </a:cubicBezTo>
                  <a:cubicBezTo>
                    <a:pt x="529572" y="297678"/>
                    <a:pt x="543287" y="303820"/>
                    <a:pt x="560451" y="307691"/>
                  </a:cubicBezTo>
                  <a:cubicBezTo>
                    <a:pt x="577615" y="311561"/>
                    <a:pt x="598818" y="313496"/>
                    <a:pt x="624059" y="313496"/>
                  </a:cubicBezTo>
                  <a:cubicBezTo>
                    <a:pt x="649300" y="313496"/>
                    <a:pt x="670503" y="311561"/>
                    <a:pt x="687667" y="307691"/>
                  </a:cubicBezTo>
                  <a:cubicBezTo>
                    <a:pt x="704831" y="303820"/>
                    <a:pt x="718545" y="297678"/>
                    <a:pt x="728810" y="289265"/>
                  </a:cubicBezTo>
                  <a:cubicBezTo>
                    <a:pt x="739075" y="280851"/>
                    <a:pt x="746479" y="270081"/>
                    <a:pt x="751022" y="256956"/>
                  </a:cubicBezTo>
                  <a:cubicBezTo>
                    <a:pt x="755566" y="243830"/>
                    <a:pt x="757838" y="228013"/>
                    <a:pt x="757838" y="209502"/>
                  </a:cubicBezTo>
                  <a:lnTo>
                    <a:pt x="757838" y="4543"/>
                  </a:lnTo>
                  <a:lnTo>
                    <a:pt x="820436" y="4543"/>
                  </a:lnTo>
                  <a:lnTo>
                    <a:pt x="820436" y="209502"/>
                  </a:lnTo>
                  <a:cubicBezTo>
                    <a:pt x="820436" y="237773"/>
                    <a:pt x="816734" y="262425"/>
                    <a:pt x="809330" y="283459"/>
                  </a:cubicBezTo>
                  <a:cubicBezTo>
                    <a:pt x="801926" y="304494"/>
                    <a:pt x="790314" y="321910"/>
                    <a:pt x="774497" y="335709"/>
                  </a:cubicBezTo>
                  <a:cubicBezTo>
                    <a:pt x="758679" y="349507"/>
                    <a:pt x="738233" y="359772"/>
                    <a:pt x="713160" y="366503"/>
                  </a:cubicBezTo>
                  <a:cubicBezTo>
                    <a:pt x="688088" y="373234"/>
                    <a:pt x="657714" y="376599"/>
                    <a:pt x="622040" y="376599"/>
                  </a:cubicBezTo>
                  <a:cubicBezTo>
                    <a:pt x="586702" y="376599"/>
                    <a:pt x="556497" y="373234"/>
                    <a:pt x="531423" y="366503"/>
                  </a:cubicBezTo>
                  <a:cubicBezTo>
                    <a:pt x="506350" y="359772"/>
                    <a:pt x="485905" y="349507"/>
                    <a:pt x="470087" y="335709"/>
                  </a:cubicBezTo>
                  <a:cubicBezTo>
                    <a:pt x="454269" y="321910"/>
                    <a:pt x="442659" y="304494"/>
                    <a:pt x="435254" y="283459"/>
                  </a:cubicBezTo>
                  <a:cubicBezTo>
                    <a:pt x="427850" y="262425"/>
                    <a:pt x="424148" y="237773"/>
                    <a:pt x="424148" y="209502"/>
                  </a:cubicBezTo>
                  <a:close/>
                  <a:moveTo>
                    <a:pt x="178203" y="4543"/>
                  </a:moveTo>
                  <a:lnTo>
                    <a:pt x="377104" y="4543"/>
                  </a:lnTo>
                  <a:lnTo>
                    <a:pt x="377104" y="68656"/>
                  </a:lnTo>
                  <a:lnTo>
                    <a:pt x="178203" y="68656"/>
                  </a:lnTo>
                  <a:cubicBezTo>
                    <a:pt x="161712" y="68656"/>
                    <a:pt x="146483" y="71601"/>
                    <a:pt x="132517" y="77491"/>
                  </a:cubicBezTo>
                  <a:cubicBezTo>
                    <a:pt x="118550" y="83380"/>
                    <a:pt x="106518" y="91542"/>
                    <a:pt x="96422" y="101975"/>
                  </a:cubicBezTo>
                  <a:cubicBezTo>
                    <a:pt x="86325" y="112408"/>
                    <a:pt x="78416" y="124860"/>
                    <a:pt x="72695" y="139332"/>
                  </a:cubicBezTo>
                  <a:cubicBezTo>
                    <a:pt x="66973" y="153803"/>
                    <a:pt x="64113" y="169789"/>
                    <a:pt x="64113" y="187290"/>
                  </a:cubicBezTo>
                  <a:cubicBezTo>
                    <a:pt x="64113" y="204454"/>
                    <a:pt x="66973" y="220440"/>
                    <a:pt x="72695" y="235248"/>
                  </a:cubicBezTo>
                  <a:cubicBezTo>
                    <a:pt x="78416" y="250057"/>
                    <a:pt x="86325" y="262761"/>
                    <a:pt x="96422" y="273363"/>
                  </a:cubicBezTo>
                  <a:cubicBezTo>
                    <a:pt x="106518" y="283964"/>
                    <a:pt x="118550" y="292294"/>
                    <a:pt x="132517" y="298352"/>
                  </a:cubicBezTo>
                  <a:cubicBezTo>
                    <a:pt x="146483" y="304409"/>
                    <a:pt x="161712" y="307438"/>
                    <a:pt x="178203" y="307438"/>
                  </a:cubicBezTo>
                  <a:lnTo>
                    <a:pt x="377104" y="307438"/>
                  </a:lnTo>
                  <a:lnTo>
                    <a:pt x="377104" y="371551"/>
                  </a:lnTo>
                  <a:lnTo>
                    <a:pt x="178203" y="371551"/>
                  </a:lnTo>
                  <a:cubicBezTo>
                    <a:pt x="152625" y="371551"/>
                    <a:pt x="128983" y="366755"/>
                    <a:pt x="107275" y="357164"/>
                  </a:cubicBezTo>
                  <a:cubicBezTo>
                    <a:pt x="85568" y="347572"/>
                    <a:pt x="66721" y="334447"/>
                    <a:pt x="50735" y="317787"/>
                  </a:cubicBezTo>
                  <a:cubicBezTo>
                    <a:pt x="34749" y="301128"/>
                    <a:pt x="22296" y="281356"/>
                    <a:pt x="13378" y="258470"/>
                  </a:cubicBezTo>
                  <a:cubicBezTo>
                    <a:pt x="4459" y="235585"/>
                    <a:pt x="0" y="210848"/>
                    <a:pt x="0" y="184261"/>
                  </a:cubicBezTo>
                  <a:cubicBezTo>
                    <a:pt x="0" y="157337"/>
                    <a:pt x="4459" y="132769"/>
                    <a:pt x="13378" y="110557"/>
                  </a:cubicBezTo>
                  <a:cubicBezTo>
                    <a:pt x="22296" y="88344"/>
                    <a:pt x="34749" y="69413"/>
                    <a:pt x="50735" y="53764"/>
                  </a:cubicBezTo>
                  <a:cubicBezTo>
                    <a:pt x="66721" y="38114"/>
                    <a:pt x="85568" y="25998"/>
                    <a:pt x="107275" y="17416"/>
                  </a:cubicBezTo>
                  <a:cubicBezTo>
                    <a:pt x="128983" y="8834"/>
                    <a:pt x="152625" y="4543"/>
                    <a:pt x="178203" y="4543"/>
                  </a:cubicBezTo>
                  <a:close/>
                  <a:moveTo>
                    <a:pt x="2279294" y="0"/>
                  </a:moveTo>
                  <a:cubicBezTo>
                    <a:pt x="2286025" y="0"/>
                    <a:pt x="2292335" y="1851"/>
                    <a:pt x="2298225" y="5553"/>
                  </a:cubicBezTo>
                  <a:cubicBezTo>
                    <a:pt x="2304115" y="9255"/>
                    <a:pt x="2308574" y="14640"/>
                    <a:pt x="2311603" y="21707"/>
                  </a:cubicBezTo>
                  <a:lnTo>
                    <a:pt x="2424684" y="281187"/>
                  </a:lnTo>
                  <a:lnTo>
                    <a:pt x="2537765" y="21707"/>
                  </a:lnTo>
                  <a:cubicBezTo>
                    <a:pt x="2543823" y="7236"/>
                    <a:pt x="2554087" y="0"/>
                    <a:pt x="2568559" y="0"/>
                  </a:cubicBezTo>
                  <a:cubicBezTo>
                    <a:pt x="2584040" y="0"/>
                    <a:pt x="2594305" y="8750"/>
                    <a:pt x="2599354" y="26251"/>
                  </a:cubicBezTo>
                  <a:lnTo>
                    <a:pt x="2693251" y="371551"/>
                  </a:lnTo>
                  <a:lnTo>
                    <a:pt x="2629643" y="371551"/>
                  </a:lnTo>
                  <a:lnTo>
                    <a:pt x="2559472" y="113586"/>
                  </a:lnTo>
                  <a:lnTo>
                    <a:pt x="2455478" y="352368"/>
                  </a:lnTo>
                  <a:cubicBezTo>
                    <a:pt x="2451776" y="360108"/>
                    <a:pt x="2447317" y="366082"/>
                    <a:pt x="2442100" y="370289"/>
                  </a:cubicBezTo>
                  <a:cubicBezTo>
                    <a:pt x="2436884" y="374496"/>
                    <a:pt x="2430405" y="376599"/>
                    <a:pt x="2422665" y="376599"/>
                  </a:cubicBezTo>
                  <a:cubicBezTo>
                    <a:pt x="2407520" y="376599"/>
                    <a:pt x="2396582" y="368522"/>
                    <a:pt x="2389851" y="352368"/>
                  </a:cubicBezTo>
                  <a:lnTo>
                    <a:pt x="2286362" y="113586"/>
                  </a:lnTo>
                  <a:lnTo>
                    <a:pt x="2216191" y="371551"/>
                  </a:lnTo>
                  <a:lnTo>
                    <a:pt x="2153088" y="371551"/>
                  </a:lnTo>
                  <a:lnTo>
                    <a:pt x="2247490" y="26251"/>
                  </a:lnTo>
                  <a:cubicBezTo>
                    <a:pt x="2251865" y="8750"/>
                    <a:pt x="2262467" y="0"/>
                    <a:pt x="2279294" y="0"/>
                  </a:cubicBezTo>
                  <a:close/>
                </a:path>
              </a:pathLst>
            </a:custGeom>
            <a:gradFill>
              <a:gsLst>
                <a:gs pos="0">
                  <a:srgbClr val="FE813A"/>
                </a:gs>
                <a:gs pos="100000">
                  <a:srgbClr val="FFAF48"/>
                </a:gs>
              </a:gsLst>
              <a:lin ang="0" scaled="0"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4000" dirty="0">
                <a:latin typeface="Good Times Rg" panose="020B0605020000020001" pitchFamily="34" charset="0"/>
                <a:ea typeface="Inter Light" panose="02000503000000020004" pitchFamily="2" charset="0"/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16C0A31C-B2A8-56BB-4B98-31335198041F}"/>
                </a:ext>
              </a:extLst>
            </p:cNvPr>
            <p:cNvSpPr/>
            <p:nvPr/>
          </p:nvSpPr>
          <p:spPr>
            <a:xfrm>
              <a:off x="1067626" y="1558013"/>
              <a:ext cx="1375677" cy="372056"/>
            </a:xfrm>
            <a:custGeom>
              <a:avLst/>
              <a:gdLst>
                <a:gd name="connsiteX0" fmla="*/ 178203 w 1375677"/>
                <a:gd name="connsiteY0" fmla="*/ 64113 h 372056"/>
                <a:gd name="connsiteX1" fmla="*/ 132516 w 1375677"/>
                <a:gd name="connsiteY1" fmla="*/ 72948 h 372056"/>
                <a:gd name="connsiteX2" fmla="*/ 96421 w 1375677"/>
                <a:gd name="connsiteY2" fmla="*/ 97432 h 372056"/>
                <a:gd name="connsiteX3" fmla="*/ 72695 w 1375677"/>
                <a:gd name="connsiteY3" fmla="*/ 134789 h 372056"/>
                <a:gd name="connsiteX4" fmla="*/ 64113 w 1375677"/>
                <a:gd name="connsiteY4" fmla="*/ 182747 h 372056"/>
                <a:gd name="connsiteX5" fmla="*/ 72695 w 1375677"/>
                <a:gd name="connsiteY5" fmla="*/ 230705 h 372056"/>
                <a:gd name="connsiteX6" fmla="*/ 96421 w 1375677"/>
                <a:gd name="connsiteY6" fmla="*/ 268820 h 372056"/>
                <a:gd name="connsiteX7" fmla="*/ 132516 w 1375677"/>
                <a:gd name="connsiteY7" fmla="*/ 293808 h 372056"/>
                <a:gd name="connsiteX8" fmla="*/ 178203 w 1375677"/>
                <a:gd name="connsiteY8" fmla="*/ 302895 h 372056"/>
                <a:gd name="connsiteX9" fmla="*/ 267557 w 1375677"/>
                <a:gd name="connsiteY9" fmla="*/ 302895 h 372056"/>
                <a:gd name="connsiteX10" fmla="*/ 314001 w 1375677"/>
                <a:gd name="connsiteY10" fmla="*/ 293808 h 372056"/>
                <a:gd name="connsiteX11" fmla="*/ 350601 w 1375677"/>
                <a:gd name="connsiteY11" fmla="*/ 268820 h 372056"/>
                <a:gd name="connsiteX12" fmla="*/ 374580 w 1375677"/>
                <a:gd name="connsiteY12" fmla="*/ 230705 h 372056"/>
                <a:gd name="connsiteX13" fmla="*/ 383162 w 1375677"/>
                <a:gd name="connsiteY13" fmla="*/ 182747 h 372056"/>
                <a:gd name="connsiteX14" fmla="*/ 374580 w 1375677"/>
                <a:gd name="connsiteY14" fmla="*/ 135041 h 372056"/>
                <a:gd name="connsiteX15" fmla="*/ 350601 w 1375677"/>
                <a:gd name="connsiteY15" fmla="*/ 97432 h 372056"/>
                <a:gd name="connsiteX16" fmla="*/ 314001 w 1375677"/>
                <a:gd name="connsiteY16" fmla="*/ 72948 h 372056"/>
                <a:gd name="connsiteX17" fmla="*/ 267557 w 1375677"/>
                <a:gd name="connsiteY17" fmla="*/ 64113 h 372056"/>
                <a:gd name="connsiteX18" fmla="*/ 944051 w 1375677"/>
                <a:gd name="connsiteY18" fmla="*/ 0 h 372056"/>
                <a:gd name="connsiteX19" fmla="*/ 1207570 w 1375677"/>
                <a:gd name="connsiteY19" fmla="*/ 0 h 372056"/>
                <a:gd name="connsiteX20" fmla="*/ 1263605 w 1375677"/>
                <a:gd name="connsiteY20" fmla="*/ 9340 h 372056"/>
                <a:gd name="connsiteX21" fmla="*/ 1305506 w 1375677"/>
                <a:gd name="connsiteY21" fmla="*/ 36095 h 372056"/>
                <a:gd name="connsiteX22" fmla="*/ 1331757 w 1375677"/>
                <a:gd name="connsiteY22" fmla="*/ 78248 h 372056"/>
                <a:gd name="connsiteX23" fmla="*/ 1340844 w 1375677"/>
                <a:gd name="connsiteY23" fmla="*/ 133779 h 372056"/>
                <a:gd name="connsiteX24" fmla="*/ 1320903 w 1375677"/>
                <a:gd name="connsiteY24" fmla="*/ 210765 h 372056"/>
                <a:gd name="connsiteX25" fmla="*/ 1265120 w 1375677"/>
                <a:gd name="connsiteY25" fmla="*/ 255442 h 372056"/>
                <a:gd name="connsiteX26" fmla="*/ 1375677 w 1375677"/>
                <a:gd name="connsiteY26" fmla="*/ 367008 h 372056"/>
                <a:gd name="connsiteX27" fmla="*/ 1284808 w 1375677"/>
                <a:gd name="connsiteY27" fmla="*/ 367008 h 372056"/>
                <a:gd name="connsiteX28" fmla="*/ 1191920 w 1375677"/>
                <a:gd name="connsiteY28" fmla="*/ 265033 h 372056"/>
                <a:gd name="connsiteX29" fmla="*/ 1054608 w 1375677"/>
                <a:gd name="connsiteY29" fmla="*/ 265033 h 372056"/>
                <a:gd name="connsiteX30" fmla="*/ 1054608 w 1375677"/>
                <a:gd name="connsiteY30" fmla="*/ 208493 h 372056"/>
                <a:gd name="connsiteX31" fmla="*/ 1207570 w 1375677"/>
                <a:gd name="connsiteY31" fmla="*/ 208493 h 372056"/>
                <a:gd name="connsiteX32" fmla="*/ 1260072 w 1375677"/>
                <a:gd name="connsiteY32" fmla="*/ 189562 h 372056"/>
                <a:gd name="connsiteX33" fmla="*/ 1277741 w 1375677"/>
                <a:gd name="connsiteY33" fmla="*/ 134789 h 372056"/>
                <a:gd name="connsiteX34" fmla="*/ 1259314 w 1375677"/>
                <a:gd name="connsiteY34" fmla="*/ 81530 h 372056"/>
                <a:gd name="connsiteX35" fmla="*/ 1207570 w 1375677"/>
                <a:gd name="connsiteY35" fmla="*/ 64113 h 372056"/>
                <a:gd name="connsiteX36" fmla="*/ 1007659 w 1375677"/>
                <a:gd name="connsiteY36" fmla="*/ 64113 h 372056"/>
                <a:gd name="connsiteX37" fmla="*/ 1007659 w 1375677"/>
                <a:gd name="connsiteY37" fmla="*/ 367008 h 372056"/>
                <a:gd name="connsiteX38" fmla="*/ 944051 w 1375677"/>
                <a:gd name="connsiteY38" fmla="*/ 367008 h 372056"/>
                <a:gd name="connsiteX39" fmla="*/ 490823 w 1375677"/>
                <a:gd name="connsiteY39" fmla="*/ 0 h 372056"/>
                <a:gd name="connsiteX40" fmla="*/ 556955 w 1375677"/>
                <a:gd name="connsiteY40" fmla="*/ 0 h 372056"/>
                <a:gd name="connsiteX41" fmla="*/ 556955 w 1375677"/>
                <a:gd name="connsiteY41" fmla="*/ 204959 h 372056"/>
                <a:gd name="connsiteX42" fmla="*/ 563770 w 1375677"/>
                <a:gd name="connsiteY42" fmla="*/ 252413 h 372056"/>
                <a:gd name="connsiteX43" fmla="*/ 585983 w 1375677"/>
                <a:gd name="connsiteY43" fmla="*/ 284722 h 372056"/>
                <a:gd name="connsiteX44" fmla="*/ 627126 w 1375677"/>
                <a:gd name="connsiteY44" fmla="*/ 303148 h 372056"/>
                <a:gd name="connsiteX45" fmla="*/ 690734 w 1375677"/>
                <a:gd name="connsiteY45" fmla="*/ 308953 h 372056"/>
                <a:gd name="connsiteX46" fmla="*/ 754342 w 1375677"/>
                <a:gd name="connsiteY46" fmla="*/ 303148 h 372056"/>
                <a:gd name="connsiteX47" fmla="*/ 795485 w 1375677"/>
                <a:gd name="connsiteY47" fmla="*/ 284722 h 372056"/>
                <a:gd name="connsiteX48" fmla="*/ 817697 w 1375677"/>
                <a:gd name="connsiteY48" fmla="*/ 252413 h 372056"/>
                <a:gd name="connsiteX49" fmla="*/ 824512 w 1375677"/>
                <a:gd name="connsiteY49" fmla="*/ 204959 h 372056"/>
                <a:gd name="connsiteX50" fmla="*/ 824512 w 1375677"/>
                <a:gd name="connsiteY50" fmla="*/ 0 h 372056"/>
                <a:gd name="connsiteX51" fmla="*/ 887111 w 1375677"/>
                <a:gd name="connsiteY51" fmla="*/ 0 h 372056"/>
                <a:gd name="connsiteX52" fmla="*/ 887111 w 1375677"/>
                <a:gd name="connsiteY52" fmla="*/ 204959 h 372056"/>
                <a:gd name="connsiteX53" fmla="*/ 876005 w 1375677"/>
                <a:gd name="connsiteY53" fmla="*/ 278916 h 372056"/>
                <a:gd name="connsiteX54" fmla="*/ 841172 w 1375677"/>
                <a:gd name="connsiteY54" fmla="*/ 331165 h 372056"/>
                <a:gd name="connsiteX55" fmla="*/ 779835 w 1375677"/>
                <a:gd name="connsiteY55" fmla="*/ 361960 h 372056"/>
                <a:gd name="connsiteX56" fmla="*/ 688714 w 1375677"/>
                <a:gd name="connsiteY56" fmla="*/ 372056 h 372056"/>
                <a:gd name="connsiteX57" fmla="*/ 598098 w 1375677"/>
                <a:gd name="connsiteY57" fmla="*/ 361960 h 372056"/>
                <a:gd name="connsiteX58" fmla="*/ 536762 w 1375677"/>
                <a:gd name="connsiteY58" fmla="*/ 331165 h 372056"/>
                <a:gd name="connsiteX59" fmla="*/ 501929 w 1375677"/>
                <a:gd name="connsiteY59" fmla="*/ 278916 h 372056"/>
                <a:gd name="connsiteX60" fmla="*/ 490823 w 1375677"/>
                <a:gd name="connsiteY60" fmla="*/ 204959 h 372056"/>
                <a:gd name="connsiteX61" fmla="*/ 178203 w 1375677"/>
                <a:gd name="connsiteY61" fmla="*/ 0 h 372056"/>
                <a:gd name="connsiteX62" fmla="*/ 267557 w 1375677"/>
                <a:gd name="connsiteY62" fmla="*/ 0 h 372056"/>
                <a:gd name="connsiteX63" fmla="*/ 340504 w 1375677"/>
                <a:gd name="connsiteY63" fmla="*/ 13126 h 372056"/>
                <a:gd name="connsiteX64" fmla="*/ 397297 w 1375677"/>
                <a:gd name="connsiteY64" fmla="*/ 49978 h 372056"/>
                <a:gd name="connsiteX65" fmla="*/ 434149 w 1375677"/>
                <a:gd name="connsiteY65" fmla="*/ 106771 h 372056"/>
                <a:gd name="connsiteX66" fmla="*/ 447275 w 1375677"/>
                <a:gd name="connsiteY66" fmla="*/ 179718 h 372056"/>
                <a:gd name="connsiteX67" fmla="*/ 433897 w 1375677"/>
                <a:gd name="connsiteY67" fmla="*/ 253927 h 372056"/>
                <a:gd name="connsiteX68" fmla="*/ 396540 w 1375677"/>
                <a:gd name="connsiteY68" fmla="*/ 313244 h 372056"/>
                <a:gd name="connsiteX69" fmla="*/ 339747 w 1375677"/>
                <a:gd name="connsiteY69" fmla="*/ 352621 h 372056"/>
                <a:gd name="connsiteX70" fmla="*/ 267557 w 1375677"/>
                <a:gd name="connsiteY70" fmla="*/ 367008 h 372056"/>
                <a:gd name="connsiteX71" fmla="*/ 178203 w 1375677"/>
                <a:gd name="connsiteY71" fmla="*/ 367008 h 372056"/>
                <a:gd name="connsiteX72" fmla="*/ 107275 w 1375677"/>
                <a:gd name="connsiteY72" fmla="*/ 352621 h 372056"/>
                <a:gd name="connsiteX73" fmla="*/ 50735 w 1375677"/>
                <a:gd name="connsiteY73" fmla="*/ 313244 h 372056"/>
                <a:gd name="connsiteX74" fmla="*/ 13378 w 1375677"/>
                <a:gd name="connsiteY74" fmla="*/ 253927 h 372056"/>
                <a:gd name="connsiteX75" fmla="*/ 0 w 1375677"/>
                <a:gd name="connsiteY75" fmla="*/ 179718 h 372056"/>
                <a:gd name="connsiteX76" fmla="*/ 13378 w 1375677"/>
                <a:gd name="connsiteY76" fmla="*/ 106014 h 372056"/>
                <a:gd name="connsiteX77" fmla="*/ 50735 w 1375677"/>
                <a:gd name="connsiteY77" fmla="*/ 49221 h 372056"/>
                <a:gd name="connsiteX78" fmla="*/ 107275 w 1375677"/>
                <a:gd name="connsiteY78" fmla="*/ 12873 h 372056"/>
                <a:gd name="connsiteX79" fmla="*/ 178203 w 1375677"/>
                <a:gd name="connsiteY79" fmla="*/ 0 h 372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1375677" h="372056">
                  <a:moveTo>
                    <a:pt x="178203" y="64113"/>
                  </a:moveTo>
                  <a:cubicBezTo>
                    <a:pt x="161712" y="64113"/>
                    <a:pt x="146483" y="67058"/>
                    <a:pt x="132516" y="72948"/>
                  </a:cubicBezTo>
                  <a:cubicBezTo>
                    <a:pt x="118550" y="78837"/>
                    <a:pt x="106518" y="86998"/>
                    <a:pt x="96421" y="97432"/>
                  </a:cubicBezTo>
                  <a:cubicBezTo>
                    <a:pt x="86325" y="107865"/>
                    <a:pt x="78416" y="120317"/>
                    <a:pt x="72695" y="134789"/>
                  </a:cubicBezTo>
                  <a:cubicBezTo>
                    <a:pt x="66973" y="149260"/>
                    <a:pt x="64113" y="165246"/>
                    <a:pt x="64113" y="182747"/>
                  </a:cubicBezTo>
                  <a:cubicBezTo>
                    <a:pt x="64113" y="199911"/>
                    <a:pt x="66973" y="215897"/>
                    <a:pt x="72695" y="230705"/>
                  </a:cubicBezTo>
                  <a:cubicBezTo>
                    <a:pt x="78416" y="245514"/>
                    <a:pt x="86325" y="258218"/>
                    <a:pt x="96421" y="268820"/>
                  </a:cubicBezTo>
                  <a:cubicBezTo>
                    <a:pt x="106518" y="279421"/>
                    <a:pt x="118550" y="287751"/>
                    <a:pt x="132516" y="293808"/>
                  </a:cubicBezTo>
                  <a:cubicBezTo>
                    <a:pt x="146483" y="299866"/>
                    <a:pt x="161712" y="302895"/>
                    <a:pt x="178203" y="302895"/>
                  </a:cubicBezTo>
                  <a:lnTo>
                    <a:pt x="267557" y="302895"/>
                  </a:lnTo>
                  <a:cubicBezTo>
                    <a:pt x="284385" y="302895"/>
                    <a:pt x="299866" y="299866"/>
                    <a:pt x="314001" y="293808"/>
                  </a:cubicBezTo>
                  <a:cubicBezTo>
                    <a:pt x="328136" y="287751"/>
                    <a:pt x="340336" y="279421"/>
                    <a:pt x="350601" y="268820"/>
                  </a:cubicBezTo>
                  <a:cubicBezTo>
                    <a:pt x="360866" y="258218"/>
                    <a:pt x="368859" y="245514"/>
                    <a:pt x="374580" y="230705"/>
                  </a:cubicBezTo>
                  <a:cubicBezTo>
                    <a:pt x="380301" y="215897"/>
                    <a:pt x="383162" y="199911"/>
                    <a:pt x="383162" y="182747"/>
                  </a:cubicBezTo>
                  <a:cubicBezTo>
                    <a:pt x="383162" y="165583"/>
                    <a:pt x="380301" y="149681"/>
                    <a:pt x="374580" y="135041"/>
                  </a:cubicBezTo>
                  <a:cubicBezTo>
                    <a:pt x="368859" y="120401"/>
                    <a:pt x="360866" y="107865"/>
                    <a:pt x="350601" y="97432"/>
                  </a:cubicBezTo>
                  <a:cubicBezTo>
                    <a:pt x="340336" y="86998"/>
                    <a:pt x="328136" y="78837"/>
                    <a:pt x="314001" y="72948"/>
                  </a:cubicBezTo>
                  <a:cubicBezTo>
                    <a:pt x="299866" y="67058"/>
                    <a:pt x="284385" y="64113"/>
                    <a:pt x="267557" y="64113"/>
                  </a:cubicBezTo>
                  <a:close/>
                  <a:moveTo>
                    <a:pt x="944051" y="0"/>
                  </a:moveTo>
                  <a:lnTo>
                    <a:pt x="1207570" y="0"/>
                  </a:lnTo>
                  <a:cubicBezTo>
                    <a:pt x="1228436" y="0"/>
                    <a:pt x="1247115" y="3113"/>
                    <a:pt x="1263605" y="9340"/>
                  </a:cubicBezTo>
                  <a:cubicBezTo>
                    <a:pt x="1280096" y="15566"/>
                    <a:pt x="1294063" y="24484"/>
                    <a:pt x="1305506" y="36095"/>
                  </a:cubicBezTo>
                  <a:cubicBezTo>
                    <a:pt x="1316949" y="47706"/>
                    <a:pt x="1325699" y="61757"/>
                    <a:pt x="1331757" y="78248"/>
                  </a:cubicBezTo>
                  <a:cubicBezTo>
                    <a:pt x="1337815" y="94739"/>
                    <a:pt x="1340844" y="113249"/>
                    <a:pt x="1340844" y="133779"/>
                  </a:cubicBezTo>
                  <a:cubicBezTo>
                    <a:pt x="1340844" y="164405"/>
                    <a:pt x="1334197" y="190067"/>
                    <a:pt x="1320903" y="210765"/>
                  </a:cubicBezTo>
                  <a:cubicBezTo>
                    <a:pt x="1307609" y="231463"/>
                    <a:pt x="1289015" y="246355"/>
                    <a:pt x="1265120" y="255442"/>
                  </a:cubicBezTo>
                  <a:lnTo>
                    <a:pt x="1375677" y="367008"/>
                  </a:lnTo>
                  <a:lnTo>
                    <a:pt x="1284808" y="367008"/>
                  </a:lnTo>
                  <a:lnTo>
                    <a:pt x="1191920" y="265033"/>
                  </a:lnTo>
                  <a:lnTo>
                    <a:pt x="1054608" y="265033"/>
                  </a:lnTo>
                  <a:lnTo>
                    <a:pt x="1054608" y="208493"/>
                  </a:lnTo>
                  <a:lnTo>
                    <a:pt x="1207570" y="208493"/>
                  </a:lnTo>
                  <a:cubicBezTo>
                    <a:pt x="1230792" y="208493"/>
                    <a:pt x="1248292" y="202183"/>
                    <a:pt x="1260072" y="189562"/>
                  </a:cubicBezTo>
                  <a:cubicBezTo>
                    <a:pt x="1271851" y="176941"/>
                    <a:pt x="1277741" y="158684"/>
                    <a:pt x="1277741" y="134789"/>
                  </a:cubicBezTo>
                  <a:cubicBezTo>
                    <a:pt x="1277741" y="110894"/>
                    <a:pt x="1271598" y="93141"/>
                    <a:pt x="1259314" y="81530"/>
                  </a:cubicBezTo>
                  <a:cubicBezTo>
                    <a:pt x="1247030" y="69919"/>
                    <a:pt x="1229782" y="64113"/>
                    <a:pt x="1207570" y="64113"/>
                  </a:cubicBezTo>
                  <a:lnTo>
                    <a:pt x="1007659" y="64113"/>
                  </a:lnTo>
                  <a:lnTo>
                    <a:pt x="1007659" y="367008"/>
                  </a:lnTo>
                  <a:lnTo>
                    <a:pt x="944051" y="367008"/>
                  </a:lnTo>
                  <a:close/>
                  <a:moveTo>
                    <a:pt x="490823" y="0"/>
                  </a:moveTo>
                  <a:lnTo>
                    <a:pt x="556955" y="0"/>
                  </a:lnTo>
                  <a:lnTo>
                    <a:pt x="556955" y="204959"/>
                  </a:lnTo>
                  <a:cubicBezTo>
                    <a:pt x="556955" y="223469"/>
                    <a:pt x="559227" y="239287"/>
                    <a:pt x="563770" y="252413"/>
                  </a:cubicBezTo>
                  <a:cubicBezTo>
                    <a:pt x="568314" y="265538"/>
                    <a:pt x="575718" y="276308"/>
                    <a:pt x="585983" y="284722"/>
                  </a:cubicBezTo>
                  <a:cubicBezTo>
                    <a:pt x="596247" y="293135"/>
                    <a:pt x="609962" y="299277"/>
                    <a:pt x="627126" y="303148"/>
                  </a:cubicBezTo>
                  <a:cubicBezTo>
                    <a:pt x="644290" y="307018"/>
                    <a:pt x="665493" y="308953"/>
                    <a:pt x="690734" y="308953"/>
                  </a:cubicBezTo>
                  <a:cubicBezTo>
                    <a:pt x="715975" y="308953"/>
                    <a:pt x="737178" y="307018"/>
                    <a:pt x="754342" y="303148"/>
                  </a:cubicBezTo>
                  <a:cubicBezTo>
                    <a:pt x="771506" y="299277"/>
                    <a:pt x="785220" y="293135"/>
                    <a:pt x="795485" y="284722"/>
                  </a:cubicBezTo>
                  <a:cubicBezTo>
                    <a:pt x="805750" y="276308"/>
                    <a:pt x="813154" y="265538"/>
                    <a:pt x="817697" y="252413"/>
                  </a:cubicBezTo>
                  <a:cubicBezTo>
                    <a:pt x="822241" y="239287"/>
                    <a:pt x="824512" y="223469"/>
                    <a:pt x="824512" y="204959"/>
                  </a:cubicBezTo>
                  <a:lnTo>
                    <a:pt x="824512" y="0"/>
                  </a:lnTo>
                  <a:lnTo>
                    <a:pt x="887111" y="0"/>
                  </a:lnTo>
                  <a:lnTo>
                    <a:pt x="887111" y="204959"/>
                  </a:lnTo>
                  <a:cubicBezTo>
                    <a:pt x="887111" y="233229"/>
                    <a:pt x="883409" y="257882"/>
                    <a:pt x="876005" y="278916"/>
                  </a:cubicBezTo>
                  <a:cubicBezTo>
                    <a:pt x="868601" y="299950"/>
                    <a:pt x="856989" y="317367"/>
                    <a:pt x="841172" y="331165"/>
                  </a:cubicBezTo>
                  <a:cubicBezTo>
                    <a:pt x="825354" y="344964"/>
                    <a:pt x="804908" y="355229"/>
                    <a:pt x="779835" y="361960"/>
                  </a:cubicBezTo>
                  <a:cubicBezTo>
                    <a:pt x="754763" y="368691"/>
                    <a:pt x="724389" y="372056"/>
                    <a:pt x="688714" y="372056"/>
                  </a:cubicBezTo>
                  <a:cubicBezTo>
                    <a:pt x="653377" y="372056"/>
                    <a:pt x="623172" y="368691"/>
                    <a:pt x="598098" y="361960"/>
                  </a:cubicBezTo>
                  <a:cubicBezTo>
                    <a:pt x="573025" y="355229"/>
                    <a:pt x="552580" y="344964"/>
                    <a:pt x="536762" y="331165"/>
                  </a:cubicBezTo>
                  <a:cubicBezTo>
                    <a:pt x="520944" y="317367"/>
                    <a:pt x="509334" y="299950"/>
                    <a:pt x="501929" y="278916"/>
                  </a:cubicBezTo>
                  <a:cubicBezTo>
                    <a:pt x="494525" y="257882"/>
                    <a:pt x="490823" y="233229"/>
                    <a:pt x="490823" y="204959"/>
                  </a:cubicBezTo>
                  <a:close/>
                  <a:moveTo>
                    <a:pt x="178203" y="0"/>
                  </a:moveTo>
                  <a:lnTo>
                    <a:pt x="267557" y="0"/>
                  </a:lnTo>
                  <a:cubicBezTo>
                    <a:pt x="294145" y="0"/>
                    <a:pt x="318460" y="4375"/>
                    <a:pt x="340504" y="13126"/>
                  </a:cubicBezTo>
                  <a:cubicBezTo>
                    <a:pt x="362548" y="21876"/>
                    <a:pt x="381479" y="34160"/>
                    <a:pt x="397297" y="49978"/>
                  </a:cubicBezTo>
                  <a:cubicBezTo>
                    <a:pt x="413115" y="65796"/>
                    <a:pt x="425399" y="84727"/>
                    <a:pt x="434149" y="106771"/>
                  </a:cubicBezTo>
                  <a:cubicBezTo>
                    <a:pt x="442900" y="128815"/>
                    <a:pt x="447275" y="153131"/>
                    <a:pt x="447275" y="179718"/>
                  </a:cubicBezTo>
                  <a:cubicBezTo>
                    <a:pt x="447275" y="206305"/>
                    <a:pt x="442816" y="231042"/>
                    <a:pt x="433897" y="253927"/>
                  </a:cubicBezTo>
                  <a:cubicBezTo>
                    <a:pt x="424978" y="276813"/>
                    <a:pt x="412526" y="296585"/>
                    <a:pt x="396540" y="313244"/>
                  </a:cubicBezTo>
                  <a:cubicBezTo>
                    <a:pt x="380554" y="329903"/>
                    <a:pt x="361623" y="343029"/>
                    <a:pt x="339747" y="352621"/>
                  </a:cubicBezTo>
                  <a:cubicBezTo>
                    <a:pt x="317871" y="362212"/>
                    <a:pt x="293808" y="367008"/>
                    <a:pt x="267557" y="367008"/>
                  </a:cubicBezTo>
                  <a:lnTo>
                    <a:pt x="178203" y="367008"/>
                  </a:lnTo>
                  <a:cubicBezTo>
                    <a:pt x="152625" y="367008"/>
                    <a:pt x="128983" y="362212"/>
                    <a:pt x="107275" y="352621"/>
                  </a:cubicBezTo>
                  <a:cubicBezTo>
                    <a:pt x="85568" y="343029"/>
                    <a:pt x="66721" y="329903"/>
                    <a:pt x="50735" y="313244"/>
                  </a:cubicBezTo>
                  <a:cubicBezTo>
                    <a:pt x="34749" y="296585"/>
                    <a:pt x="22296" y="276813"/>
                    <a:pt x="13378" y="253927"/>
                  </a:cubicBezTo>
                  <a:cubicBezTo>
                    <a:pt x="4459" y="231042"/>
                    <a:pt x="0" y="206305"/>
                    <a:pt x="0" y="179718"/>
                  </a:cubicBezTo>
                  <a:cubicBezTo>
                    <a:pt x="0" y="152794"/>
                    <a:pt x="4459" y="128226"/>
                    <a:pt x="13378" y="106014"/>
                  </a:cubicBezTo>
                  <a:cubicBezTo>
                    <a:pt x="22296" y="83801"/>
                    <a:pt x="34749" y="64870"/>
                    <a:pt x="50735" y="49221"/>
                  </a:cubicBezTo>
                  <a:cubicBezTo>
                    <a:pt x="66721" y="33571"/>
                    <a:pt x="85568" y="21455"/>
                    <a:pt x="107275" y="12873"/>
                  </a:cubicBezTo>
                  <a:cubicBezTo>
                    <a:pt x="128983" y="4291"/>
                    <a:pt x="152625" y="0"/>
                    <a:pt x="17820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gradFill>
                  <a:gsLst>
                    <a:gs pos="9000">
                      <a:srgbClr val="FE813A"/>
                    </a:gs>
                    <a:gs pos="100000">
                      <a:srgbClr val="FFAF48"/>
                    </a:gs>
                  </a:gsLst>
                  <a:lin ang="0" scaled="1"/>
                </a:gradFill>
              </a:endParaRPr>
            </a:p>
          </p:txBody>
        </p:sp>
      </p:grpSp>
      <p:sp>
        <p:nvSpPr>
          <p:cNvPr id="147" name="TextBox 146">
            <a:extLst>
              <a:ext uri="{FF2B5EF4-FFF2-40B4-BE49-F238E27FC236}">
                <a16:creationId xmlns:a16="http://schemas.microsoft.com/office/drawing/2014/main" id="{CEA691A0-352A-A976-06AC-0688FC21B3D1}"/>
              </a:ext>
            </a:extLst>
          </p:cNvPr>
          <p:cNvSpPr txBox="1"/>
          <p:nvPr/>
        </p:nvSpPr>
        <p:spPr>
          <a:xfrm>
            <a:off x="992169" y="3091656"/>
            <a:ext cx="49647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dirty="0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Every year, we invest time and money to design, develop and deliver new products</a:t>
            </a:r>
            <a:r>
              <a:rPr lang="en-US" sz="1200" dirty="0">
                <a:latin typeface="Inter Light" panose="02000503000000020004" pitchFamily="2" charset="0"/>
                <a:ea typeface="Inter Light" panose="02000503000000020004" pitchFamily="2" charset="0"/>
              </a:rPr>
              <a:t>, to enhance them and to offer excellent support to all of our customers, resellers and partners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6F7B7211-5A26-537B-FCB0-A6FD61B3D166}"/>
              </a:ext>
            </a:extLst>
          </p:cNvPr>
          <p:cNvSpPr txBox="1"/>
          <p:nvPr/>
        </p:nvSpPr>
        <p:spPr>
          <a:xfrm>
            <a:off x="5987719" y="3091656"/>
            <a:ext cx="46294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dirty="0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Some large corporation owns hundreds of </a:t>
            </a:r>
            <a:r>
              <a:rPr lang="en-US" sz="1200" dirty="0" err="1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TSplus</a:t>
            </a:r>
            <a:r>
              <a:rPr lang="en-US" sz="1200" dirty="0"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 systems</a:t>
            </a:r>
            <a:r>
              <a:rPr lang="en-US" sz="1200" dirty="0">
                <a:latin typeface="Inter Light" panose="02000503000000020004" pitchFamily="2" charset="0"/>
                <a:ea typeface="Inter Light" panose="02000503000000020004" pitchFamily="2" charset="0"/>
              </a:rPr>
              <a:t> and many SMBs have deployed 1 to 10 Application Servers.</a:t>
            </a:r>
          </a:p>
        </p:txBody>
      </p: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70812529-FFD5-EDC7-ED5F-B18E77134AC2}"/>
              </a:ext>
            </a:extLst>
          </p:cNvPr>
          <p:cNvGrpSpPr/>
          <p:nvPr/>
        </p:nvGrpSpPr>
        <p:grpSpPr>
          <a:xfrm>
            <a:off x="1056641" y="3942079"/>
            <a:ext cx="2402516" cy="1542449"/>
            <a:chOff x="1056641" y="3911599"/>
            <a:chExt cx="2402516" cy="1542449"/>
          </a:xfrm>
        </p:grpSpPr>
        <p:sp>
          <p:nvSpPr>
            <p:cNvPr id="139" name="Rectangle : coins arrondis 10">
              <a:extLst>
                <a:ext uri="{FF2B5EF4-FFF2-40B4-BE49-F238E27FC236}">
                  <a16:creationId xmlns:a16="http://schemas.microsoft.com/office/drawing/2014/main" id="{E1BE6468-089A-C0F1-94EA-675903F5E259}"/>
                </a:ext>
              </a:extLst>
            </p:cNvPr>
            <p:cNvSpPr/>
            <p:nvPr/>
          </p:nvSpPr>
          <p:spPr>
            <a:xfrm>
              <a:off x="1056641" y="3911599"/>
              <a:ext cx="2402516" cy="1542449"/>
            </a:xfrm>
            <a:prstGeom prst="roundRect">
              <a:avLst>
                <a:gd name="adj" fmla="val 2433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49" name="Image 13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11BBB5A3-630D-2979-3FE0-A158AC509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2"/>
            <a:stretch/>
          </p:blipFill>
          <p:spPr>
            <a:xfrm>
              <a:off x="1724249" y="4538040"/>
              <a:ext cx="1129018" cy="266040"/>
            </a:xfrm>
            <a:prstGeom prst="rect">
              <a:avLst/>
            </a:prstGeom>
          </p:spPr>
        </p:pic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E93B28CC-BDE0-C09B-15F0-0C56FFAE87BF}"/>
              </a:ext>
            </a:extLst>
          </p:cNvPr>
          <p:cNvGrpSpPr/>
          <p:nvPr/>
        </p:nvGrpSpPr>
        <p:grpSpPr>
          <a:xfrm>
            <a:off x="3554416" y="3942079"/>
            <a:ext cx="2402516" cy="1542449"/>
            <a:chOff x="3554416" y="3911599"/>
            <a:chExt cx="2402516" cy="1542449"/>
          </a:xfrm>
        </p:grpSpPr>
        <p:sp>
          <p:nvSpPr>
            <p:cNvPr id="140" name="Rectangle : coins arrondis 10">
              <a:extLst>
                <a:ext uri="{FF2B5EF4-FFF2-40B4-BE49-F238E27FC236}">
                  <a16:creationId xmlns:a16="http://schemas.microsoft.com/office/drawing/2014/main" id="{73D4EE90-71F3-F209-8D22-022DD5E1CE9B}"/>
                </a:ext>
              </a:extLst>
            </p:cNvPr>
            <p:cNvSpPr/>
            <p:nvPr/>
          </p:nvSpPr>
          <p:spPr>
            <a:xfrm>
              <a:off x="3554416" y="3911599"/>
              <a:ext cx="2402516" cy="1542449"/>
            </a:xfrm>
            <a:prstGeom prst="roundRect">
              <a:avLst>
                <a:gd name="adj" fmla="val 2433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50" name="Espace réservé du contenu 4">
              <a:extLst>
                <a:ext uri="{FF2B5EF4-FFF2-40B4-BE49-F238E27FC236}">
                  <a16:creationId xmlns:a16="http://schemas.microsoft.com/office/drawing/2014/main" id="{0B4AFA29-9827-3412-E478-4EC09B3BA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5948" y="4321334"/>
              <a:ext cx="699452" cy="699452"/>
            </a:xfrm>
            <a:prstGeom prst="rect">
              <a:avLst/>
            </a:prstGeom>
          </p:spPr>
        </p:pic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A9AD3776-47FF-AFA7-3BD7-E6D38DB3AE95}"/>
              </a:ext>
            </a:extLst>
          </p:cNvPr>
          <p:cNvGrpSpPr/>
          <p:nvPr/>
        </p:nvGrpSpPr>
        <p:grpSpPr>
          <a:xfrm>
            <a:off x="6052190" y="3916679"/>
            <a:ext cx="2402516" cy="1542449"/>
            <a:chOff x="6052190" y="3911599"/>
            <a:chExt cx="2402516" cy="1542449"/>
          </a:xfrm>
        </p:grpSpPr>
        <p:sp>
          <p:nvSpPr>
            <p:cNvPr id="141" name="Rectangle : coins arrondis 10">
              <a:extLst>
                <a:ext uri="{FF2B5EF4-FFF2-40B4-BE49-F238E27FC236}">
                  <a16:creationId xmlns:a16="http://schemas.microsoft.com/office/drawing/2014/main" id="{05EBC1F8-251E-57A0-248B-21380CE6232F}"/>
                </a:ext>
              </a:extLst>
            </p:cNvPr>
            <p:cNvSpPr/>
            <p:nvPr/>
          </p:nvSpPr>
          <p:spPr>
            <a:xfrm>
              <a:off x="6052190" y="3911599"/>
              <a:ext cx="2402516" cy="1542449"/>
            </a:xfrm>
            <a:prstGeom prst="roundRect">
              <a:avLst>
                <a:gd name="adj" fmla="val 2433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51" name="Image 6">
              <a:extLst>
                <a:ext uri="{FF2B5EF4-FFF2-40B4-BE49-F238E27FC236}">
                  <a16:creationId xmlns:a16="http://schemas.microsoft.com/office/drawing/2014/main" id="{5DB1F52E-7874-5EA2-CCFB-9A27338A2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3396" y="4324806"/>
              <a:ext cx="860104" cy="716034"/>
            </a:xfrm>
            <a:prstGeom prst="rect">
              <a:avLst/>
            </a:prstGeom>
          </p:spPr>
        </p:pic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93BE2E5C-F74F-3BEC-7633-674C55EBBA45}"/>
              </a:ext>
            </a:extLst>
          </p:cNvPr>
          <p:cNvGrpSpPr/>
          <p:nvPr/>
        </p:nvGrpSpPr>
        <p:grpSpPr>
          <a:xfrm>
            <a:off x="8549965" y="3916679"/>
            <a:ext cx="2402516" cy="1542449"/>
            <a:chOff x="8549965" y="3911599"/>
            <a:chExt cx="2402516" cy="1542449"/>
          </a:xfrm>
        </p:grpSpPr>
        <p:sp>
          <p:nvSpPr>
            <p:cNvPr id="142" name="Rectangle : coins arrondis 10">
              <a:extLst>
                <a:ext uri="{FF2B5EF4-FFF2-40B4-BE49-F238E27FC236}">
                  <a16:creationId xmlns:a16="http://schemas.microsoft.com/office/drawing/2014/main" id="{A17736D9-7392-AF53-A42A-0C2789800C4F}"/>
                </a:ext>
              </a:extLst>
            </p:cNvPr>
            <p:cNvSpPr/>
            <p:nvPr/>
          </p:nvSpPr>
          <p:spPr>
            <a:xfrm>
              <a:off x="8549965" y="3911599"/>
              <a:ext cx="2402516" cy="1542449"/>
            </a:xfrm>
            <a:prstGeom prst="roundRect">
              <a:avLst>
                <a:gd name="adj" fmla="val 2433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52" name="Image 15">
              <a:extLst>
                <a:ext uri="{FF2B5EF4-FFF2-40B4-BE49-F238E27FC236}">
                  <a16:creationId xmlns:a16="http://schemas.microsoft.com/office/drawing/2014/main" id="{84B45564-4B85-FD05-E9F8-1441F66831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07"/>
            <a:stretch/>
          </p:blipFill>
          <p:spPr>
            <a:xfrm>
              <a:off x="9096913" y="4535447"/>
              <a:ext cx="1308620" cy="294752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0BD1391-629C-5A8C-BD54-7944C7148984}"/>
              </a:ext>
            </a:extLst>
          </p:cNvPr>
          <p:cNvGrpSpPr/>
          <p:nvPr/>
        </p:nvGrpSpPr>
        <p:grpSpPr>
          <a:xfrm>
            <a:off x="-1748274" y="-1992058"/>
            <a:ext cx="15688548" cy="8850058"/>
            <a:chOff x="0" y="0"/>
            <a:chExt cx="12192000" cy="6877622"/>
          </a:xfrm>
        </p:grpSpPr>
        <p:pic>
          <p:nvPicPr>
            <p:cNvPr id="16" name="Picture 15" descr="A planet in space&#10;&#10;Description automatically generated with low confidence">
              <a:extLst>
                <a:ext uri="{FF2B5EF4-FFF2-40B4-BE49-F238E27FC236}">
                  <a16:creationId xmlns:a16="http://schemas.microsoft.com/office/drawing/2014/main" id="{B3E634C3-A822-1D97-5460-4578500E29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0" y="0"/>
              <a:ext cx="12192000" cy="6877622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978DEA1-1793-2666-A551-5E0BB98E0F33}"/>
                </a:ext>
              </a:extLst>
            </p:cNvPr>
            <p:cNvSpPr/>
            <p:nvPr/>
          </p:nvSpPr>
          <p:spPr>
            <a:xfrm>
              <a:off x="0" y="0"/>
              <a:ext cx="12192000" cy="6877622"/>
            </a:xfrm>
            <a:prstGeom prst="rect">
              <a:avLst/>
            </a:prstGeom>
            <a:gradFill>
              <a:gsLst>
                <a:gs pos="0">
                  <a:srgbClr val="1F2937"/>
                </a:gs>
                <a:gs pos="25000">
                  <a:srgbClr val="1F2937">
                    <a:alpha val="85000"/>
                  </a:srgbClr>
                </a:gs>
                <a:gs pos="100000">
                  <a:srgbClr val="1F2937">
                    <a:alpha val="23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38" name="Image 3">
            <a:extLst>
              <a:ext uri="{FF2B5EF4-FFF2-40B4-BE49-F238E27FC236}">
                <a16:creationId xmlns:a16="http://schemas.microsoft.com/office/drawing/2014/main" id="{EBF909B6-4AC4-B98D-A735-213E92492B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39" y="554601"/>
            <a:ext cx="733461" cy="132023"/>
          </a:xfrm>
          <a:prstGeom prst="rect">
            <a:avLst/>
          </a:prstGeom>
        </p:spPr>
      </p:pic>
      <p:pic>
        <p:nvPicPr>
          <p:cNvPr id="4" name="Image 74">
            <a:extLst>
              <a:ext uri="{FF2B5EF4-FFF2-40B4-BE49-F238E27FC236}">
                <a16:creationId xmlns:a16="http://schemas.microsoft.com/office/drawing/2014/main" id="{AE22241D-D4E3-1C38-ED6D-A4DD8757AA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625439" y="554601"/>
            <a:ext cx="733461" cy="132022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2D3114BF-ADBE-EDDA-EB87-9784AAC75DA0}"/>
              </a:ext>
            </a:extLst>
          </p:cNvPr>
          <p:cNvSpPr/>
          <p:nvPr/>
        </p:nvSpPr>
        <p:spPr>
          <a:xfrm>
            <a:off x="3424828" y="4230330"/>
            <a:ext cx="2253399" cy="2171446"/>
          </a:xfrm>
          <a:prstGeom prst="ellipse">
            <a:avLst/>
          </a:prstGeom>
          <a:solidFill>
            <a:srgbClr val="32455D">
              <a:alpha val="12000"/>
            </a:srgbClr>
          </a:solidFill>
          <a:ln>
            <a:noFill/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5876DC8-5717-205B-4889-24616E828A76}"/>
              </a:ext>
            </a:extLst>
          </p:cNvPr>
          <p:cNvSpPr/>
          <p:nvPr/>
        </p:nvSpPr>
        <p:spPr>
          <a:xfrm>
            <a:off x="6612095" y="2454461"/>
            <a:ext cx="954220" cy="942678"/>
          </a:xfrm>
          <a:prstGeom prst="ellipse">
            <a:avLst/>
          </a:prstGeom>
          <a:solidFill>
            <a:srgbClr val="F99106">
              <a:alpha val="12000"/>
            </a:srgbClr>
          </a:solidFill>
          <a:ln>
            <a:noFill/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70CFC5A-3375-5B81-3F68-AC3CF7179D6F}"/>
              </a:ext>
            </a:extLst>
          </p:cNvPr>
          <p:cNvSpPr/>
          <p:nvPr/>
        </p:nvSpPr>
        <p:spPr>
          <a:xfrm>
            <a:off x="6586319" y="2841366"/>
            <a:ext cx="1541324" cy="1485266"/>
          </a:xfrm>
          <a:prstGeom prst="ellipse">
            <a:avLst/>
          </a:prstGeom>
          <a:solidFill>
            <a:srgbClr val="32455D">
              <a:alpha val="12000"/>
            </a:srgbClr>
          </a:solidFill>
          <a:ln>
            <a:noFill/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F48F5C7-FAF4-1464-4508-6D77A6D57BEB}"/>
              </a:ext>
            </a:extLst>
          </p:cNvPr>
          <p:cNvGrpSpPr/>
          <p:nvPr/>
        </p:nvGrpSpPr>
        <p:grpSpPr>
          <a:xfrm>
            <a:off x="1159424" y="1382373"/>
            <a:ext cx="2278518" cy="479321"/>
            <a:chOff x="1155148" y="1704751"/>
            <a:chExt cx="4625521" cy="97304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C8648FE-E7E2-955B-6AC9-5CBDB2BBE9E3}"/>
                </a:ext>
              </a:extLst>
            </p:cNvPr>
            <p:cNvSpPr txBox="1"/>
            <p:nvPr/>
          </p:nvSpPr>
          <p:spPr>
            <a:xfrm>
              <a:off x="1155148" y="1704751"/>
              <a:ext cx="2495997" cy="377104"/>
            </a:xfrm>
            <a:custGeom>
              <a:avLst/>
              <a:gdLst/>
              <a:ahLst/>
              <a:cxnLst/>
              <a:rect l="l" t="t" r="r" b="b"/>
              <a:pathLst>
                <a:path w="2495997" h="377104">
                  <a:moveTo>
                    <a:pt x="2278418" y="158515"/>
                  </a:moveTo>
                  <a:lnTo>
                    <a:pt x="2481863" y="158515"/>
                  </a:lnTo>
                  <a:lnTo>
                    <a:pt x="2481863" y="212531"/>
                  </a:lnTo>
                  <a:lnTo>
                    <a:pt x="2278418" y="212531"/>
                  </a:lnTo>
                  <a:close/>
                  <a:moveTo>
                    <a:pt x="773468" y="158515"/>
                  </a:moveTo>
                  <a:lnTo>
                    <a:pt x="976912" y="158515"/>
                  </a:lnTo>
                  <a:lnTo>
                    <a:pt x="976912" y="212531"/>
                  </a:lnTo>
                  <a:lnTo>
                    <a:pt x="773468" y="212531"/>
                  </a:lnTo>
                  <a:close/>
                  <a:moveTo>
                    <a:pt x="2167861" y="5048"/>
                  </a:moveTo>
                  <a:lnTo>
                    <a:pt x="2495493" y="5048"/>
                  </a:lnTo>
                  <a:lnTo>
                    <a:pt x="2495493" y="69161"/>
                  </a:lnTo>
                  <a:lnTo>
                    <a:pt x="2231469" y="69161"/>
                  </a:lnTo>
                  <a:lnTo>
                    <a:pt x="2231469" y="307943"/>
                  </a:lnTo>
                  <a:lnTo>
                    <a:pt x="2495997" y="307943"/>
                  </a:lnTo>
                  <a:lnTo>
                    <a:pt x="2495997" y="372056"/>
                  </a:lnTo>
                  <a:lnTo>
                    <a:pt x="2167861" y="372056"/>
                  </a:lnTo>
                  <a:close/>
                  <a:moveTo>
                    <a:pt x="1701136" y="5048"/>
                  </a:moveTo>
                  <a:lnTo>
                    <a:pt x="1964655" y="5048"/>
                  </a:lnTo>
                  <a:cubicBezTo>
                    <a:pt x="1985521" y="5048"/>
                    <a:pt x="2004200" y="8161"/>
                    <a:pt x="2020690" y="14388"/>
                  </a:cubicBezTo>
                  <a:cubicBezTo>
                    <a:pt x="2037181" y="20614"/>
                    <a:pt x="2051148" y="29532"/>
                    <a:pt x="2062591" y="41143"/>
                  </a:cubicBezTo>
                  <a:cubicBezTo>
                    <a:pt x="2074033" y="52754"/>
                    <a:pt x="2082784" y="66805"/>
                    <a:pt x="2088842" y="83296"/>
                  </a:cubicBezTo>
                  <a:cubicBezTo>
                    <a:pt x="2094900" y="99787"/>
                    <a:pt x="2097929" y="118297"/>
                    <a:pt x="2097929" y="138827"/>
                  </a:cubicBezTo>
                  <a:cubicBezTo>
                    <a:pt x="2097929" y="169453"/>
                    <a:pt x="2091282" y="195115"/>
                    <a:pt x="2077988" y="215813"/>
                  </a:cubicBezTo>
                  <a:cubicBezTo>
                    <a:pt x="2064694" y="236511"/>
                    <a:pt x="2046100" y="251403"/>
                    <a:pt x="2022205" y="260490"/>
                  </a:cubicBezTo>
                  <a:lnTo>
                    <a:pt x="2132762" y="372056"/>
                  </a:lnTo>
                  <a:lnTo>
                    <a:pt x="2041893" y="372056"/>
                  </a:lnTo>
                  <a:lnTo>
                    <a:pt x="1949005" y="270081"/>
                  </a:lnTo>
                  <a:lnTo>
                    <a:pt x="1811693" y="270081"/>
                  </a:lnTo>
                  <a:lnTo>
                    <a:pt x="1811693" y="213541"/>
                  </a:lnTo>
                  <a:lnTo>
                    <a:pt x="1964655" y="213541"/>
                  </a:lnTo>
                  <a:cubicBezTo>
                    <a:pt x="1987877" y="213541"/>
                    <a:pt x="2005377" y="207231"/>
                    <a:pt x="2017157" y="194610"/>
                  </a:cubicBezTo>
                  <a:cubicBezTo>
                    <a:pt x="2028936" y="181989"/>
                    <a:pt x="2034825" y="163732"/>
                    <a:pt x="2034825" y="139837"/>
                  </a:cubicBezTo>
                  <a:cubicBezTo>
                    <a:pt x="2034825" y="115942"/>
                    <a:pt x="2028684" y="98189"/>
                    <a:pt x="2016399" y="86578"/>
                  </a:cubicBezTo>
                  <a:cubicBezTo>
                    <a:pt x="2004115" y="74967"/>
                    <a:pt x="1986867" y="69161"/>
                    <a:pt x="1964655" y="69161"/>
                  </a:cubicBezTo>
                  <a:lnTo>
                    <a:pt x="1764744" y="69161"/>
                  </a:lnTo>
                  <a:lnTo>
                    <a:pt x="1764744" y="372056"/>
                  </a:lnTo>
                  <a:lnTo>
                    <a:pt x="1701136" y="372056"/>
                  </a:lnTo>
                  <a:close/>
                  <a:moveTo>
                    <a:pt x="662911" y="5048"/>
                  </a:moveTo>
                  <a:lnTo>
                    <a:pt x="990543" y="5048"/>
                  </a:lnTo>
                  <a:lnTo>
                    <a:pt x="990543" y="69161"/>
                  </a:lnTo>
                  <a:lnTo>
                    <a:pt x="726519" y="69161"/>
                  </a:lnTo>
                  <a:lnTo>
                    <a:pt x="726519" y="307943"/>
                  </a:lnTo>
                  <a:lnTo>
                    <a:pt x="991047" y="307943"/>
                  </a:lnTo>
                  <a:lnTo>
                    <a:pt x="991047" y="372056"/>
                  </a:lnTo>
                  <a:lnTo>
                    <a:pt x="662911" y="372056"/>
                  </a:lnTo>
                  <a:close/>
                  <a:moveTo>
                    <a:pt x="0" y="5048"/>
                  </a:moveTo>
                  <a:lnTo>
                    <a:pt x="76733" y="5048"/>
                  </a:lnTo>
                  <a:lnTo>
                    <a:pt x="225152" y="287245"/>
                  </a:lnTo>
                  <a:lnTo>
                    <a:pt x="280682" y="187290"/>
                  </a:lnTo>
                  <a:lnTo>
                    <a:pt x="185271" y="5048"/>
                  </a:lnTo>
                  <a:lnTo>
                    <a:pt x="262509" y="5048"/>
                  </a:lnTo>
                  <a:lnTo>
                    <a:pt x="404365" y="287245"/>
                  </a:lnTo>
                  <a:lnTo>
                    <a:pt x="553793" y="5048"/>
                  </a:lnTo>
                  <a:lnTo>
                    <a:pt x="625478" y="5048"/>
                  </a:lnTo>
                  <a:lnTo>
                    <a:pt x="435664" y="356911"/>
                  </a:lnTo>
                  <a:cubicBezTo>
                    <a:pt x="431962" y="363642"/>
                    <a:pt x="427166" y="368691"/>
                    <a:pt x="421276" y="372056"/>
                  </a:cubicBezTo>
                  <a:cubicBezTo>
                    <a:pt x="415387" y="375422"/>
                    <a:pt x="409076" y="377104"/>
                    <a:pt x="402345" y="377104"/>
                  </a:cubicBezTo>
                  <a:cubicBezTo>
                    <a:pt x="395614" y="377104"/>
                    <a:pt x="389388" y="375422"/>
                    <a:pt x="383667" y="372056"/>
                  </a:cubicBezTo>
                  <a:cubicBezTo>
                    <a:pt x="377945" y="368691"/>
                    <a:pt x="373234" y="363642"/>
                    <a:pt x="369532" y="356911"/>
                  </a:cubicBezTo>
                  <a:lnTo>
                    <a:pt x="312991" y="249384"/>
                  </a:lnTo>
                  <a:lnTo>
                    <a:pt x="255946" y="356911"/>
                  </a:lnTo>
                  <a:cubicBezTo>
                    <a:pt x="252244" y="363642"/>
                    <a:pt x="247532" y="368691"/>
                    <a:pt x="241811" y="372056"/>
                  </a:cubicBezTo>
                  <a:cubicBezTo>
                    <a:pt x="236090" y="375422"/>
                    <a:pt x="229863" y="377104"/>
                    <a:pt x="223132" y="377104"/>
                  </a:cubicBezTo>
                  <a:cubicBezTo>
                    <a:pt x="208324" y="377104"/>
                    <a:pt x="197218" y="370373"/>
                    <a:pt x="189814" y="356911"/>
                  </a:cubicBezTo>
                  <a:close/>
                  <a:moveTo>
                    <a:pt x="1423416" y="0"/>
                  </a:moveTo>
                  <a:cubicBezTo>
                    <a:pt x="1430483" y="0"/>
                    <a:pt x="1436457" y="1851"/>
                    <a:pt x="1441337" y="5553"/>
                  </a:cubicBezTo>
                  <a:cubicBezTo>
                    <a:pt x="1446217" y="9255"/>
                    <a:pt x="1450508" y="14303"/>
                    <a:pt x="1454210" y="20698"/>
                  </a:cubicBezTo>
                  <a:lnTo>
                    <a:pt x="1665732" y="372056"/>
                  </a:lnTo>
                  <a:lnTo>
                    <a:pt x="1588494" y="372056"/>
                  </a:lnTo>
                  <a:lnTo>
                    <a:pt x="1533468" y="279673"/>
                  </a:lnTo>
                  <a:lnTo>
                    <a:pt x="1359808" y="279673"/>
                  </a:lnTo>
                  <a:lnTo>
                    <a:pt x="1390097" y="227676"/>
                  </a:lnTo>
                  <a:lnTo>
                    <a:pt x="1502673" y="227676"/>
                  </a:lnTo>
                  <a:lnTo>
                    <a:pt x="1420892" y="90364"/>
                  </a:lnTo>
                  <a:lnTo>
                    <a:pt x="1254299" y="372056"/>
                  </a:lnTo>
                  <a:lnTo>
                    <a:pt x="1181100" y="372056"/>
                  </a:lnTo>
                  <a:lnTo>
                    <a:pt x="1392117" y="20698"/>
                  </a:lnTo>
                  <a:cubicBezTo>
                    <a:pt x="1395819" y="14303"/>
                    <a:pt x="1400194" y="9255"/>
                    <a:pt x="1405242" y="5553"/>
                  </a:cubicBezTo>
                  <a:cubicBezTo>
                    <a:pt x="1410290" y="1851"/>
                    <a:pt x="1416348" y="0"/>
                    <a:pt x="14234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kumimoji="0" lang="en-US" sz="4000" b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ea typeface="Inter Light" panose="02000503000000020004" pitchFamily="2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151ACB4-7269-7FCC-DA5D-4F3D7143B00B}"/>
                </a:ext>
              </a:extLst>
            </p:cNvPr>
            <p:cNvSpPr txBox="1"/>
            <p:nvPr/>
          </p:nvSpPr>
          <p:spPr>
            <a:xfrm>
              <a:off x="1169283" y="2305744"/>
              <a:ext cx="4611386" cy="372056"/>
            </a:xfrm>
            <a:custGeom>
              <a:avLst/>
              <a:gdLst/>
              <a:ahLst/>
              <a:cxnLst/>
              <a:rect l="l" t="t" r="r" b="b"/>
              <a:pathLst>
                <a:path w="4611386" h="372056">
                  <a:moveTo>
                    <a:pt x="1826133" y="153467"/>
                  </a:moveTo>
                  <a:lnTo>
                    <a:pt x="2029577" y="153467"/>
                  </a:lnTo>
                  <a:lnTo>
                    <a:pt x="2029577" y="207484"/>
                  </a:lnTo>
                  <a:lnTo>
                    <a:pt x="1826133" y="207484"/>
                  </a:lnTo>
                  <a:close/>
                  <a:moveTo>
                    <a:pt x="3902478" y="64113"/>
                  </a:moveTo>
                  <a:cubicBezTo>
                    <a:pt x="3885987" y="64113"/>
                    <a:pt x="3870758" y="67058"/>
                    <a:pt x="3856791" y="72948"/>
                  </a:cubicBezTo>
                  <a:cubicBezTo>
                    <a:pt x="3842825" y="78837"/>
                    <a:pt x="3830793" y="86999"/>
                    <a:pt x="3820696" y="97432"/>
                  </a:cubicBezTo>
                  <a:cubicBezTo>
                    <a:pt x="3810600" y="107865"/>
                    <a:pt x="3802691" y="120317"/>
                    <a:pt x="3796970" y="134789"/>
                  </a:cubicBezTo>
                  <a:cubicBezTo>
                    <a:pt x="3791248" y="149260"/>
                    <a:pt x="3788388" y="165247"/>
                    <a:pt x="3788388" y="182747"/>
                  </a:cubicBezTo>
                  <a:cubicBezTo>
                    <a:pt x="3788388" y="199911"/>
                    <a:pt x="3791248" y="215897"/>
                    <a:pt x="3796970" y="230705"/>
                  </a:cubicBezTo>
                  <a:cubicBezTo>
                    <a:pt x="3802691" y="245514"/>
                    <a:pt x="3810600" y="258218"/>
                    <a:pt x="3820696" y="268820"/>
                  </a:cubicBezTo>
                  <a:cubicBezTo>
                    <a:pt x="3830793" y="279421"/>
                    <a:pt x="3842825" y="287751"/>
                    <a:pt x="3856791" y="293809"/>
                  </a:cubicBezTo>
                  <a:cubicBezTo>
                    <a:pt x="3870758" y="299866"/>
                    <a:pt x="3885987" y="302895"/>
                    <a:pt x="3902478" y="302895"/>
                  </a:cubicBezTo>
                  <a:lnTo>
                    <a:pt x="3991832" y="302895"/>
                  </a:lnTo>
                  <a:cubicBezTo>
                    <a:pt x="4008660" y="302895"/>
                    <a:pt x="4024141" y="299866"/>
                    <a:pt x="4038276" y="293809"/>
                  </a:cubicBezTo>
                  <a:cubicBezTo>
                    <a:pt x="4052411" y="287751"/>
                    <a:pt x="4064611" y="279421"/>
                    <a:pt x="4074876" y="268820"/>
                  </a:cubicBezTo>
                  <a:cubicBezTo>
                    <a:pt x="4085141" y="258218"/>
                    <a:pt x="4093134" y="245514"/>
                    <a:pt x="4098855" y="230705"/>
                  </a:cubicBezTo>
                  <a:cubicBezTo>
                    <a:pt x="4104577" y="215897"/>
                    <a:pt x="4107437" y="199911"/>
                    <a:pt x="4107437" y="182747"/>
                  </a:cubicBezTo>
                  <a:cubicBezTo>
                    <a:pt x="4107437" y="165583"/>
                    <a:pt x="4104577" y="149681"/>
                    <a:pt x="4098855" y="135041"/>
                  </a:cubicBezTo>
                  <a:cubicBezTo>
                    <a:pt x="4093134" y="120401"/>
                    <a:pt x="4085141" y="107865"/>
                    <a:pt x="4074876" y="97432"/>
                  </a:cubicBezTo>
                  <a:cubicBezTo>
                    <a:pt x="4064611" y="86999"/>
                    <a:pt x="4052411" y="78837"/>
                    <a:pt x="4038276" y="72948"/>
                  </a:cubicBezTo>
                  <a:cubicBezTo>
                    <a:pt x="4024141" y="67058"/>
                    <a:pt x="4008660" y="64113"/>
                    <a:pt x="3991832" y="64113"/>
                  </a:cubicBezTo>
                  <a:close/>
                  <a:moveTo>
                    <a:pt x="2797578" y="64113"/>
                  </a:moveTo>
                  <a:cubicBezTo>
                    <a:pt x="2781087" y="64113"/>
                    <a:pt x="2765858" y="67058"/>
                    <a:pt x="2751891" y="72948"/>
                  </a:cubicBezTo>
                  <a:cubicBezTo>
                    <a:pt x="2737925" y="78837"/>
                    <a:pt x="2725893" y="86999"/>
                    <a:pt x="2715796" y="97432"/>
                  </a:cubicBezTo>
                  <a:cubicBezTo>
                    <a:pt x="2705700" y="107865"/>
                    <a:pt x="2697791" y="120317"/>
                    <a:pt x="2692070" y="134789"/>
                  </a:cubicBezTo>
                  <a:cubicBezTo>
                    <a:pt x="2686348" y="149260"/>
                    <a:pt x="2683488" y="165247"/>
                    <a:pt x="2683488" y="182747"/>
                  </a:cubicBezTo>
                  <a:cubicBezTo>
                    <a:pt x="2683488" y="199911"/>
                    <a:pt x="2686348" y="215897"/>
                    <a:pt x="2692070" y="230705"/>
                  </a:cubicBezTo>
                  <a:cubicBezTo>
                    <a:pt x="2697791" y="245514"/>
                    <a:pt x="2705700" y="258218"/>
                    <a:pt x="2715796" y="268820"/>
                  </a:cubicBezTo>
                  <a:cubicBezTo>
                    <a:pt x="2725893" y="279421"/>
                    <a:pt x="2737925" y="287751"/>
                    <a:pt x="2751891" y="293809"/>
                  </a:cubicBezTo>
                  <a:cubicBezTo>
                    <a:pt x="2765858" y="299866"/>
                    <a:pt x="2781087" y="302895"/>
                    <a:pt x="2797578" y="302895"/>
                  </a:cubicBezTo>
                  <a:lnTo>
                    <a:pt x="2886932" y="302895"/>
                  </a:lnTo>
                  <a:cubicBezTo>
                    <a:pt x="2903760" y="302895"/>
                    <a:pt x="2919241" y="299866"/>
                    <a:pt x="2933376" y="293809"/>
                  </a:cubicBezTo>
                  <a:cubicBezTo>
                    <a:pt x="2947511" y="287751"/>
                    <a:pt x="2959711" y="279421"/>
                    <a:pt x="2969976" y="268820"/>
                  </a:cubicBezTo>
                  <a:cubicBezTo>
                    <a:pt x="2980241" y="258218"/>
                    <a:pt x="2988234" y="245514"/>
                    <a:pt x="2993955" y="230705"/>
                  </a:cubicBezTo>
                  <a:cubicBezTo>
                    <a:pt x="2999676" y="215897"/>
                    <a:pt x="3002537" y="199911"/>
                    <a:pt x="3002537" y="182747"/>
                  </a:cubicBezTo>
                  <a:cubicBezTo>
                    <a:pt x="3002537" y="165583"/>
                    <a:pt x="2999676" y="149681"/>
                    <a:pt x="2993955" y="135041"/>
                  </a:cubicBezTo>
                  <a:cubicBezTo>
                    <a:pt x="2988234" y="120401"/>
                    <a:pt x="2980241" y="107865"/>
                    <a:pt x="2969976" y="97432"/>
                  </a:cubicBezTo>
                  <a:cubicBezTo>
                    <a:pt x="2959711" y="86999"/>
                    <a:pt x="2947511" y="78837"/>
                    <a:pt x="2933376" y="72948"/>
                  </a:cubicBezTo>
                  <a:cubicBezTo>
                    <a:pt x="2919241" y="67058"/>
                    <a:pt x="2903760" y="64113"/>
                    <a:pt x="2886932" y="64113"/>
                  </a:cubicBezTo>
                  <a:close/>
                  <a:moveTo>
                    <a:pt x="949728" y="64113"/>
                  </a:moveTo>
                  <a:cubicBezTo>
                    <a:pt x="933237" y="64113"/>
                    <a:pt x="918008" y="67058"/>
                    <a:pt x="904041" y="72948"/>
                  </a:cubicBezTo>
                  <a:cubicBezTo>
                    <a:pt x="890075" y="78837"/>
                    <a:pt x="878043" y="86999"/>
                    <a:pt x="867947" y="97432"/>
                  </a:cubicBezTo>
                  <a:cubicBezTo>
                    <a:pt x="857850" y="107865"/>
                    <a:pt x="849941" y="120317"/>
                    <a:pt x="844220" y="134789"/>
                  </a:cubicBezTo>
                  <a:cubicBezTo>
                    <a:pt x="838498" y="149260"/>
                    <a:pt x="835638" y="165247"/>
                    <a:pt x="835638" y="182747"/>
                  </a:cubicBezTo>
                  <a:cubicBezTo>
                    <a:pt x="835638" y="199911"/>
                    <a:pt x="838498" y="215897"/>
                    <a:pt x="844220" y="230705"/>
                  </a:cubicBezTo>
                  <a:cubicBezTo>
                    <a:pt x="849941" y="245514"/>
                    <a:pt x="857850" y="258218"/>
                    <a:pt x="867947" y="268820"/>
                  </a:cubicBezTo>
                  <a:cubicBezTo>
                    <a:pt x="878043" y="279421"/>
                    <a:pt x="890075" y="287751"/>
                    <a:pt x="904041" y="293809"/>
                  </a:cubicBezTo>
                  <a:cubicBezTo>
                    <a:pt x="918008" y="299866"/>
                    <a:pt x="933237" y="302895"/>
                    <a:pt x="949728" y="302895"/>
                  </a:cubicBezTo>
                  <a:lnTo>
                    <a:pt x="1039082" y="302895"/>
                  </a:lnTo>
                  <a:cubicBezTo>
                    <a:pt x="1055910" y="302895"/>
                    <a:pt x="1071391" y="299866"/>
                    <a:pt x="1085526" y="293809"/>
                  </a:cubicBezTo>
                  <a:cubicBezTo>
                    <a:pt x="1099661" y="287751"/>
                    <a:pt x="1111861" y="279421"/>
                    <a:pt x="1122126" y="268820"/>
                  </a:cubicBezTo>
                  <a:cubicBezTo>
                    <a:pt x="1132391" y="258218"/>
                    <a:pt x="1140384" y="245514"/>
                    <a:pt x="1146105" y="230705"/>
                  </a:cubicBezTo>
                  <a:cubicBezTo>
                    <a:pt x="1151827" y="215897"/>
                    <a:pt x="1154687" y="199911"/>
                    <a:pt x="1154687" y="182747"/>
                  </a:cubicBezTo>
                  <a:cubicBezTo>
                    <a:pt x="1154687" y="165583"/>
                    <a:pt x="1151827" y="149681"/>
                    <a:pt x="1146105" y="135041"/>
                  </a:cubicBezTo>
                  <a:cubicBezTo>
                    <a:pt x="1140384" y="120401"/>
                    <a:pt x="1132391" y="107865"/>
                    <a:pt x="1122126" y="97432"/>
                  </a:cubicBezTo>
                  <a:cubicBezTo>
                    <a:pt x="1111861" y="86999"/>
                    <a:pt x="1099661" y="78837"/>
                    <a:pt x="1085526" y="72948"/>
                  </a:cubicBezTo>
                  <a:cubicBezTo>
                    <a:pt x="1071391" y="67058"/>
                    <a:pt x="1055910" y="64113"/>
                    <a:pt x="1039082" y="64113"/>
                  </a:cubicBezTo>
                  <a:close/>
                  <a:moveTo>
                    <a:pt x="4215098" y="0"/>
                  </a:moveTo>
                  <a:lnTo>
                    <a:pt x="4281231" y="0"/>
                  </a:lnTo>
                  <a:lnTo>
                    <a:pt x="4281231" y="204959"/>
                  </a:lnTo>
                  <a:cubicBezTo>
                    <a:pt x="4281231" y="223470"/>
                    <a:pt x="4283502" y="239287"/>
                    <a:pt x="4288046" y="252413"/>
                  </a:cubicBezTo>
                  <a:cubicBezTo>
                    <a:pt x="4292589" y="265538"/>
                    <a:pt x="4299993" y="276308"/>
                    <a:pt x="4310258" y="284722"/>
                  </a:cubicBezTo>
                  <a:cubicBezTo>
                    <a:pt x="4320522" y="293135"/>
                    <a:pt x="4334237" y="299277"/>
                    <a:pt x="4351401" y="303148"/>
                  </a:cubicBezTo>
                  <a:cubicBezTo>
                    <a:pt x="4368565" y="307018"/>
                    <a:pt x="4389768" y="308953"/>
                    <a:pt x="4415009" y="308953"/>
                  </a:cubicBezTo>
                  <a:cubicBezTo>
                    <a:pt x="4440250" y="308953"/>
                    <a:pt x="4461453" y="307018"/>
                    <a:pt x="4478617" y="303148"/>
                  </a:cubicBezTo>
                  <a:cubicBezTo>
                    <a:pt x="4495781" y="299277"/>
                    <a:pt x="4509495" y="293135"/>
                    <a:pt x="4519760" y="284722"/>
                  </a:cubicBezTo>
                  <a:cubicBezTo>
                    <a:pt x="4530025" y="276308"/>
                    <a:pt x="4537429" y="265538"/>
                    <a:pt x="4541973" y="252413"/>
                  </a:cubicBezTo>
                  <a:cubicBezTo>
                    <a:pt x="4546516" y="239287"/>
                    <a:pt x="4548788" y="223470"/>
                    <a:pt x="4548788" y="204959"/>
                  </a:cubicBezTo>
                  <a:lnTo>
                    <a:pt x="4548788" y="0"/>
                  </a:lnTo>
                  <a:lnTo>
                    <a:pt x="4611386" y="0"/>
                  </a:lnTo>
                  <a:lnTo>
                    <a:pt x="4611386" y="204959"/>
                  </a:lnTo>
                  <a:cubicBezTo>
                    <a:pt x="4611386" y="233230"/>
                    <a:pt x="4607684" y="257882"/>
                    <a:pt x="4600280" y="278916"/>
                  </a:cubicBezTo>
                  <a:cubicBezTo>
                    <a:pt x="4592876" y="299951"/>
                    <a:pt x="4581265" y="317367"/>
                    <a:pt x="4565447" y="331166"/>
                  </a:cubicBezTo>
                  <a:cubicBezTo>
                    <a:pt x="4549629" y="344964"/>
                    <a:pt x="4529184" y="355229"/>
                    <a:pt x="4504111" y="361960"/>
                  </a:cubicBezTo>
                  <a:cubicBezTo>
                    <a:pt x="4479037" y="368691"/>
                    <a:pt x="4448664" y="372056"/>
                    <a:pt x="4412990" y="372056"/>
                  </a:cubicBezTo>
                  <a:cubicBezTo>
                    <a:pt x="4377652" y="372056"/>
                    <a:pt x="4347446" y="368691"/>
                    <a:pt x="4322374" y="361960"/>
                  </a:cubicBezTo>
                  <a:cubicBezTo>
                    <a:pt x="4297301" y="355229"/>
                    <a:pt x="4276855" y="344964"/>
                    <a:pt x="4261037" y="331166"/>
                  </a:cubicBezTo>
                  <a:cubicBezTo>
                    <a:pt x="4245219" y="317367"/>
                    <a:pt x="4233608" y="299951"/>
                    <a:pt x="4226205" y="278916"/>
                  </a:cubicBezTo>
                  <a:cubicBezTo>
                    <a:pt x="4218800" y="257882"/>
                    <a:pt x="4215098" y="233230"/>
                    <a:pt x="4215098" y="204959"/>
                  </a:cubicBezTo>
                  <a:close/>
                  <a:moveTo>
                    <a:pt x="3902478" y="0"/>
                  </a:moveTo>
                  <a:lnTo>
                    <a:pt x="3991832" y="0"/>
                  </a:lnTo>
                  <a:cubicBezTo>
                    <a:pt x="4018420" y="0"/>
                    <a:pt x="4042735" y="4376"/>
                    <a:pt x="4064779" y="13126"/>
                  </a:cubicBezTo>
                  <a:cubicBezTo>
                    <a:pt x="4086823" y="21876"/>
                    <a:pt x="4105754" y="34160"/>
                    <a:pt x="4121572" y="49978"/>
                  </a:cubicBezTo>
                  <a:cubicBezTo>
                    <a:pt x="4137390" y="65796"/>
                    <a:pt x="4149674" y="84727"/>
                    <a:pt x="4158424" y="106771"/>
                  </a:cubicBezTo>
                  <a:cubicBezTo>
                    <a:pt x="4167175" y="128815"/>
                    <a:pt x="4171550" y="153131"/>
                    <a:pt x="4171550" y="179718"/>
                  </a:cubicBezTo>
                  <a:cubicBezTo>
                    <a:pt x="4171550" y="206306"/>
                    <a:pt x="4167091" y="231042"/>
                    <a:pt x="4158172" y="253927"/>
                  </a:cubicBezTo>
                  <a:cubicBezTo>
                    <a:pt x="4149253" y="276813"/>
                    <a:pt x="4136801" y="296585"/>
                    <a:pt x="4120815" y="313244"/>
                  </a:cubicBezTo>
                  <a:cubicBezTo>
                    <a:pt x="4104829" y="329904"/>
                    <a:pt x="4085898" y="343029"/>
                    <a:pt x="4064022" y="352621"/>
                  </a:cubicBezTo>
                  <a:cubicBezTo>
                    <a:pt x="4042146" y="362212"/>
                    <a:pt x="4018083" y="367008"/>
                    <a:pt x="3991832" y="367008"/>
                  </a:cubicBezTo>
                  <a:lnTo>
                    <a:pt x="3902478" y="367008"/>
                  </a:lnTo>
                  <a:cubicBezTo>
                    <a:pt x="3876900" y="367008"/>
                    <a:pt x="3853257" y="362212"/>
                    <a:pt x="3831550" y="352621"/>
                  </a:cubicBezTo>
                  <a:cubicBezTo>
                    <a:pt x="3809843" y="343029"/>
                    <a:pt x="3790996" y="329904"/>
                    <a:pt x="3775010" y="313244"/>
                  </a:cubicBezTo>
                  <a:cubicBezTo>
                    <a:pt x="3759024" y="296585"/>
                    <a:pt x="3746571" y="276813"/>
                    <a:pt x="3737653" y="253927"/>
                  </a:cubicBezTo>
                  <a:cubicBezTo>
                    <a:pt x="3728734" y="231042"/>
                    <a:pt x="3724275" y="206306"/>
                    <a:pt x="3724275" y="179718"/>
                  </a:cubicBezTo>
                  <a:cubicBezTo>
                    <a:pt x="3724275" y="152794"/>
                    <a:pt x="3728734" y="128226"/>
                    <a:pt x="3737653" y="106014"/>
                  </a:cubicBezTo>
                  <a:cubicBezTo>
                    <a:pt x="3746571" y="83801"/>
                    <a:pt x="3759024" y="64870"/>
                    <a:pt x="3775010" y="49221"/>
                  </a:cubicBezTo>
                  <a:cubicBezTo>
                    <a:pt x="3790996" y="33571"/>
                    <a:pt x="3809843" y="21456"/>
                    <a:pt x="3831550" y="12873"/>
                  </a:cubicBezTo>
                  <a:cubicBezTo>
                    <a:pt x="3853257" y="4291"/>
                    <a:pt x="3876900" y="0"/>
                    <a:pt x="3902478" y="0"/>
                  </a:cubicBezTo>
                  <a:close/>
                  <a:moveTo>
                    <a:pt x="3242910" y="0"/>
                  </a:moveTo>
                  <a:lnTo>
                    <a:pt x="3329235" y="0"/>
                  </a:lnTo>
                  <a:lnTo>
                    <a:pt x="3472101" y="169117"/>
                  </a:lnTo>
                  <a:lnTo>
                    <a:pt x="3615471" y="0"/>
                  </a:lnTo>
                  <a:lnTo>
                    <a:pt x="3697252" y="0"/>
                  </a:lnTo>
                  <a:lnTo>
                    <a:pt x="3501885" y="227676"/>
                  </a:lnTo>
                  <a:lnTo>
                    <a:pt x="3501885" y="367008"/>
                  </a:lnTo>
                  <a:lnTo>
                    <a:pt x="3437772" y="367008"/>
                  </a:lnTo>
                  <a:lnTo>
                    <a:pt x="3437772" y="227676"/>
                  </a:lnTo>
                  <a:close/>
                  <a:moveTo>
                    <a:pt x="2797578" y="0"/>
                  </a:moveTo>
                  <a:lnTo>
                    <a:pt x="2886932" y="0"/>
                  </a:lnTo>
                  <a:cubicBezTo>
                    <a:pt x="2913520" y="0"/>
                    <a:pt x="2937835" y="4376"/>
                    <a:pt x="2959879" y="13126"/>
                  </a:cubicBezTo>
                  <a:cubicBezTo>
                    <a:pt x="2981923" y="21876"/>
                    <a:pt x="3000854" y="34160"/>
                    <a:pt x="3016672" y="49978"/>
                  </a:cubicBezTo>
                  <a:cubicBezTo>
                    <a:pt x="3032490" y="65796"/>
                    <a:pt x="3044774" y="84727"/>
                    <a:pt x="3053524" y="106771"/>
                  </a:cubicBezTo>
                  <a:cubicBezTo>
                    <a:pt x="3062275" y="128815"/>
                    <a:pt x="3066650" y="153131"/>
                    <a:pt x="3066650" y="179718"/>
                  </a:cubicBezTo>
                  <a:cubicBezTo>
                    <a:pt x="3066650" y="206306"/>
                    <a:pt x="3062190" y="231042"/>
                    <a:pt x="3053272" y="253927"/>
                  </a:cubicBezTo>
                  <a:cubicBezTo>
                    <a:pt x="3044353" y="276813"/>
                    <a:pt x="3031901" y="296585"/>
                    <a:pt x="3015915" y="313244"/>
                  </a:cubicBezTo>
                  <a:cubicBezTo>
                    <a:pt x="2999929" y="329904"/>
                    <a:pt x="2980998" y="343029"/>
                    <a:pt x="2959122" y="352621"/>
                  </a:cubicBezTo>
                  <a:cubicBezTo>
                    <a:pt x="2937246" y="362212"/>
                    <a:pt x="2913183" y="367008"/>
                    <a:pt x="2886932" y="367008"/>
                  </a:cubicBezTo>
                  <a:lnTo>
                    <a:pt x="2797578" y="367008"/>
                  </a:lnTo>
                  <a:cubicBezTo>
                    <a:pt x="2772000" y="367008"/>
                    <a:pt x="2748357" y="362212"/>
                    <a:pt x="2726650" y="352621"/>
                  </a:cubicBezTo>
                  <a:cubicBezTo>
                    <a:pt x="2704943" y="343029"/>
                    <a:pt x="2686096" y="329904"/>
                    <a:pt x="2670110" y="313244"/>
                  </a:cubicBezTo>
                  <a:cubicBezTo>
                    <a:pt x="2654124" y="296585"/>
                    <a:pt x="2641671" y="276813"/>
                    <a:pt x="2632753" y="253927"/>
                  </a:cubicBezTo>
                  <a:cubicBezTo>
                    <a:pt x="2623834" y="231042"/>
                    <a:pt x="2619375" y="206306"/>
                    <a:pt x="2619375" y="179718"/>
                  </a:cubicBezTo>
                  <a:cubicBezTo>
                    <a:pt x="2619375" y="152794"/>
                    <a:pt x="2623834" y="128226"/>
                    <a:pt x="2632753" y="106014"/>
                  </a:cubicBezTo>
                  <a:cubicBezTo>
                    <a:pt x="2641671" y="83801"/>
                    <a:pt x="2654124" y="64870"/>
                    <a:pt x="2670110" y="49221"/>
                  </a:cubicBezTo>
                  <a:cubicBezTo>
                    <a:pt x="2686096" y="33571"/>
                    <a:pt x="2704943" y="21456"/>
                    <a:pt x="2726650" y="12873"/>
                  </a:cubicBezTo>
                  <a:cubicBezTo>
                    <a:pt x="2748357" y="4291"/>
                    <a:pt x="2772000" y="0"/>
                    <a:pt x="2797578" y="0"/>
                  </a:cubicBezTo>
                  <a:close/>
                  <a:moveTo>
                    <a:pt x="2246319" y="0"/>
                  </a:moveTo>
                  <a:lnTo>
                    <a:pt x="2589095" y="0"/>
                  </a:lnTo>
                  <a:lnTo>
                    <a:pt x="2589095" y="64113"/>
                  </a:lnTo>
                  <a:lnTo>
                    <a:pt x="2449763" y="64113"/>
                  </a:lnTo>
                  <a:lnTo>
                    <a:pt x="2449763" y="367008"/>
                  </a:lnTo>
                  <a:lnTo>
                    <a:pt x="2385650" y="367008"/>
                  </a:lnTo>
                  <a:lnTo>
                    <a:pt x="2385650" y="64113"/>
                  </a:lnTo>
                  <a:lnTo>
                    <a:pt x="2246319" y="64113"/>
                  </a:lnTo>
                  <a:close/>
                  <a:moveTo>
                    <a:pt x="1715576" y="0"/>
                  </a:moveTo>
                  <a:lnTo>
                    <a:pt x="2043208" y="0"/>
                  </a:lnTo>
                  <a:lnTo>
                    <a:pt x="2043208" y="64113"/>
                  </a:lnTo>
                  <a:lnTo>
                    <a:pt x="1779184" y="64113"/>
                  </a:lnTo>
                  <a:lnTo>
                    <a:pt x="1779184" y="302895"/>
                  </a:lnTo>
                  <a:lnTo>
                    <a:pt x="2043713" y="302895"/>
                  </a:lnTo>
                  <a:lnTo>
                    <a:pt x="2043713" y="367008"/>
                  </a:lnTo>
                  <a:lnTo>
                    <a:pt x="1715576" y="367008"/>
                  </a:lnTo>
                  <a:close/>
                  <a:moveTo>
                    <a:pt x="1375429" y="0"/>
                  </a:moveTo>
                  <a:lnTo>
                    <a:pt x="1638948" y="0"/>
                  </a:lnTo>
                  <a:lnTo>
                    <a:pt x="1638948" y="64113"/>
                  </a:lnTo>
                  <a:lnTo>
                    <a:pt x="1375429" y="64113"/>
                  </a:lnTo>
                  <a:cubicBezTo>
                    <a:pt x="1360621" y="64113"/>
                    <a:pt x="1349178" y="68068"/>
                    <a:pt x="1341101" y="75977"/>
                  </a:cubicBezTo>
                  <a:cubicBezTo>
                    <a:pt x="1333024" y="83886"/>
                    <a:pt x="1328985" y="94908"/>
                    <a:pt x="1328985" y="109043"/>
                  </a:cubicBezTo>
                  <a:cubicBezTo>
                    <a:pt x="1328985" y="123178"/>
                    <a:pt x="1333108" y="134116"/>
                    <a:pt x="1341353" y="141856"/>
                  </a:cubicBezTo>
                  <a:cubicBezTo>
                    <a:pt x="1349599" y="149597"/>
                    <a:pt x="1360789" y="153467"/>
                    <a:pt x="1374924" y="153467"/>
                  </a:cubicBezTo>
                  <a:lnTo>
                    <a:pt x="1543031" y="153467"/>
                  </a:lnTo>
                  <a:cubicBezTo>
                    <a:pt x="1580388" y="153467"/>
                    <a:pt x="1608742" y="162218"/>
                    <a:pt x="1628094" y="179718"/>
                  </a:cubicBezTo>
                  <a:cubicBezTo>
                    <a:pt x="1647446" y="197219"/>
                    <a:pt x="1657121" y="223806"/>
                    <a:pt x="1657121" y="259480"/>
                  </a:cubicBezTo>
                  <a:cubicBezTo>
                    <a:pt x="1657121" y="274962"/>
                    <a:pt x="1654765" y="289265"/>
                    <a:pt x="1650054" y="302391"/>
                  </a:cubicBezTo>
                  <a:cubicBezTo>
                    <a:pt x="1645342" y="315516"/>
                    <a:pt x="1638274" y="326875"/>
                    <a:pt x="1628851" y="336466"/>
                  </a:cubicBezTo>
                  <a:cubicBezTo>
                    <a:pt x="1619428" y="346058"/>
                    <a:pt x="1607564" y="353546"/>
                    <a:pt x="1593261" y="358931"/>
                  </a:cubicBezTo>
                  <a:cubicBezTo>
                    <a:pt x="1578958" y="364316"/>
                    <a:pt x="1562214" y="367008"/>
                    <a:pt x="1543031" y="367008"/>
                  </a:cubicBezTo>
                  <a:lnTo>
                    <a:pt x="1267901" y="367008"/>
                  </a:lnTo>
                  <a:lnTo>
                    <a:pt x="1267901" y="302895"/>
                  </a:lnTo>
                  <a:lnTo>
                    <a:pt x="1543031" y="302895"/>
                  </a:lnTo>
                  <a:cubicBezTo>
                    <a:pt x="1560195" y="302895"/>
                    <a:pt x="1573405" y="298520"/>
                    <a:pt x="1582660" y="289770"/>
                  </a:cubicBezTo>
                  <a:cubicBezTo>
                    <a:pt x="1591915" y="281020"/>
                    <a:pt x="1596542" y="269409"/>
                    <a:pt x="1596542" y="254937"/>
                  </a:cubicBezTo>
                  <a:cubicBezTo>
                    <a:pt x="1596542" y="239119"/>
                    <a:pt x="1591915" y="227256"/>
                    <a:pt x="1582660" y="219347"/>
                  </a:cubicBezTo>
                  <a:cubicBezTo>
                    <a:pt x="1573405" y="211438"/>
                    <a:pt x="1560195" y="207484"/>
                    <a:pt x="1543031" y="207484"/>
                  </a:cubicBezTo>
                  <a:lnTo>
                    <a:pt x="1374419" y="207484"/>
                  </a:lnTo>
                  <a:cubicBezTo>
                    <a:pt x="1357255" y="207484"/>
                    <a:pt x="1341690" y="204875"/>
                    <a:pt x="1327723" y="199659"/>
                  </a:cubicBezTo>
                  <a:cubicBezTo>
                    <a:pt x="1313756" y="194442"/>
                    <a:pt x="1301977" y="187206"/>
                    <a:pt x="1292385" y="177951"/>
                  </a:cubicBezTo>
                  <a:cubicBezTo>
                    <a:pt x="1282794" y="168696"/>
                    <a:pt x="1275389" y="157674"/>
                    <a:pt x="1270173" y="144885"/>
                  </a:cubicBezTo>
                  <a:cubicBezTo>
                    <a:pt x="1264956" y="132096"/>
                    <a:pt x="1262348" y="118129"/>
                    <a:pt x="1262348" y="102985"/>
                  </a:cubicBezTo>
                  <a:cubicBezTo>
                    <a:pt x="1262348" y="88177"/>
                    <a:pt x="1264788" y="74462"/>
                    <a:pt x="1269668" y="61841"/>
                  </a:cubicBezTo>
                  <a:cubicBezTo>
                    <a:pt x="1274548" y="49221"/>
                    <a:pt x="1281784" y="38367"/>
                    <a:pt x="1291376" y="29280"/>
                  </a:cubicBezTo>
                  <a:cubicBezTo>
                    <a:pt x="1300967" y="20193"/>
                    <a:pt x="1312831" y="13042"/>
                    <a:pt x="1326966" y="7825"/>
                  </a:cubicBezTo>
                  <a:cubicBezTo>
                    <a:pt x="1341101" y="2609"/>
                    <a:pt x="1357255" y="0"/>
                    <a:pt x="1375429" y="0"/>
                  </a:cubicBezTo>
                  <a:close/>
                  <a:moveTo>
                    <a:pt x="949728" y="0"/>
                  </a:moveTo>
                  <a:lnTo>
                    <a:pt x="1039082" y="0"/>
                  </a:lnTo>
                  <a:cubicBezTo>
                    <a:pt x="1065670" y="0"/>
                    <a:pt x="1089985" y="4376"/>
                    <a:pt x="1112029" y="13126"/>
                  </a:cubicBezTo>
                  <a:cubicBezTo>
                    <a:pt x="1134073" y="21876"/>
                    <a:pt x="1153004" y="34160"/>
                    <a:pt x="1168822" y="49978"/>
                  </a:cubicBezTo>
                  <a:cubicBezTo>
                    <a:pt x="1184640" y="65796"/>
                    <a:pt x="1196924" y="84727"/>
                    <a:pt x="1205674" y="106771"/>
                  </a:cubicBezTo>
                  <a:cubicBezTo>
                    <a:pt x="1214425" y="128815"/>
                    <a:pt x="1218800" y="153131"/>
                    <a:pt x="1218800" y="179718"/>
                  </a:cubicBezTo>
                  <a:cubicBezTo>
                    <a:pt x="1218800" y="206306"/>
                    <a:pt x="1214341" y="231042"/>
                    <a:pt x="1205422" y="253927"/>
                  </a:cubicBezTo>
                  <a:cubicBezTo>
                    <a:pt x="1196503" y="276813"/>
                    <a:pt x="1184051" y="296585"/>
                    <a:pt x="1168065" y="313244"/>
                  </a:cubicBezTo>
                  <a:cubicBezTo>
                    <a:pt x="1152079" y="329904"/>
                    <a:pt x="1133148" y="343029"/>
                    <a:pt x="1111272" y="352621"/>
                  </a:cubicBezTo>
                  <a:cubicBezTo>
                    <a:pt x="1089396" y="362212"/>
                    <a:pt x="1065333" y="367008"/>
                    <a:pt x="1039082" y="367008"/>
                  </a:cubicBezTo>
                  <a:lnTo>
                    <a:pt x="949728" y="367008"/>
                  </a:lnTo>
                  <a:cubicBezTo>
                    <a:pt x="924150" y="367008"/>
                    <a:pt x="900508" y="362212"/>
                    <a:pt x="878800" y="352621"/>
                  </a:cubicBezTo>
                  <a:cubicBezTo>
                    <a:pt x="857093" y="343029"/>
                    <a:pt x="838246" y="329904"/>
                    <a:pt x="822260" y="313244"/>
                  </a:cubicBezTo>
                  <a:cubicBezTo>
                    <a:pt x="806274" y="296585"/>
                    <a:pt x="793821" y="276813"/>
                    <a:pt x="784903" y="253927"/>
                  </a:cubicBezTo>
                  <a:cubicBezTo>
                    <a:pt x="775984" y="231042"/>
                    <a:pt x="771525" y="206306"/>
                    <a:pt x="771525" y="179718"/>
                  </a:cubicBezTo>
                  <a:cubicBezTo>
                    <a:pt x="771525" y="152794"/>
                    <a:pt x="775984" y="128226"/>
                    <a:pt x="784903" y="106014"/>
                  </a:cubicBezTo>
                  <a:cubicBezTo>
                    <a:pt x="793821" y="83801"/>
                    <a:pt x="806274" y="64870"/>
                    <a:pt x="822260" y="49221"/>
                  </a:cubicBezTo>
                  <a:cubicBezTo>
                    <a:pt x="838246" y="33571"/>
                    <a:pt x="857093" y="21456"/>
                    <a:pt x="878800" y="12873"/>
                  </a:cubicBezTo>
                  <a:cubicBezTo>
                    <a:pt x="900508" y="4291"/>
                    <a:pt x="924150" y="0"/>
                    <a:pt x="949728" y="0"/>
                  </a:cubicBezTo>
                  <a:close/>
                  <a:moveTo>
                    <a:pt x="429701" y="0"/>
                  </a:moveTo>
                  <a:lnTo>
                    <a:pt x="493814" y="0"/>
                  </a:lnTo>
                  <a:lnTo>
                    <a:pt x="493814" y="302895"/>
                  </a:lnTo>
                  <a:lnTo>
                    <a:pt x="740673" y="302895"/>
                  </a:lnTo>
                  <a:lnTo>
                    <a:pt x="740673" y="367008"/>
                  </a:lnTo>
                  <a:lnTo>
                    <a:pt x="429701" y="367008"/>
                  </a:lnTo>
                  <a:close/>
                  <a:moveTo>
                    <a:pt x="178203" y="0"/>
                  </a:moveTo>
                  <a:lnTo>
                    <a:pt x="377104" y="0"/>
                  </a:lnTo>
                  <a:lnTo>
                    <a:pt x="377104" y="64113"/>
                  </a:lnTo>
                  <a:lnTo>
                    <a:pt x="178203" y="64113"/>
                  </a:lnTo>
                  <a:cubicBezTo>
                    <a:pt x="161712" y="64113"/>
                    <a:pt x="146483" y="67058"/>
                    <a:pt x="132517" y="72948"/>
                  </a:cubicBezTo>
                  <a:cubicBezTo>
                    <a:pt x="118550" y="78837"/>
                    <a:pt x="106518" y="86999"/>
                    <a:pt x="96422" y="97432"/>
                  </a:cubicBezTo>
                  <a:cubicBezTo>
                    <a:pt x="86325" y="107865"/>
                    <a:pt x="78416" y="120317"/>
                    <a:pt x="72695" y="134789"/>
                  </a:cubicBezTo>
                  <a:cubicBezTo>
                    <a:pt x="66974" y="149260"/>
                    <a:pt x="64113" y="165247"/>
                    <a:pt x="64113" y="182747"/>
                  </a:cubicBezTo>
                  <a:cubicBezTo>
                    <a:pt x="64113" y="199911"/>
                    <a:pt x="66974" y="215897"/>
                    <a:pt x="72695" y="230705"/>
                  </a:cubicBezTo>
                  <a:cubicBezTo>
                    <a:pt x="78416" y="245514"/>
                    <a:pt x="86325" y="258218"/>
                    <a:pt x="96422" y="268820"/>
                  </a:cubicBezTo>
                  <a:cubicBezTo>
                    <a:pt x="106518" y="279421"/>
                    <a:pt x="118550" y="287751"/>
                    <a:pt x="132517" y="293809"/>
                  </a:cubicBezTo>
                  <a:cubicBezTo>
                    <a:pt x="146483" y="299866"/>
                    <a:pt x="161712" y="302895"/>
                    <a:pt x="178203" y="302895"/>
                  </a:cubicBezTo>
                  <a:lnTo>
                    <a:pt x="377104" y="302895"/>
                  </a:lnTo>
                  <a:lnTo>
                    <a:pt x="377104" y="367008"/>
                  </a:lnTo>
                  <a:lnTo>
                    <a:pt x="178203" y="367008"/>
                  </a:lnTo>
                  <a:cubicBezTo>
                    <a:pt x="152625" y="367008"/>
                    <a:pt x="128983" y="362212"/>
                    <a:pt x="107275" y="352621"/>
                  </a:cubicBezTo>
                  <a:cubicBezTo>
                    <a:pt x="85568" y="343029"/>
                    <a:pt x="66721" y="329904"/>
                    <a:pt x="50735" y="313244"/>
                  </a:cubicBezTo>
                  <a:cubicBezTo>
                    <a:pt x="34749" y="296585"/>
                    <a:pt x="22296" y="276813"/>
                    <a:pt x="13378" y="253927"/>
                  </a:cubicBezTo>
                  <a:cubicBezTo>
                    <a:pt x="4459" y="231042"/>
                    <a:pt x="0" y="206306"/>
                    <a:pt x="0" y="179718"/>
                  </a:cubicBezTo>
                  <a:cubicBezTo>
                    <a:pt x="0" y="152794"/>
                    <a:pt x="4459" y="128226"/>
                    <a:pt x="13378" y="106014"/>
                  </a:cubicBezTo>
                  <a:cubicBezTo>
                    <a:pt x="22296" y="83801"/>
                    <a:pt x="34749" y="64870"/>
                    <a:pt x="50735" y="49221"/>
                  </a:cubicBezTo>
                  <a:cubicBezTo>
                    <a:pt x="66721" y="33571"/>
                    <a:pt x="85568" y="21456"/>
                    <a:pt x="107275" y="12873"/>
                  </a:cubicBezTo>
                  <a:cubicBezTo>
                    <a:pt x="128983" y="4291"/>
                    <a:pt x="152625" y="0"/>
                    <a:pt x="178203" y="0"/>
                  </a:cubicBezTo>
                  <a:close/>
                </a:path>
              </a:pathLst>
            </a:custGeom>
            <a:gradFill>
              <a:gsLst>
                <a:gs pos="0">
                  <a:srgbClr val="FE813A"/>
                </a:gs>
                <a:gs pos="100000">
                  <a:srgbClr val="FFAF48"/>
                </a:gs>
              </a:gsLst>
              <a:lin ang="0" scaled="0"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kumimoji="0" lang="en-US" sz="4000" b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ea typeface="Inter Light" panose="02000503000000020004" pitchFamily="2" charset="0"/>
              </a:endParaRPr>
            </a:p>
          </p:txBody>
        </p:sp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8174F462-9A3A-453C-0A1B-18634FAD5F0F}"/>
              </a:ext>
            </a:extLst>
          </p:cNvPr>
          <p:cNvGrpSpPr/>
          <p:nvPr/>
        </p:nvGrpSpPr>
        <p:grpSpPr>
          <a:xfrm>
            <a:off x="1162889" y="2366303"/>
            <a:ext cx="6260261" cy="2734993"/>
            <a:chOff x="1162889" y="2228167"/>
            <a:chExt cx="6260261" cy="2734993"/>
          </a:xfrm>
        </p:grpSpPr>
        <p:sp>
          <p:nvSpPr>
            <p:cNvPr id="187" name="Rectangle : coins arrondis 59">
              <a:extLst>
                <a:ext uri="{FF2B5EF4-FFF2-40B4-BE49-F238E27FC236}">
                  <a16:creationId xmlns:a16="http://schemas.microsoft.com/office/drawing/2014/main" id="{A04DEBC4-4268-995D-14B8-A0CF7129C79D}"/>
                </a:ext>
              </a:extLst>
            </p:cNvPr>
            <p:cNvSpPr/>
            <p:nvPr/>
          </p:nvSpPr>
          <p:spPr>
            <a:xfrm>
              <a:off x="1162889" y="2228167"/>
              <a:ext cx="6260261" cy="2734993"/>
            </a:xfrm>
            <a:prstGeom prst="roundRect">
              <a:avLst>
                <a:gd name="adj" fmla="val 2866"/>
              </a:avLst>
            </a:prstGeom>
            <a:solidFill>
              <a:schemeClr val="bg1">
                <a:alpha val="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ZoneTexte 11">
              <a:extLst>
                <a:ext uri="{FF2B5EF4-FFF2-40B4-BE49-F238E27FC236}">
                  <a16:creationId xmlns:a16="http://schemas.microsoft.com/office/drawing/2014/main" id="{DEAC018F-46E3-D43E-479E-AA00A981694A}"/>
                </a:ext>
              </a:extLst>
            </p:cNvPr>
            <p:cNvSpPr txBox="1"/>
            <p:nvPr/>
          </p:nvSpPr>
          <p:spPr>
            <a:xfrm>
              <a:off x="1617298" y="3334862"/>
              <a:ext cx="5320616" cy="11233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ea typeface="Inter Light" panose="02000403000000020004" pitchFamily="50" charset="0"/>
                  <a:cs typeface="Inter Light" panose="02000403000000020004" pitchFamily="50" charset="0"/>
                </a:rPr>
                <a:t>Each region has its own culture, </a:t>
              </a:r>
              <a:r>
                <a:rPr lang="en-US" sz="2000">
                  <a:solidFill>
                    <a:schemeClr val="bg1"/>
                  </a:solidFill>
                  <a:ea typeface="Inter Light" panose="02000403000000020004" pitchFamily="50" charset="0"/>
                  <a:cs typeface="Inter Light" panose="02000403000000020004" pitchFamily="50" charset="0"/>
                </a:rPr>
                <a:t>business requirements, </a:t>
              </a:r>
              <a:r>
                <a:rPr lang="en-US" sz="2000" dirty="0">
                  <a:solidFill>
                    <a:schemeClr val="bg1"/>
                  </a:solidFill>
                  <a:ea typeface="Inter Light" panose="02000403000000020004" pitchFamily="50" charset="0"/>
                  <a:cs typeface="Inter Light" panose="02000403000000020004" pitchFamily="50" charset="0"/>
                </a:rPr>
                <a:t>language and spirit. </a:t>
              </a:r>
            </a:p>
            <a:p>
              <a:pPr>
                <a:spcBef>
                  <a:spcPts val="600"/>
                </a:spcBef>
              </a:pPr>
              <a:r>
                <a:rPr lang="en-US" sz="1400" dirty="0">
                  <a:solidFill>
                    <a:schemeClr val="bg1"/>
                  </a:solidFill>
                  <a:ea typeface="Inter Light" panose="02000403000000020004" pitchFamily="50" charset="0"/>
                  <a:cs typeface="Inter Light" panose="02000403000000020004" pitchFamily="50" charset="0"/>
                </a:rPr>
                <a:t>Our Directors make sure that </a:t>
              </a:r>
              <a:r>
                <a:rPr lang="en-US" sz="1400" dirty="0" err="1">
                  <a:solidFill>
                    <a:schemeClr val="bg1"/>
                  </a:solidFill>
                  <a:ea typeface="Inter Light" panose="02000403000000020004" pitchFamily="50" charset="0"/>
                  <a:cs typeface="Inter Light" panose="02000403000000020004" pitchFamily="50" charset="0"/>
                </a:rPr>
                <a:t>TSplus</a:t>
              </a:r>
              <a:r>
                <a:rPr lang="en-US" sz="1400" dirty="0">
                  <a:solidFill>
                    <a:schemeClr val="bg1"/>
                  </a:solidFill>
                  <a:ea typeface="Inter Light" panose="02000403000000020004" pitchFamily="50" charset="0"/>
                  <a:cs typeface="Inter Light" panose="02000403000000020004" pitchFamily="50" charset="0"/>
                </a:rPr>
                <a:t> provides the same quality and professionalism, no matter your location or needs.</a:t>
              </a:r>
            </a:p>
          </p:txBody>
        </p: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C7623430-05D7-02A0-D829-DAE22EB2F13C}"/>
                </a:ext>
              </a:extLst>
            </p:cNvPr>
            <p:cNvGrpSpPr/>
            <p:nvPr/>
          </p:nvGrpSpPr>
          <p:grpSpPr>
            <a:xfrm>
              <a:off x="1617863" y="2638217"/>
              <a:ext cx="440210" cy="440210"/>
              <a:chOff x="1159990" y="2422976"/>
              <a:chExt cx="440210" cy="440210"/>
            </a:xfrm>
          </p:grpSpPr>
          <p:sp>
            <p:nvSpPr>
              <p:cNvPr id="12" name="Rectangle : coins arrondis 65">
                <a:extLst>
                  <a:ext uri="{FF2B5EF4-FFF2-40B4-BE49-F238E27FC236}">
                    <a16:creationId xmlns:a16="http://schemas.microsoft.com/office/drawing/2014/main" id="{75545CB1-E672-07D7-66B9-B7BFDD0AECB4}"/>
                  </a:ext>
                </a:extLst>
              </p:cNvPr>
              <p:cNvSpPr/>
              <p:nvPr/>
            </p:nvSpPr>
            <p:spPr>
              <a:xfrm>
                <a:off x="1159990" y="2422976"/>
                <a:ext cx="440210" cy="440210"/>
              </a:xfrm>
              <a:prstGeom prst="roundRect">
                <a:avLst>
                  <a:gd name="adj" fmla="val 7258"/>
                </a:avLst>
              </a:prstGeom>
              <a:gradFill>
                <a:gsLst>
                  <a:gs pos="0">
                    <a:srgbClr val="FE813A"/>
                  </a:gs>
                  <a:gs pos="100000">
                    <a:srgbClr val="FFAF48"/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BB730199-6DB3-CC51-375D-7505E52F258F}"/>
                  </a:ext>
                </a:extLst>
              </p:cNvPr>
              <p:cNvSpPr/>
              <p:nvPr/>
            </p:nvSpPr>
            <p:spPr>
              <a:xfrm flipV="1">
                <a:off x="1355763" y="2681314"/>
                <a:ext cx="48509" cy="60636"/>
              </a:xfrm>
              <a:custGeom>
                <a:avLst/>
                <a:gdLst>
                  <a:gd name="connsiteX0" fmla="*/ 24596 w 48509"/>
                  <a:gd name="connsiteY0" fmla="*/ 61189 h 60636"/>
                  <a:gd name="connsiteX1" fmla="*/ 48851 w 48509"/>
                  <a:gd name="connsiteY1" fmla="*/ 36934 h 60636"/>
                  <a:gd name="connsiteX2" fmla="*/ 48851 w 48509"/>
                  <a:gd name="connsiteY2" fmla="*/ 24807 h 60636"/>
                  <a:gd name="connsiteX3" fmla="*/ 24596 w 48509"/>
                  <a:gd name="connsiteY3" fmla="*/ 552 h 60636"/>
                  <a:gd name="connsiteX4" fmla="*/ 341 w 48509"/>
                  <a:gd name="connsiteY4" fmla="*/ 24807 h 60636"/>
                  <a:gd name="connsiteX5" fmla="*/ 341 w 48509"/>
                  <a:gd name="connsiteY5" fmla="*/ 36934 h 60636"/>
                  <a:gd name="connsiteX6" fmla="*/ 24596 w 48509"/>
                  <a:gd name="connsiteY6" fmla="*/ 61189 h 6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509" h="60636">
                    <a:moveTo>
                      <a:pt x="24596" y="61189"/>
                    </a:moveTo>
                    <a:cubicBezTo>
                      <a:pt x="37936" y="61189"/>
                      <a:pt x="48851" y="50275"/>
                      <a:pt x="48851" y="36934"/>
                    </a:cubicBezTo>
                    <a:lnTo>
                      <a:pt x="48851" y="24807"/>
                    </a:lnTo>
                    <a:cubicBezTo>
                      <a:pt x="48851" y="11467"/>
                      <a:pt x="37936" y="552"/>
                      <a:pt x="24596" y="552"/>
                    </a:cubicBezTo>
                    <a:cubicBezTo>
                      <a:pt x="11256" y="552"/>
                      <a:pt x="341" y="11467"/>
                      <a:pt x="341" y="24807"/>
                    </a:cubicBezTo>
                    <a:lnTo>
                      <a:pt x="341" y="36934"/>
                    </a:lnTo>
                    <a:cubicBezTo>
                      <a:pt x="341" y="50275"/>
                      <a:pt x="11256" y="61189"/>
                      <a:pt x="24596" y="61189"/>
                    </a:cubicBezTo>
                    <a:close/>
                  </a:path>
                </a:pathLst>
              </a:custGeom>
              <a:noFill/>
              <a:ln w="1190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6476F5F-4C62-B78B-CB07-43C72DFA0323}"/>
                  </a:ext>
                </a:extLst>
              </p:cNvPr>
              <p:cNvSpPr/>
              <p:nvPr/>
            </p:nvSpPr>
            <p:spPr>
              <a:xfrm flipV="1">
                <a:off x="1337572" y="2734266"/>
                <a:ext cx="84891" cy="53258"/>
              </a:xfrm>
              <a:custGeom>
                <a:avLst/>
                <a:gdLst>
                  <a:gd name="connsiteX0" fmla="*/ 61719 w 84891"/>
                  <a:gd name="connsiteY0" fmla="*/ 53885 h 53258"/>
                  <a:gd name="connsiteX1" fmla="*/ 85264 w 84891"/>
                  <a:gd name="connsiteY1" fmla="*/ 15911 h 53258"/>
                  <a:gd name="connsiteX2" fmla="*/ 85264 w 84891"/>
                  <a:gd name="connsiteY2" fmla="*/ 655 h 53258"/>
                  <a:gd name="connsiteX3" fmla="*/ 373 w 84891"/>
                  <a:gd name="connsiteY3" fmla="*/ 655 h 53258"/>
                  <a:gd name="connsiteX4" fmla="*/ 373 w 84891"/>
                  <a:gd name="connsiteY4" fmla="*/ 15911 h 53258"/>
                  <a:gd name="connsiteX5" fmla="*/ 23973 w 84891"/>
                  <a:gd name="connsiteY5" fmla="*/ 53914 h 53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891" h="53258">
                    <a:moveTo>
                      <a:pt x="61719" y="53885"/>
                    </a:moveTo>
                    <a:cubicBezTo>
                      <a:pt x="75646" y="46902"/>
                      <a:pt x="85264" y="32475"/>
                      <a:pt x="85264" y="15911"/>
                    </a:cubicBezTo>
                    <a:lnTo>
                      <a:pt x="85264" y="655"/>
                    </a:lnTo>
                    <a:lnTo>
                      <a:pt x="373" y="655"/>
                    </a:lnTo>
                    <a:lnTo>
                      <a:pt x="373" y="15911"/>
                    </a:lnTo>
                    <a:cubicBezTo>
                      <a:pt x="373" y="32499"/>
                      <a:pt x="10017" y="46941"/>
                      <a:pt x="23973" y="53914"/>
                    </a:cubicBezTo>
                  </a:path>
                </a:pathLst>
              </a:custGeom>
              <a:noFill/>
              <a:ln w="1190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1932BAD6-467B-8EC8-7076-ACA3D8FA5AFD}"/>
                  </a:ext>
                </a:extLst>
              </p:cNvPr>
              <p:cNvSpPr/>
              <p:nvPr/>
            </p:nvSpPr>
            <p:spPr>
              <a:xfrm flipV="1">
                <a:off x="1289929" y="2696487"/>
                <a:ext cx="41579" cy="51974"/>
              </a:xfrm>
              <a:custGeom>
                <a:avLst/>
                <a:gdLst>
                  <a:gd name="connsiteX0" fmla="*/ 20978 w 41579"/>
                  <a:gd name="connsiteY0" fmla="*/ 52543 h 51974"/>
                  <a:gd name="connsiteX1" fmla="*/ 41768 w 41579"/>
                  <a:gd name="connsiteY1" fmla="*/ 31754 h 51974"/>
                  <a:gd name="connsiteX2" fmla="*/ 41768 w 41579"/>
                  <a:gd name="connsiteY2" fmla="*/ 21358 h 51974"/>
                  <a:gd name="connsiteX3" fmla="*/ 20978 w 41579"/>
                  <a:gd name="connsiteY3" fmla="*/ 569 h 51974"/>
                  <a:gd name="connsiteX4" fmla="*/ 189 w 41579"/>
                  <a:gd name="connsiteY4" fmla="*/ 21358 h 51974"/>
                  <a:gd name="connsiteX5" fmla="*/ 189 w 41579"/>
                  <a:gd name="connsiteY5" fmla="*/ 31754 h 51974"/>
                  <a:gd name="connsiteX6" fmla="*/ 20978 w 41579"/>
                  <a:gd name="connsiteY6" fmla="*/ 52543 h 51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1579" h="51974">
                    <a:moveTo>
                      <a:pt x="20978" y="52543"/>
                    </a:moveTo>
                    <a:cubicBezTo>
                      <a:pt x="32412" y="52543"/>
                      <a:pt x="41768" y="43188"/>
                      <a:pt x="41768" y="31754"/>
                    </a:cubicBezTo>
                    <a:lnTo>
                      <a:pt x="41768" y="21358"/>
                    </a:lnTo>
                    <a:cubicBezTo>
                      <a:pt x="41768" y="9924"/>
                      <a:pt x="32412" y="569"/>
                      <a:pt x="20978" y="569"/>
                    </a:cubicBezTo>
                    <a:cubicBezTo>
                      <a:pt x="9545" y="569"/>
                      <a:pt x="189" y="9924"/>
                      <a:pt x="189" y="21358"/>
                    </a:cubicBezTo>
                    <a:lnTo>
                      <a:pt x="189" y="31754"/>
                    </a:lnTo>
                    <a:cubicBezTo>
                      <a:pt x="189" y="43188"/>
                      <a:pt x="9545" y="52543"/>
                      <a:pt x="20978" y="52543"/>
                    </a:cubicBezTo>
                    <a:close/>
                  </a:path>
                </a:pathLst>
              </a:custGeom>
              <a:noFill/>
              <a:ln w="1190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5E96BA31-20AE-6DF6-5382-658F9391EFCE}"/>
                  </a:ext>
                </a:extLst>
              </p:cNvPr>
              <p:cNvSpPr/>
              <p:nvPr/>
            </p:nvSpPr>
            <p:spPr>
              <a:xfrm flipV="1">
                <a:off x="1274337" y="2741875"/>
                <a:ext cx="66995" cy="45650"/>
              </a:xfrm>
              <a:custGeom>
                <a:avLst/>
                <a:gdLst>
                  <a:gd name="connsiteX0" fmla="*/ 63467 w 66995"/>
                  <a:gd name="connsiteY0" fmla="*/ 581 h 45650"/>
                  <a:gd name="connsiteX1" fmla="*/ 232 w 66995"/>
                  <a:gd name="connsiteY1" fmla="*/ 581 h 45650"/>
                  <a:gd name="connsiteX2" fmla="*/ 232 w 66995"/>
                  <a:gd name="connsiteY2" fmla="*/ 13658 h 45650"/>
                  <a:gd name="connsiteX3" fmla="*/ 20461 w 66995"/>
                  <a:gd name="connsiteY3" fmla="*/ 46232 h 45650"/>
                  <a:gd name="connsiteX4" fmla="*/ 52814 w 66995"/>
                  <a:gd name="connsiteY4" fmla="*/ 46208 h 45650"/>
                  <a:gd name="connsiteX5" fmla="*/ 67227 w 66995"/>
                  <a:gd name="connsiteY5" fmla="*/ 33251 h 45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995" h="45650">
                    <a:moveTo>
                      <a:pt x="63467" y="581"/>
                    </a:moveTo>
                    <a:lnTo>
                      <a:pt x="232" y="581"/>
                    </a:lnTo>
                    <a:lnTo>
                      <a:pt x="232" y="13658"/>
                    </a:lnTo>
                    <a:cubicBezTo>
                      <a:pt x="232" y="27876"/>
                      <a:pt x="8498" y="40255"/>
                      <a:pt x="20461" y="46232"/>
                    </a:cubicBezTo>
                    <a:moveTo>
                      <a:pt x="52814" y="46208"/>
                    </a:moveTo>
                    <a:cubicBezTo>
                      <a:pt x="58697" y="43258"/>
                      <a:pt x="63682" y="38757"/>
                      <a:pt x="67227" y="33251"/>
                    </a:cubicBezTo>
                  </a:path>
                </a:pathLst>
              </a:custGeom>
              <a:noFill/>
              <a:ln w="1190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2512CFC2-4CBF-D592-9A6C-5DBF44541F5F}"/>
                  </a:ext>
                </a:extLst>
              </p:cNvPr>
              <p:cNvSpPr/>
              <p:nvPr/>
            </p:nvSpPr>
            <p:spPr>
              <a:xfrm flipV="1">
                <a:off x="1428528" y="2696487"/>
                <a:ext cx="41579" cy="51974"/>
              </a:xfrm>
              <a:custGeom>
                <a:avLst/>
                <a:gdLst>
                  <a:gd name="connsiteX0" fmla="*/ 21284 w 41579"/>
                  <a:gd name="connsiteY0" fmla="*/ 52543 h 51974"/>
                  <a:gd name="connsiteX1" fmla="*/ 42073 w 41579"/>
                  <a:gd name="connsiteY1" fmla="*/ 31754 h 51974"/>
                  <a:gd name="connsiteX2" fmla="*/ 42073 w 41579"/>
                  <a:gd name="connsiteY2" fmla="*/ 21358 h 51974"/>
                  <a:gd name="connsiteX3" fmla="*/ 21284 w 41579"/>
                  <a:gd name="connsiteY3" fmla="*/ 569 h 51974"/>
                  <a:gd name="connsiteX4" fmla="*/ 494 w 41579"/>
                  <a:gd name="connsiteY4" fmla="*/ 21358 h 51974"/>
                  <a:gd name="connsiteX5" fmla="*/ 494 w 41579"/>
                  <a:gd name="connsiteY5" fmla="*/ 31754 h 51974"/>
                  <a:gd name="connsiteX6" fmla="*/ 21284 w 41579"/>
                  <a:gd name="connsiteY6" fmla="*/ 52543 h 51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1579" h="51974">
                    <a:moveTo>
                      <a:pt x="21284" y="52543"/>
                    </a:moveTo>
                    <a:cubicBezTo>
                      <a:pt x="32718" y="52543"/>
                      <a:pt x="42073" y="43188"/>
                      <a:pt x="42073" y="31754"/>
                    </a:cubicBezTo>
                    <a:lnTo>
                      <a:pt x="42073" y="21358"/>
                    </a:lnTo>
                    <a:cubicBezTo>
                      <a:pt x="42073" y="9924"/>
                      <a:pt x="32718" y="569"/>
                      <a:pt x="21284" y="569"/>
                    </a:cubicBezTo>
                    <a:cubicBezTo>
                      <a:pt x="9849" y="569"/>
                      <a:pt x="494" y="9924"/>
                      <a:pt x="494" y="21358"/>
                    </a:cubicBezTo>
                    <a:lnTo>
                      <a:pt x="494" y="31754"/>
                    </a:lnTo>
                    <a:cubicBezTo>
                      <a:pt x="494" y="43188"/>
                      <a:pt x="9849" y="52543"/>
                      <a:pt x="21284" y="52543"/>
                    </a:cubicBezTo>
                    <a:close/>
                  </a:path>
                </a:pathLst>
              </a:custGeom>
              <a:noFill/>
              <a:ln w="1190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CD7CBC9C-2D90-F7F8-96EB-A58D16FA55CC}"/>
                  </a:ext>
                </a:extLst>
              </p:cNvPr>
              <p:cNvSpPr/>
              <p:nvPr/>
            </p:nvSpPr>
            <p:spPr>
              <a:xfrm flipV="1">
                <a:off x="1418704" y="2741875"/>
                <a:ext cx="66995" cy="45650"/>
              </a:xfrm>
              <a:custGeom>
                <a:avLst/>
                <a:gdLst>
                  <a:gd name="connsiteX0" fmla="*/ 445 w 66995"/>
                  <a:gd name="connsiteY0" fmla="*/ 33305 h 45650"/>
                  <a:gd name="connsiteX1" fmla="*/ 14907 w 66995"/>
                  <a:gd name="connsiteY1" fmla="*/ 46286 h 45650"/>
                  <a:gd name="connsiteX2" fmla="*/ 47259 w 66995"/>
                  <a:gd name="connsiteY2" fmla="*/ 46261 h 45650"/>
                  <a:gd name="connsiteX3" fmla="*/ 67440 w 66995"/>
                  <a:gd name="connsiteY3" fmla="*/ 13712 h 45650"/>
                  <a:gd name="connsiteX4" fmla="*/ 67440 w 66995"/>
                  <a:gd name="connsiteY4" fmla="*/ 635 h 45650"/>
                  <a:gd name="connsiteX5" fmla="*/ 4204 w 66995"/>
                  <a:gd name="connsiteY5" fmla="*/ 635 h 45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995" h="45650">
                    <a:moveTo>
                      <a:pt x="445" y="33305"/>
                    </a:moveTo>
                    <a:cubicBezTo>
                      <a:pt x="3999" y="38826"/>
                      <a:pt x="9002" y="43336"/>
                      <a:pt x="14907" y="46286"/>
                    </a:cubicBezTo>
                    <a:moveTo>
                      <a:pt x="47259" y="46261"/>
                    </a:moveTo>
                    <a:cubicBezTo>
                      <a:pt x="59196" y="40276"/>
                      <a:pt x="67440" y="27910"/>
                      <a:pt x="67440" y="13712"/>
                    </a:cubicBezTo>
                    <a:lnTo>
                      <a:pt x="67440" y="635"/>
                    </a:lnTo>
                    <a:lnTo>
                      <a:pt x="4204" y="635"/>
                    </a:lnTo>
                  </a:path>
                </a:pathLst>
              </a:custGeom>
              <a:noFill/>
              <a:ln w="1190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291B6F30-833F-561C-A37C-AC7B2A17FCF9}"/>
                  </a:ext>
                </a:extLst>
              </p:cNvPr>
              <p:cNvSpPr/>
              <p:nvPr/>
            </p:nvSpPr>
            <p:spPr>
              <a:xfrm flipV="1">
                <a:off x="1246622" y="2489196"/>
                <a:ext cx="266796" cy="231784"/>
              </a:xfrm>
              <a:custGeom>
                <a:avLst/>
                <a:gdLst>
                  <a:gd name="connsiteX0" fmla="*/ 79990 w 266796"/>
                  <a:gd name="connsiteY0" fmla="*/ 220995 h 231784"/>
                  <a:gd name="connsiteX1" fmla="*/ 227977 w 266796"/>
                  <a:gd name="connsiteY1" fmla="*/ 193157 h 231784"/>
                  <a:gd name="connsiteX2" fmla="*/ 227977 w 266796"/>
                  <a:gd name="connsiteY2" fmla="*/ 4500 h 231784"/>
                  <a:gd name="connsiteX3" fmla="*/ 223737 w 266796"/>
                  <a:gd name="connsiteY3" fmla="*/ 441 h 231784"/>
                  <a:gd name="connsiteX4" fmla="*/ 43557 w 266796"/>
                  <a:gd name="connsiteY4" fmla="*/ 447 h 231784"/>
                  <a:gd name="connsiteX5" fmla="*/ 39320 w 266796"/>
                  <a:gd name="connsiteY5" fmla="*/ 4500 h 231784"/>
                  <a:gd name="connsiteX6" fmla="*/ 35790 w 266796"/>
                  <a:gd name="connsiteY6" fmla="*/ 189477 h 231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6796" h="231784">
                    <a:moveTo>
                      <a:pt x="79990" y="220995"/>
                    </a:moveTo>
                    <a:cubicBezTo>
                      <a:pt x="128860" y="242445"/>
                      <a:pt x="187965" y="233169"/>
                      <a:pt x="227977" y="193157"/>
                    </a:cubicBezTo>
                    <a:cubicBezTo>
                      <a:pt x="280073" y="141061"/>
                      <a:pt x="280073" y="56596"/>
                      <a:pt x="227977" y="4500"/>
                    </a:cubicBezTo>
                    <a:cubicBezTo>
                      <a:pt x="226592" y="3115"/>
                      <a:pt x="225106" y="1809"/>
                      <a:pt x="223737" y="441"/>
                    </a:cubicBezTo>
                    <a:moveTo>
                      <a:pt x="43557" y="447"/>
                    </a:moveTo>
                    <a:cubicBezTo>
                      <a:pt x="42124" y="1762"/>
                      <a:pt x="40709" y="3111"/>
                      <a:pt x="39320" y="4500"/>
                    </a:cubicBezTo>
                    <a:cubicBezTo>
                      <a:pt x="-11568" y="55388"/>
                      <a:pt x="-12738" y="137156"/>
                      <a:pt x="35790" y="189477"/>
                    </a:cubicBezTo>
                  </a:path>
                </a:pathLst>
              </a:custGeom>
              <a:noFill/>
              <a:ln w="1190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C60BEC29-1386-0073-0C00-9E59375B8209}"/>
                  </a:ext>
                </a:extLst>
              </p:cNvPr>
              <p:cNvSpPr/>
              <p:nvPr/>
            </p:nvSpPr>
            <p:spPr>
              <a:xfrm flipV="1">
                <a:off x="1247631" y="2553098"/>
                <a:ext cx="88049" cy="89008"/>
              </a:xfrm>
              <a:custGeom>
                <a:avLst/>
                <a:gdLst>
                  <a:gd name="connsiteX0" fmla="*/ 74 w 88049"/>
                  <a:gd name="connsiteY0" fmla="*/ 10370 h 89008"/>
                  <a:gd name="connsiteX1" fmla="*/ 25994 w 88049"/>
                  <a:gd name="connsiteY1" fmla="*/ 11494 h 89008"/>
                  <a:gd name="connsiteX2" fmla="*/ 49083 w 88049"/>
                  <a:gd name="connsiteY2" fmla="*/ 6109 h 89008"/>
                  <a:gd name="connsiteX3" fmla="*/ 52133 w 88049"/>
                  <a:gd name="connsiteY3" fmla="*/ 39836 h 89008"/>
                  <a:gd name="connsiteX4" fmla="*/ 70986 w 88049"/>
                  <a:gd name="connsiteY4" fmla="*/ 27728 h 89008"/>
                  <a:gd name="connsiteX5" fmla="*/ 87345 w 88049"/>
                  <a:gd name="connsiteY5" fmla="*/ 41819 h 89008"/>
                  <a:gd name="connsiteX6" fmla="*/ 68638 w 88049"/>
                  <a:gd name="connsiteY6" fmla="*/ 58740 h 89008"/>
                  <a:gd name="connsiteX7" fmla="*/ 47641 w 88049"/>
                  <a:gd name="connsiteY7" fmla="*/ 69187 h 89008"/>
                  <a:gd name="connsiteX8" fmla="*/ 19620 w 88049"/>
                  <a:gd name="connsiteY8" fmla="*/ 89203 h 89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8049" h="89008">
                    <a:moveTo>
                      <a:pt x="74" y="10370"/>
                    </a:moveTo>
                    <a:cubicBezTo>
                      <a:pt x="15208" y="9416"/>
                      <a:pt x="16674" y="19201"/>
                      <a:pt x="25994" y="11494"/>
                    </a:cubicBezTo>
                    <a:cubicBezTo>
                      <a:pt x="31265" y="7134"/>
                      <a:pt x="39912" y="-8068"/>
                      <a:pt x="49083" y="6109"/>
                    </a:cubicBezTo>
                    <a:cubicBezTo>
                      <a:pt x="54701" y="14795"/>
                      <a:pt x="29130" y="33843"/>
                      <a:pt x="52133" y="39836"/>
                    </a:cubicBezTo>
                    <a:cubicBezTo>
                      <a:pt x="58039" y="41374"/>
                      <a:pt x="62288" y="27998"/>
                      <a:pt x="70986" y="27728"/>
                    </a:cubicBezTo>
                    <a:cubicBezTo>
                      <a:pt x="79293" y="27470"/>
                      <a:pt x="91305" y="30002"/>
                      <a:pt x="87345" y="41819"/>
                    </a:cubicBezTo>
                    <a:cubicBezTo>
                      <a:pt x="84617" y="49961"/>
                      <a:pt x="78957" y="53765"/>
                      <a:pt x="68638" y="58740"/>
                    </a:cubicBezTo>
                    <a:cubicBezTo>
                      <a:pt x="63251" y="61337"/>
                      <a:pt x="49182" y="63879"/>
                      <a:pt x="47641" y="69187"/>
                    </a:cubicBezTo>
                    <a:cubicBezTo>
                      <a:pt x="40619" y="93387"/>
                      <a:pt x="38510" y="76556"/>
                      <a:pt x="19620" y="89203"/>
                    </a:cubicBezTo>
                  </a:path>
                </a:pathLst>
              </a:custGeom>
              <a:noFill/>
              <a:ln w="1190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766D8331-72AB-B6AB-5828-0BF696D2BC14}"/>
                  </a:ext>
                </a:extLst>
              </p:cNvPr>
              <p:cNvSpPr/>
              <p:nvPr/>
            </p:nvSpPr>
            <p:spPr>
              <a:xfrm flipV="1">
                <a:off x="1369116" y="2490703"/>
                <a:ext cx="143953" cy="135556"/>
              </a:xfrm>
              <a:custGeom>
                <a:avLst/>
                <a:gdLst>
                  <a:gd name="connsiteX0" fmla="*/ 1787 w 143953"/>
                  <a:gd name="connsiteY0" fmla="*/ 135834 h 135556"/>
                  <a:gd name="connsiteX1" fmla="*/ 4321 w 143953"/>
                  <a:gd name="connsiteY1" fmla="*/ 126403 h 135556"/>
                  <a:gd name="connsiteX2" fmla="*/ 1522 w 143953"/>
                  <a:gd name="connsiteY2" fmla="*/ 113065 h 135556"/>
                  <a:gd name="connsiteX3" fmla="*/ 25964 w 143953"/>
                  <a:gd name="connsiteY3" fmla="*/ 90776 h 135556"/>
                  <a:gd name="connsiteX4" fmla="*/ 9859 w 143953"/>
                  <a:gd name="connsiteY4" fmla="*/ 69636 h 135556"/>
                  <a:gd name="connsiteX5" fmla="*/ 3148 w 143953"/>
                  <a:gd name="connsiteY5" fmla="*/ 52288 h 135556"/>
                  <a:gd name="connsiteX6" fmla="*/ 25711 w 143953"/>
                  <a:gd name="connsiteY6" fmla="*/ 43211 h 135556"/>
                  <a:gd name="connsiteX7" fmla="*/ 44238 w 143953"/>
                  <a:gd name="connsiteY7" fmla="*/ 36921 h 135556"/>
                  <a:gd name="connsiteX8" fmla="*/ 58656 w 143953"/>
                  <a:gd name="connsiteY8" fmla="*/ 7272 h 135556"/>
                  <a:gd name="connsiteX9" fmla="*/ 78912 w 143953"/>
                  <a:gd name="connsiteY9" fmla="*/ 15587 h 135556"/>
                  <a:gd name="connsiteX10" fmla="*/ 97579 w 143953"/>
                  <a:gd name="connsiteY10" fmla="*/ 15842 h 135556"/>
                  <a:gd name="connsiteX11" fmla="*/ 124510 w 143953"/>
                  <a:gd name="connsiteY11" fmla="*/ 8143 h 135556"/>
                  <a:gd name="connsiteX12" fmla="*/ 144313 w 143953"/>
                  <a:gd name="connsiteY12" fmla="*/ 10057 h 135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3953" h="135556">
                    <a:moveTo>
                      <a:pt x="1787" y="135834"/>
                    </a:moveTo>
                    <a:cubicBezTo>
                      <a:pt x="1914" y="131340"/>
                      <a:pt x="4258" y="129886"/>
                      <a:pt x="4321" y="126403"/>
                    </a:cubicBezTo>
                    <a:cubicBezTo>
                      <a:pt x="4436" y="119931"/>
                      <a:pt x="-2269" y="120014"/>
                      <a:pt x="1522" y="113065"/>
                    </a:cubicBezTo>
                    <a:cubicBezTo>
                      <a:pt x="8746" y="99820"/>
                      <a:pt x="31641" y="104399"/>
                      <a:pt x="25964" y="90776"/>
                    </a:cubicBezTo>
                    <a:cubicBezTo>
                      <a:pt x="22065" y="81421"/>
                      <a:pt x="30158" y="72791"/>
                      <a:pt x="9859" y="69636"/>
                    </a:cubicBezTo>
                    <a:cubicBezTo>
                      <a:pt x="1918" y="68402"/>
                      <a:pt x="1459" y="54278"/>
                      <a:pt x="3148" y="52288"/>
                    </a:cubicBezTo>
                    <a:cubicBezTo>
                      <a:pt x="8792" y="45640"/>
                      <a:pt x="13445" y="56775"/>
                      <a:pt x="25711" y="43211"/>
                    </a:cubicBezTo>
                    <a:cubicBezTo>
                      <a:pt x="33230" y="34897"/>
                      <a:pt x="39663" y="42955"/>
                      <a:pt x="44238" y="36921"/>
                    </a:cubicBezTo>
                    <a:cubicBezTo>
                      <a:pt x="51432" y="19175"/>
                      <a:pt x="58656" y="26030"/>
                      <a:pt x="58656" y="7272"/>
                    </a:cubicBezTo>
                    <a:cubicBezTo>
                      <a:pt x="58656" y="-4019"/>
                      <a:pt x="74224" y="-1913"/>
                      <a:pt x="78912" y="15587"/>
                    </a:cubicBezTo>
                    <a:cubicBezTo>
                      <a:pt x="82211" y="27897"/>
                      <a:pt x="90163" y="28432"/>
                      <a:pt x="97579" y="15842"/>
                    </a:cubicBezTo>
                    <a:cubicBezTo>
                      <a:pt x="112881" y="-10139"/>
                      <a:pt x="118700" y="13954"/>
                      <a:pt x="124510" y="8143"/>
                    </a:cubicBezTo>
                    <a:cubicBezTo>
                      <a:pt x="131106" y="1547"/>
                      <a:pt x="137883" y="12860"/>
                      <a:pt x="144313" y="10057"/>
                    </a:cubicBezTo>
                  </a:path>
                </a:pathLst>
              </a:custGeom>
              <a:noFill/>
              <a:ln w="1190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D44E6613-B585-BED7-DAC4-3593B84B647B}"/>
                  </a:ext>
                </a:extLst>
              </p:cNvPr>
              <p:cNvSpPr/>
              <p:nvPr/>
            </p:nvSpPr>
            <p:spPr>
              <a:xfrm flipV="1">
                <a:off x="1302630" y="2513908"/>
                <a:ext cx="4" cy="454"/>
              </a:xfrm>
              <a:custGeom>
                <a:avLst/>
                <a:gdLst>
                  <a:gd name="connsiteX0" fmla="*/ 171 w 4"/>
                  <a:gd name="connsiteY0" fmla="*/ 68 h 454"/>
                  <a:gd name="connsiteX1" fmla="*/ 175 w 4"/>
                  <a:gd name="connsiteY1" fmla="*/ 68 h 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" h="454">
                    <a:moveTo>
                      <a:pt x="171" y="68"/>
                    </a:moveTo>
                    <a:lnTo>
                      <a:pt x="175" y="68"/>
                    </a:lnTo>
                  </a:path>
                </a:pathLst>
              </a:custGeom>
              <a:noFill/>
              <a:ln w="1190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67024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0.06472 0.00047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9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E813A"/>
            </a:gs>
            <a:gs pos="100000">
              <a:srgbClr val="FFAF48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95534C-4D9F-A344-D099-415708F1341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25CF0B3-27FC-A24C-33D7-FAB719ED7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39" y="554601"/>
            <a:ext cx="733461" cy="1320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274EC7-B472-006A-B722-1C61D9348B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"/>
          <a:stretch/>
        </p:blipFill>
        <p:spPr>
          <a:xfrm>
            <a:off x="2029915" y="1306156"/>
            <a:ext cx="10162085" cy="555184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1F783A8C-9067-6372-303D-DAE5A29D71BF}"/>
              </a:ext>
            </a:extLst>
          </p:cNvPr>
          <p:cNvGrpSpPr/>
          <p:nvPr/>
        </p:nvGrpSpPr>
        <p:grpSpPr>
          <a:xfrm>
            <a:off x="1814049" y="1769940"/>
            <a:ext cx="3429458" cy="1173721"/>
            <a:chOff x="1814049" y="1983300"/>
            <a:chExt cx="3429458" cy="117372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A195DF2-827B-01A0-3B86-898BBABC66E3}"/>
                </a:ext>
              </a:extLst>
            </p:cNvPr>
            <p:cNvSpPr txBox="1"/>
            <p:nvPr/>
          </p:nvSpPr>
          <p:spPr>
            <a:xfrm>
              <a:off x="1814049" y="1983300"/>
              <a:ext cx="3429458" cy="454762"/>
            </a:xfrm>
            <a:custGeom>
              <a:avLst/>
              <a:gdLst/>
              <a:ahLst/>
              <a:cxnLst/>
              <a:rect l="l" t="t" r="r" b="b"/>
              <a:pathLst>
                <a:path w="3429458" h="454762">
                  <a:moveTo>
                    <a:pt x="720014" y="83515"/>
                  </a:moveTo>
                  <a:cubicBezTo>
                    <a:pt x="700101" y="83515"/>
                    <a:pt x="681711" y="87071"/>
                    <a:pt x="664846" y="94183"/>
                  </a:cubicBezTo>
                  <a:cubicBezTo>
                    <a:pt x="647980" y="101295"/>
                    <a:pt x="633451" y="111150"/>
                    <a:pt x="621259" y="123749"/>
                  </a:cubicBezTo>
                  <a:cubicBezTo>
                    <a:pt x="609067" y="136347"/>
                    <a:pt x="599517" y="151384"/>
                    <a:pt x="592608" y="168859"/>
                  </a:cubicBezTo>
                  <a:cubicBezTo>
                    <a:pt x="585699" y="186334"/>
                    <a:pt x="582245" y="205638"/>
                    <a:pt x="582245" y="226771"/>
                  </a:cubicBezTo>
                  <a:cubicBezTo>
                    <a:pt x="582245" y="247498"/>
                    <a:pt x="585699" y="266802"/>
                    <a:pt x="592608" y="284683"/>
                  </a:cubicBezTo>
                  <a:cubicBezTo>
                    <a:pt x="599517" y="302565"/>
                    <a:pt x="609067" y="317906"/>
                    <a:pt x="621259" y="330708"/>
                  </a:cubicBezTo>
                  <a:cubicBezTo>
                    <a:pt x="633451" y="343510"/>
                    <a:pt x="647980" y="353568"/>
                    <a:pt x="664846" y="360883"/>
                  </a:cubicBezTo>
                  <a:cubicBezTo>
                    <a:pt x="681711" y="368198"/>
                    <a:pt x="700101" y="371856"/>
                    <a:pt x="720014" y="371856"/>
                  </a:cubicBezTo>
                  <a:lnTo>
                    <a:pt x="827913" y="371856"/>
                  </a:lnTo>
                  <a:cubicBezTo>
                    <a:pt x="848233" y="371856"/>
                    <a:pt x="866928" y="368198"/>
                    <a:pt x="883997" y="360883"/>
                  </a:cubicBezTo>
                  <a:cubicBezTo>
                    <a:pt x="901066" y="353568"/>
                    <a:pt x="915797" y="343510"/>
                    <a:pt x="928193" y="330708"/>
                  </a:cubicBezTo>
                  <a:cubicBezTo>
                    <a:pt x="940588" y="317906"/>
                    <a:pt x="950240" y="302565"/>
                    <a:pt x="957149" y="284683"/>
                  </a:cubicBezTo>
                  <a:cubicBezTo>
                    <a:pt x="964058" y="266802"/>
                    <a:pt x="967512" y="247498"/>
                    <a:pt x="967512" y="226771"/>
                  </a:cubicBezTo>
                  <a:cubicBezTo>
                    <a:pt x="967512" y="206045"/>
                    <a:pt x="964058" y="186842"/>
                    <a:pt x="957149" y="169164"/>
                  </a:cubicBezTo>
                  <a:cubicBezTo>
                    <a:pt x="950240" y="151486"/>
                    <a:pt x="940588" y="136347"/>
                    <a:pt x="928193" y="123749"/>
                  </a:cubicBezTo>
                  <a:cubicBezTo>
                    <a:pt x="915797" y="111150"/>
                    <a:pt x="901066" y="101295"/>
                    <a:pt x="883997" y="94183"/>
                  </a:cubicBezTo>
                  <a:cubicBezTo>
                    <a:pt x="866928" y="87071"/>
                    <a:pt x="848233" y="83515"/>
                    <a:pt x="827913" y="83515"/>
                  </a:cubicBezTo>
                  <a:close/>
                  <a:moveTo>
                    <a:pt x="3015539" y="6096"/>
                  </a:moveTo>
                  <a:lnTo>
                    <a:pt x="3429458" y="6096"/>
                  </a:lnTo>
                  <a:lnTo>
                    <a:pt x="3429458" y="83515"/>
                  </a:lnTo>
                  <a:lnTo>
                    <a:pt x="3261208" y="83515"/>
                  </a:lnTo>
                  <a:lnTo>
                    <a:pt x="3261208" y="449275"/>
                  </a:lnTo>
                  <a:lnTo>
                    <a:pt x="3183789" y="449275"/>
                  </a:lnTo>
                  <a:lnTo>
                    <a:pt x="3183789" y="83515"/>
                  </a:lnTo>
                  <a:lnTo>
                    <a:pt x="3015539" y="83515"/>
                  </a:lnTo>
                  <a:close/>
                  <a:moveTo>
                    <a:pt x="2739314" y="6096"/>
                  </a:moveTo>
                  <a:lnTo>
                    <a:pt x="2979497" y="6096"/>
                  </a:lnTo>
                  <a:lnTo>
                    <a:pt x="2979497" y="83515"/>
                  </a:lnTo>
                  <a:lnTo>
                    <a:pt x="2739314" y="83515"/>
                  </a:lnTo>
                  <a:cubicBezTo>
                    <a:pt x="2719401" y="83515"/>
                    <a:pt x="2701011" y="87071"/>
                    <a:pt x="2684145" y="94183"/>
                  </a:cubicBezTo>
                  <a:cubicBezTo>
                    <a:pt x="2667280" y="101295"/>
                    <a:pt x="2652751" y="111150"/>
                    <a:pt x="2640559" y="123749"/>
                  </a:cubicBezTo>
                  <a:cubicBezTo>
                    <a:pt x="2628367" y="136347"/>
                    <a:pt x="2618817" y="151384"/>
                    <a:pt x="2611908" y="168859"/>
                  </a:cubicBezTo>
                  <a:cubicBezTo>
                    <a:pt x="2604999" y="186334"/>
                    <a:pt x="2601545" y="205638"/>
                    <a:pt x="2601545" y="226771"/>
                  </a:cubicBezTo>
                  <a:cubicBezTo>
                    <a:pt x="2601545" y="247498"/>
                    <a:pt x="2604999" y="266802"/>
                    <a:pt x="2611908" y="284683"/>
                  </a:cubicBezTo>
                  <a:cubicBezTo>
                    <a:pt x="2618817" y="302565"/>
                    <a:pt x="2628367" y="317906"/>
                    <a:pt x="2640559" y="330708"/>
                  </a:cubicBezTo>
                  <a:cubicBezTo>
                    <a:pt x="2652751" y="343510"/>
                    <a:pt x="2667280" y="353568"/>
                    <a:pt x="2684145" y="360883"/>
                  </a:cubicBezTo>
                  <a:cubicBezTo>
                    <a:pt x="2701011" y="368198"/>
                    <a:pt x="2719401" y="371856"/>
                    <a:pt x="2739314" y="371856"/>
                  </a:cubicBezTo>
                  <a:lnTo>
                    <a:pt x="2979497" y="371856"/>
                  </a:lnTo>
                  <a:lnTo>
                    <a:pt x="2979497" y="449275"/>
                  </a:lnTo>
                  <a:lnTo>
                    <a:pt x="2739314" y="449275"/>
                  </a:lnTo>
                  <a:cubicBezTo>
                    <a:pt x="2708428" y="449275"/>
                    <a:pt x="2679878" y="443484"/>
                    <a:pt x="2653665" y="431902"/>
                  </a:cubicBezTo>
                  <a:cubicBezTo>
                    <a:pt x="2627453" y="420319"/>
                    <a:pt x="2604694" y="404470"/>
                    <a:pt x="2585390" y="384353"/>
                  </a:cubicBezTo>
                  <a:cubicBezTo>
                    <a:pt x="2566086" y="364236"/>
                    <a:pt x="2551049" y="340360"/>
                    <a:pt x="2540280" y="312725"/>
                  </a:cubicBezTo>
                  <a:cubicBezTo>
                    <a:pt x="2529510" y="285090"/>
                    <a:pt x="2524125" y="255219"/>
                    <a:pt x="2524125" y="223114"/>
                  </a:cubicBezTo>
                  <a:cubicBezTo>
                    <a:pt x="2524125" y="190602"/>
                    <a:pt x="2529510" y="160934"/>
                    <a:pt x="2540280" y="134112"/>
                  </a:cubicBezTo>
                  <a:cubicBezTo>
                    <a:pt x="2551049" y="107289"/>
                    <a:pt x="2566086" y="84429"/>
                    <a:pt x="2585390" y="65532"/>
                  </a:cubicBezTo>
                  <a:cubicBezTo>
                    <a:pt x="2604694" y="46634"/>
                    <a:pt x="2627453" y="32004"/>
                    <a:pt x="2653665" y="21641"/>
                  </a:cubicBezTo>
                  <a:cubicBezTo>
                    <a:pt x="2679878" y="11277"/>
                    <a:pt x="2708428" y="6096"/>
                    <a:pt x="2739314" y="6096"/>
                  </a:cubicBezTo>
                  <a:close/>
                  <a:moveTo>
                    <a:pt x="1615364" y="6096"/>
                  </a:moveTo>
                  <a:lnTo>
                    <a:pt x="2029283" y="6096"/>
                  </a:lnTo>
                  <a:lnTo>
                    <a:pt x="2029283" y="83515"/>
                  </a:lnTo>
                  <a:lnTo>
                    <a:pt x="1861033" y="83515"/>
                  </a:lnTo>
                  <a:lnTo>
                    <a:pt x="1861033" y="449275"/>
                  </a:lnTo>
                  <a:lnTo>
                    <a:pt x="1783614" y="449275"/>
                  </a:lnTo>
                  <a:lnTo>
                    <a:pt x="1783614" y="83515"/>
                  </a:lnTo>
                  <a:lnTo>
                    <a:pt x="1615364" y="83515"/>
                  </a:lnTo>
                  <a:close/>
                  <a:moveTo>
                    <a:pt x="720014" y="6096"/>
                  </a:moveTo>
                  <a:lnTo>
                    <a:pt x="827913" y="6096"/>
                  </a:lnTo>
                  <a:cubicBezTo>
                    <a:pt x="860019" y="6096"/>
                    <a:pt x="889382" y="11379"/>
                    <a:pt x="916001" y="21945"/>
                  </a:cubicBezTo>
                  <a:cubicBezTo>
                    <a:pt x="942620" y="32512"/>
                    <a:pt x="965480" y="47345"/>
                    <a:pt x="984581" y="66446"/>
                  </a:cubicBezTo>
                  <a:cubicBezTo>
                    <a:pt x="1003681" y="85547"/>
                    <a:pt x="1018515" y="108407"/>
                    <a:pt x="1029081" y="135026"/>
                  </a:cubicBezTo>
                  <a:cubicBezTo>
                    <a:pt x="1039648" y="161646"/>
                    <a:pt x="1044931" y="191008"/>
                    <a:pt x="1044931" y="223114"/>
                  </a:cubicBezTo>
                  <a:cubicBezTo>
                    <a:pt x="1044931" y="255219"/>
                    <a:pt x="1039546" y="285090"/>
                    <a:pt x="1028777" y="312725"/>
                  </a:cubicBezTo>
                  <a:cubicBezTo>
                    <a:pt x="1018007" y="340360"/>
                    <a:pt x="1002970" y="364236"/>
                    <a:pt x="983666" y="384353"/>
                  </a:cubicBezTo>
                  <a:cubicBezTo>
                    <a:pt x="964362" y="404470"/>
                    <a:pt x="941502" y="420319"/>
                    <a:pt x="915086" y="431902"/>
                  </a:cubicBezTo>
                  <a:cubicBezTo>
                    <a:pt x="888670" y="443484"/>
                    <a:pt x="859613" y="449275"/>
                    <a:pt x="827913" y="449275"/>
                  </a:cubicBezTo>
                  <a:lnTo>
                    <a:pt x="720014" y="449275"/>
                  </a:lnTo>
                  <a:cubicBezTo>
                    <a:pt x="689128" y="449275"/>
                    <a:pt x="660578" y="443484"/>
                    <a:pt x="634365" y="431902"/>
                  </a:cubicBezTo>
                  <a:cubicBezTo>
                    <a:pt x="608153" y="420319"/>
                    <a:pt x="585394" y="404470"/>
                    <a:pt x="566090" y="384353"/>
                  </a:cubicBezTo>
                  <a:cubicBezTo>
                    <a:pt x="546786" y="364236"/>
                    <a:pt x="531749" y="340360"/>
                    <a:pt x="520980" y="312725"/>
                  </a:cubicBezTo>
                  <a:cubicBezTo>
                    <a:pt x="510210" y="285090"/>
                    <a:pt x="504825" y="255219"/>
                    <a:pt x="504825" y="223114"/>
                  </a:cubicBezTo>
                  <a:cubicBezTo>
                    <a:pt x="504825" y="190602"/>
                    <a:pt x="510210" y="160934"/>
                    <a:pt x="520980" y="134112"/>
                  </a:cubicBezTo>
                  <a:cubicBezTo>
                    <a:pt x="531749" y="107289"/>
                    <a:pt x="546786" y="84429"/>
                    <a:pt x="566090" y="65532"/>
                  </a:cubicBezTo>
                  <a:cubicBezTo>
                    <a:pt x="585394" y="46634"/>
                    <a:pt x="608153" y="32004"/>
                    <a:pt x="634365" y="21641"/>
                  </a:cubicBezTo>
                  <a:cubicBezTo>
                    <a:pt x="660578" y="11277"/>
                    <a:pt x="689128" y="6096"/>
                    <a:pt x="720014" y="6096"/>
                  </a:cubicBezTo>
                  <a:close/>
                  <a:moveTo>
                    <a:pt x="215189" y="6096"/>
                  </a:moveTo>
                  <a:lnTo>
                    <a:pt x="455372" y="6096"/>
                  </a:lnTo>
                  <a:lnTo>
                    <a:pt x="455372" y="83515"/>
                  </a:lnTo>
                  <a:lnTo>
                    <a:pt x="215189" y="83515"/>
                  </a:lnTo>
                  <a:cubicBezTo>
                    <a:pt x="195276" y="83515"/>
                    <a:pt x="176886" y="87071"/>
                    <a:pt x="160020" y="94183"/>
                  </a:cubicBezTo>
                  <a:cubicBezTo>
                    <a:pt x="143155" y="101295"/>
                    <a:pt x="128626" y="111150"/>
                    <a:pt x="116434" y="123749"/>
                  </a:cubicBezTo>
                  <a:cubicBezTo>
                    <a:pt x="104242" y="136347"/>
                    <a:pt x="94692" y="151384"/>
                    <a:pt x="87783" y="168859"/>
                  </a:cubicBezTo>
                  <a:cubicBezTo>
                    <a:pt x="80874" y="186334"/>
                    <a:pt x="77420" y="205638"/>
                    <a:pt x="77420" y="226771"/>
                  </a:cubicBezTo>
                  <a:cubicBezTo>
                    <a:pt x="77420" y="247498"/>
                    <a:pt x="80874" y="266802"/>
                    <a:pt x="87783" y="284683"/>
                  </a:cubicBezTo>
                  <a:cubicBezTo>
                    <a:pt x="94692" y="302565"/>
                    <a:pt x="104242" y="317906"/>
                    <a:pt x="116434" y="330708"/>
                  </a:cubicBezTo>
                  <a:cubicBezTo>
                    <a:pt x="128626" y="343510"/>
                    <a:pt x="143155" y="353568"/>
                    <a:pt x="160020" y="360883"/>
                  </a:cubicBezTo>
                  <a:cubicBezTo>
                    <a:pt x="176886" y="368198"/>
                    <a:pt x="195276" y="371856"/>
                    <a:pt x="215189" y="371856"/>
                  </a:cubicBezTo>
                  <a:lnTo>
                    <a:pt x="455372" y="371856"/>
                  </a:lnTo>
                  <a:lnTo>
                    <a:pt x="455372" y="449275"/>
                  </a:lnTo>
                  <a:lnTo>
                    <a:pt x="215189" y="449275"/>
                  </a:lnTo>
                  <a:cubicBezTo>
                    <a:pt x="184303" y="449275"/>
                    <a:pt x="155753" y="443484"/>
                    <a:pt x="129540" y="431902"/>
                  </a:cubicBezTo>
                  <a:cubicBezTo>
                    <a:pt x="103328" y="420319"/>
                    <a:pt x="80569" y="404470"/>
                    <a:pt x="61265" y="384353"/>
                  </a:cubicBezTo>
                  <a:cubicBezTo>
                    <a:pt x="41961" y="364236"/>
                    <a:pt x="26925" y="340360"/>
                    <a:pt x="16155" y="312725"/>
                  </a:cubicBezTo>
                  <a:cubicBezTo>
                    <a:pt x="5385" y="285090"/>
                    <a:pt x="0" y="255219"/>
                    <a:pt x="0" y="223114"/>
                  </a:cubicBezTo>
                  <a:cubicBezTo>
                    <a:pt x="0" y="190602"/>
                    <a:pt x="5385" y="160934"/>
                    <a:pt x="16155" y="134112"/>
                  </a:cubicBezTo>
                  <a:cubicBezTo>
                    <a:pt x="26925" y="107289"/>
                    <a:pt x="41961" y="84429"/>
                    <a:pt x="61265" y="65532"/>
                  </a:cubicBezTo>
                  <a:cubicBezTo>
                    <a:pt x="80569" y="46634"/>
                    <a:pt x="103328" y="32004"/>
                    <a:pt x="129540" y="21641"/>
                  </a:cubicBezTo>
                  <a:cubicBezTo>
                    <a:pt x="155753" y="11277"/>
                    <a:pt x="184303" y="6096"/>
                    <a:pt x="215189" y="6096"/>
                  </a:cubicBezTo>
                  <a:close/>
                  <a:moveTo>
                    <a:pt x="1145972" y="609"/>
                  </a:moveTo>
                  <a:cubicBezTo>
                    <a:pt x="1151662" y="609"/>
                    <a:pt x="1157148" y="1829"/>
                    <a:pt x="1162431" y="4267"/>
                  </a:cubicBezTo>
                  <a:cubicBezTo>
                    <a:pt x="1167715" y="6705"/>
                    <a:pt x="1173201" y="10769"/>
                    <a:pt x="1178891" y="16459"/>
                  </a:cubicBezTo>
                  <a:lnTo>
                    <a:pt x="1491615" y="326746"/>
                  </a:lnTo>
                  <a:lnTo>
                    <a:pt x="1491615" y="2438"/>
                  </a:lnTo>
                  <a:lnTo>
                    <a:pt x="1565377" y="2438"/>
                  </a:lnTo>
                  <a:lnTo>
                    <a:pt x="1565377" y="408432"/>
                  </a:lnTo>
                  <a:cubicBezTo>
                    <a:pt x="1565377" y="423062"/>
                    <a:pt x="1561821" y="434442"/>
                    <a:pt x="1554709" y="442570"/>
                  </a:cubicBezTo>
                  <a:cubicBezTo>
                    <a:pt x="1547597" y="450698"/>
                    <a:pt x="1538351" y="454762"/>
                    <a:pt x="1526972" y="454762"/>
                  </a:cubicBezTo>
                  <a:cubicBezTo>
                    <a:pt x="1514374" y="454762"/>
                    <a:pt x="1502588" y="449275"/>
                    <a:pt x="1491615" y="438302"/>
                  </a:cubicBezTo>
                  <a:lnTo>
                    <a:pt x="1180110" y="124968"/>
                  </a:lnTo>
                  <a:lnTo>
                    <a:pt x="1180110" y="449275"/>
                  </a:lnTo>
                  <a:lnTo>
                    <a:pt x="1106348" y="449275"/>
                  </a:lnTo>
                  <a:lnTo>
                    <a:pt x="1106348" y="46939"/>
                  </a:lnTo>
                  <a:cubicBezTo>
                    <a:pt x="1106348" y="32715"/>
                    <a:pt x="1109904" y="21437"/>
                    <a:pt x="1117016" y="13106"/>
                  </a:cubicBezTo>
                  <a:cubicBezTo>
                    <a:pt x="1124128" y="4775"/>
                    <a:pt x="1133780" y="609"/>
                    <a:pt x="1145972" y="609"/>
                  </a:cubicBezTo>
                  <a:close/>
                  <a:moveTo>
                    <a:pt x="2256740" y="0"/>
                  </a:moveTo>
                  <a:cubicBezTo>
                    <a:pt x="2265274" y="0"/>
                    <a:pt x="2272488" y="2235"/>
                    <a:pt x="2278380" y="6705"/>
                  </a:cubicBezTo>
                  <a:cubicBezTo>
                    <a:pt x="2284273" y="11176"/>
                    <a:pt x="2289455" y="17272"/>
                    <a:pt x="2293925" y="24993"/>
                  </a:cubicBezTo>
                  <a:lnTo>
                    <a:pt x="2549348" y="449275"/>
                  </a:lnTo>
                  <a:lnTo>
                    <a:pt x="2456079" y="449275"/>
                  </a:lnTo>
                  <a:lnTo>
                    <a:pt x="2389632" y="337718"/>
                  </a:lnTo>
                  <a:lnTo>
                    <a:pt x="2179930" y="337718"/>
                  </a:lnTo>
                  <a:lnTo>
                    <a:pt x="2216506" y="274930"/>
                  </a:lnTo>
                  <a:lnTo>
                    <a:pt x="2352447" y="274930"/>
                  </a:lnTo>
                  <a:lnTo>
                    <a:pt x="2253692" y="109118"/>
                  </a:lnTo>
                  <a:lnTo>
                    <a:pt x="2052524" y="449275"/>
                  </a:lnTo>
                  <a:lnTo>
                    <a:pt x="1964132" y="449275"/>
                  </a:lnTo>
                  <a:lnTo>
                    <a:pt x="2218944" y="24993"/>
                  </a:lnTo>
                  <a:cubicBezTo>
                    <a:pt x="2223415" y="17272"/>
                    <a:pt x="2228698" y="11176"/>
                    <a:pt x="2234794" y="6705"/>
                  </a:cubicBezTo>
                  <a:cubicBezTo>
                    <a:pt x="2240890" y="2235"/>
                    <a:pt x="2248205" y="0"/>
                    <a:pt x="2256740" y="0"/>
                  </a:cubicBezTo>
                  <a:close/>
                </a:path>
              </a:pathLst>
            </a:custGeom>
            <a:gradFill>
              <a:gsLst>
                <a:gs pos="0">
                  <a:srgbClr val="FE813A"/>
                </a:gs>
                <a:gs pos="100000">
                  <a:srgbClr val="FFAF48"/>
                </a:gs>
              </a:gsLst>
              <a:lin ang="0" scaled="0"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48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BF947E9-4F50-9F99-258C-0C9527031911}"/>
                </a:ext>
              </a:extLst>
            </p:cNvPr>
            <p:cNvSpPr txBox="1"/>
            <p:nvPr/>
          </p:nvSpPr>
          <p:spPr>
            <a:xfrm>
              <a:off x="1815912" y="2707746"/>
              <a:ext cx="1019633" cy="449275"/>
            </a:xfrm>
            <a:custGeom>
              <a:avLst/>
              <a:gdLst/>
              <a:ahLst/>
              <a:cxnLst/>
              <a:rect l="l" t="t" r="r" b="b"/>
              <a:pathLst>
                <a:path w="1019633" h="449275">
                  <a:moveTo>
                    <a:pt x="679476" y="0"/>
                  </a:moveTo>
                  <a:lnTo>
                    <a:pt x="997687" y="0"/>
                  </a:lnTo>
                  <a:lnTo>
                    <a:pt x="997687" y="77419"/>
                  </a:lnTo>
                  <a:lnTo>
                    <a:pt x="679476" y="77419"/>
                  </a:lnTo>
                  <a:cubicBezTo>
                    <a:pt x="661594" y="77419"/>
                    <a:pt x="647777" y="82194"/>
                    <a:pt x="638023" y="91745"/>
                  </a:cubicBezTo>
                  <a:cubicBezTo>
                    <a:pt x="628269" y="101295"/>
                    <a:pt x="623393" y="114605"/>
                    <a:pt x="623393" y="131674"/>
                  </a:cubicBezTo>
                  <a:cubicBezTo>
                    <a:pt x="623393" y="148742"/>
                    <a:pt x="628371" y="161950"/>
                    <a:pt x="638328" y="171298"/>
                  </a:cubicBezTo>
                  <a:cubicBezTo>
                    <a:pt x="648285" y="180645"/>
                    <a:pt x="661797" y="185318"/>
                    <a:pt x="678866" y="185318"/>
                  </a:cubicBezTo>
                  <a:lnTo>
                    <a:pt x="881863" y="185318"/>
                  </a:lnTo>
                  <a:cubicBezTo>
                    <a:pt x="926973" y="185318"/>
                    <a:pt x="961213" y="195885"/>
                    <a:pt x="984581" y="217018"/>
                  </a:cubicBezTo>
                  <a:cubicBezTo>
                    <a:pt x="1007949" y="238150"/>
                    <a:pt x="1019633" y="270256"/>
                    <a:pt x="1019633" y="313334"/>
                  </a:cubicBezTo>
                  <a:cubicBezTo>
                    <a:pt x="1019633" y="332029"/>
                    <a:pt x="1016788" y="349301"/>
                    <a:pt x="1011098" y="365150"/>
                  </a:cubicBezTo>
                  <a:cubicBezTo>
                    <a:pt x="1005409" y="381000"/>
                    <a:pt x="996874" y="394716"/>
                    <a:pt x="985495" y="406298"/>
                  </a:cubicBezTo>
                  <a:cubicBezTo>
                    <a:pt x="974116" y="417881"/>
                    <a:pt x="959790" y="426923"/>
                    <a:pt x="942518" y="433426"/>
                  </a:cubicBezTo>
                  <a:cubicBezTo>
                    <a:pt x="925246" y="439928"/>
                    <a:pt x="905028" y="443179"/>
                    <a:pt x="881863" y="443179"/>
                  </a:cubicBezTo>
                  <a:lnTo>
                    <a:pt x="549631" y="443179"/>
                  </a:lnTo>
                  <a:lnTo>
                    <a:pt x="549631" y="365760"/>
                  </a:lnTo>
                  <a:lnTo>
                    <a:pt x="881863" y="365760"/>
                  </a:lnTo>
                  <a:cubicBezTo>
                    <a:pt x="902589" y="365760"/>
                    <a:pt x="918541" y="360477"/>
                    <a:pt x="929717" y="349910"/>
                  </a:cubicBezTo>
                  <a:cubicBezTo>
                    <a:pt x="940893" y="339344"/>
                    <a:pt x="946481" y="325323"/>
                    <a:pt x="946481" y="307848"/>
                  </a:cubicBezTo>
                  <a:cubicBezTo>
                    <a:pt x="946481" y="288747"/>
                    <a:pt x="940893" y="274422"/>
                    <a:pt x="929717" y="264871"/>
                  </a:cubicBezTo>
                  <a:cubicBezTo>
                    <a:pt x="918541" y="255321"/>
                    <a:pt x="902589" y="250546"/>
                    <a:pt x="881863" y="250546"/>
                  </a:cubicBezTo>
                  <a:lnTo>
                    <a:pt x="678257" y="250546"/>
                  </a:lnTo>
                  <a:cubicBezTo>
                    <a:pt x="657530" y="250546"/>
                    <a:pt x="638734" y="247396"/>
                    <a:pt x="621869" y="241097"/>
                  </a:cubicBezTo>
                  <a:cubicBezTo>
                    <a:pt x="605003" y="234798"/>
                    <a:pt x="590779" y="226060"/>
                    <a:pt x="579197" y="214884"/>
                  </a:cubicBezTo>
                  <a:cubicBezTo>
                    <a:pt x="567614" y="203708"/>
                    <a:pt x="558673" y="190398"/>
                    <a:pt x="552374" y="174955"/>
                  </a:cubicBezTo>
                  <a:cubicBezTo>
                    <a:pt x="546075" y="159512"/>
                    <a:pt x="542925" y="142646"/>
                    <a:pt x="542925" y="124358"/>
                  </a:cubicBezTo>
                  <a:cubicBezTo>
                    <a:pt x="542925" y="106477"/>
                    <a:pt x="545872" y="89916"/>
                    <a:pt x="551765" y="74676"/>
                  </a:cubicBezTo>
                  <a:cubicBezTo>
                    <a:pt x="557657" y="59436"/>
                    <a:pt x="566395" y="46330"/>
                    <a:pt x="577977" y="35357"/>
                  </a:cubicBezTo>
                  <a:cubicBezTo>
                    <a:pt x="589560" y="24384"/>
                    <a:pt x="603885" y="15748"/>
                    <a:pt x="620954" y="9449"/>
                  </a:cubicBezTo>
                  <a:cubicBezTo>
                    <a:pt x="638023" y="3150"/>
                    <a:pt x="657530" y="0"/>
                    <a:pt x="679476" y="0"/>
                  </a:cubicBezTo>
                  <a:close/>
                  <a:moveTo>
                    <a:pt x="0" y="0"/>
                  </a:moveTo>
                  <a:lnTo>
                    <a:pt x="79858" y="0"/>
                  </a:lnTo>
                  <a:lnTo>
                    <a:pt x="79858" y="247498"/>
                  </a:lnTo>
                  <a:cubicBezTo>
                    <a:pt x="79858" y="269850"/>
                    <a:pt x="82601" y="288950"/>
                    <a:pt x="88088" y="304800"/>
                  </a:cubicBezTo>
                  <a:cubicBezTo>
                    <a:pt x="93574" y="320650"/>
                    <a:pt x="102515" y="333654"/>
                    <a:pt x="114910" y="343814"/>
                  </a:cubicBezTo>
                  <a:cubicBezTo>
                    <a:pt x="127305" y="353974"/>
                    <a:pt x="143866" y="361391"/>
                    <a:pt x="164592" y="366065"/>
                  </a:cubicBezTo>
                  <a:cubicBezTo>
                    <a:pt x="185319" y="370738"/>
                    <a:pt x="210922" y="373075"/>
                    <a:pt x="241402" y="373075"/>
                  </a:cubicBezTo>
                  <a:cubicBezTo>
                    <a:pt x="271882" y="373075"/>
                    <a:pt x="297485" y="370738"/>
                    <a:pt x="318212" y="366065"/>
                  </a:cubicBezTo>
                  <a:cubicBezTo>
                    <a:pt x="338938" y="361391"/>
                    <a:pt x="355499" y="353974"/>
                    <a:pt x="367894" y="343814"/>
                  </a:cubicBezTo>
                  <a:cubicBezTo>
                    <a:pt x="380289" y="333654"/>
                    <a:pt x="389230" y="320650"/>
                    <a:pt x="394716" y="304800"/>
                  </a:cubicBezTo>
                  <a:cubicBezTo>
                    <a:pt x="400203" y="288950"/>
                    <a:pt x="402946" y="269850"/>
                    <a:pt x="402946" y="247498"/>
                  </a:cubicBezTo>
                  <a:lnTo>
                    <a:pt x="402946" y="0"/>
                  </a:lnTo>
                  <a:lnTo>
                    <a:pt x="478536" y="0"/>
                  </a:lnTo>
                  <a:lnTo>
                    <a:pt x="478536" y="247498"/>
                  </a:lnTo>
                  <a:cubicBezTo>
                    <a:pt x="478536" y="281635"/>
                    <a:pt x="474066" y="311404"/>
                    <a:pt x="465125" y="336804"/>
                  </a:cubicBezTo>
                  <a:cubicBezTo>
                    <a:pt x="456184" y="362204"/>
                    <a:pt x="442164" y="383235"/>
                    <a:pt x="423063" y="399898"/>
                  </a:cubicBezTo>
                  <a:cubicBezTo>
                    <a:pt x="403962" y="416560"/>
                    <a:pt x="379273" y="428955"/>
                    <a:pt x="348996" y="437083"/>
                  </a:cubicBezTo>
                  <a:cubicBezTo>
                    <a:pt x="318720" y="445211"/>
                    <a:pt x="282042" y="449275"/>
                    <a:pt x="238964" y="449275"/>
                  </a:cubicBezTo>
                  <a:cubicBezTo>
                    <a:pt x="196292" y="449275"/>
                    <a:pt x="159817" y="445211"/>
                    <a:pt x="129541" y="437083"/>
                  </a:cubicBezTo>
                  <a:cubicBezTo>
                    <a:pt x="99264" y="428955"/>
                    <a:pt x="74575" y="416560"/>
                    <a:pt x="55474" y="399898"/>
                  </a:cubicBezTo>
                  <a:cubicBezTo>
                    <a:pt x="36373" y="383235"/>
                    <a:pt x="22352" y="362204"/>
                    <a:pt x="13412" y="336804"/>
                  </a:cubicBezTo>
                  <a:cubicBezTo>
                    <a:pt x="4471" y="311404"/>
                    <a:pt x="0" y="281635"/>
                    <a:pt x="0" y="24749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4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C4D00A4-8FD6-5E7E-D39C-A9F4F21A7E6C}"/>
              </a:ext>
            </a:extLst>
          </p:cNvPr>
          <p:cNvGrpSpPr/>
          <p:nvPr/>
        </p:nvGrpSpPr>
        <p:grpSpPr>
          <a:xfrm>
            <a:off x="1810927" y="3881365"/>
            <a:ext cx="2986876" cy="594115"/>
            <a:chOff x="1810927" y="3881365"/>
            <a:chExt cx="2986876" cy="594115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CA1CE1F4-48BA-BD91-D301-218E437A3AD5}"/>
                </a:ext>
              </a:extLst>
            </p:cNvPr>
            <p:cNvGrpSpPr/>
            <p:nvPr/>
          </p:nvGrpSpPr>
          <p:grpSpPr>
            <a:xfrm>
              <a:off x="1812526" y="3881365"/>
              <a:ext cx="2985277" cy="594115"/>
              <a:chOff x="1812526" y="3764525"/>
              <a:chExt cx="2985277" cy="594115"/>
            </a:xfrm>
          </p:grpSpPr>
          <p:sp>
            <p:nvSpPr>
              <p:cNvPr id="25" name="Rectangle : coins arrondis 10">
                <a:extLst>
                  <a:ext uri="{FF2B5EF4-FFF2-40B4-BE49-F238E27FC236}">
                    <a16:creationId xmlns:a16="http://schemas.microsoft.com/office/drawing/2014/main" id="{ABF383EE-E017-BA3D-A19F-324E3A27D3A4}"/>
                  </a:ext>
                </a:extLst>
              </p:cNvPr>
              <p:cNvSpPr/>
              <p:nvPr/>
            </p:nvSpPr>
            <p:spPr>
              <a:xfrm>
                <a:off x="1812526" y="3764525"/>
                <a:ext cx="2985277" cy="594115"/>
              </a:xfrm>
              <a:prstGeom prst="roundRect">
                <a:avLst>
                  <a:gd name="adj" fmla="val 2433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" name="Rectangle : coins arrondis 65">
                <a:extLst>
                  <a:ext uri="{FF2B5EF4-FFF2-40B4-BE49-F238E27FC236}">
                    <a16:creationId xmlns:a16="http://schemas.microsoft.com/office/drawing/2014/main" id="{1FEAD0B5-3FE6-F04D-CF6A-BA489D678F88}"/>
                  </a:ext>
                </a:extLst>
              </p:cNvPr>
              <p:cNvSpPr/>
              <p:nvPr/>
            </p:nvSpPr>
            <p:spPr>
              <a:xfrm>
                <a:off x="1954766" y="3882341"/>
                <a:ext cx="358483" cy="358483"/>
              </a:xfrm>
              <a:prstGeom prst="roundRect">
                <a:avLst>
                  <a:gd name="adj" fmla="val 7258"/>
                </a:avLst>
              </a:prstGeom>
              <a:gradFill>
                <a:gsLst>
                  <a:gs pos="0">
                    <a:srgbClr val="FE813A"/>
                  </a:gs>
                  <a:gs pos="100000">
                    <a:srgbClr val="FFAF48"/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bg1"/>
                  </a:solidFill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2B31F7C-1E03-70D8-BBF3-F454457A82B6}"/>
                  </a:ext>
                </a:extLst>
              </p:cNvPr>
              <p:cNvSpPr txBox="1"/>
              <p:nvPr/>
            </p:nvSpPr>
            <p:spPr>
              <a:xfrm>
                <a:off x="2409490" y="3923083"/>
                <a:ext cx="1716286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1200" dirty="0">
                    <a:ea typeface="Inter" panose="020B0604020202020204" charset="0"/>
                    <a:cs typeface="Inter" panose="020B0604020202020204" charset="0"/>
                  </a:rPr>
                  <a:t>contact@tsplus.net</a:t>
                </a:r>
              </a:p>
            </p:txBody>
          </p:sp>
          <p:pic>
            <p:nvPicPr>
              <p:cNvPr id="49" name="Graphic 48">
                <a:extLst>
                  <a:ext uri="{FF2B5EF4-FFF2-40B4-BE49-F238E27FC236}">
                    <a16:creationId xmlns:a16="http://schemas.microsoft.com/office/drawing/2014/main" id="{0FBB9E4C-E3C5-7AAF-07D2-4E29EDB33C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025809" y="3953384"/>
                <a:ext cx="216397" cy="216397"/>
              </a:xfrm>
              <a:prstGeom prst="rect">
                <a:avLst/>
              </a:prstGeom>
            </p:spPr>
          </p:pic>
        </p:grpSp>
        <p:sp>
          <p:nvSpPr>
            <p:cNvPr id="54" name="Rectangle : coins arrondis 10">
              <a:hlinkClick r:id="rId6"/>
              <a:extLst>
                <a:ext uri="{FF2B5EF4-FFF2-40B4-BE49-F238E27FC236}">
                  <a16:creationId xmlns:a16="http://schemas.microsoft.com/office/drawing/2014/main" id="{56750088-F8D6-7275-8419-CFB678B505E7}"/>
                </a:ext>
              </a:extLst>
            </p:cNvPr>
            <p:cNvSpPr/>
            <p:nvPr/>
          </p:nvSpPr>
          <p:spPr>
            <a:xfrm>
              <a:off x="1810927" y="3881365"/>
              <a:ext cx="2985277" cy="594115"/>
            </a:xfrm>
            <a:prstGeom prst="roundRect">
              <a:avLst>
                <a:gd name="adj" fmla="val 2433"/>
              </a:avLst>
            </a:prstGeom>
            <a:solidFill>
              <a:schemeClr val="bg1">
                <a:lumMod val="95000"/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CFD97E1-ABF3-B4E1-F4B2-1AB628130D70}"/>
              </a:ext>
            </a:extLst>
          </p:cNvPr>
          <p:cNvGrpSpPr/>
          <p:nvPr/>
        </p:nvGrpSpPr>
        <p:grpSpPr>
          <a:xfrm>
            <a:off x="1810927" y="4608780"/>
            <a:ext cx="2986876" cy="599877"/>
            <a:chOff x="1810927" y="4608780"/>
            <a:chExt cx="2986876" cy="599877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915A7C9-0644-63E4-A505-EFDA9E9E0319}"/>
                </a:ext>
              </a:extLst>
            </p:cNvPr>
            <p:cNvGrpSpPr/>
            <p:nvPr/>
          </p:nvGrpSpPr>
          <p:grpSpPr>
            <a:xfrm>
              <a:off x="1812526" y="4608780"/>
              <a:ext cx="2985277" cy="594115"/>
              <a:chOff x="1812526" y="4491940"/>
              <a:chExt cx="2985277" cy="594115"/>
            </a:xfrm>
          </p:grpSpPr>
          <p:sp>
            <p:nvSpPr>
              <p:cNvPr id="26" name="Rectangle : coins arrondis 10">
                <a:extLst>
                  <a:ext uri="{FF2B5EF4-FFF2-40B4-BE49-F238E27FC236}">
                    <a16:creationId xmlns:a16="http://schemas.microsoft.com/office/drawing/2014/main" id="{484CBC61-5579-CD96-6869-5DA4194F059C}"/>
                  </a:ext>
                </a:extLst>
              </p:cNvPr>
              <p:cNvSpPr/>
              <p:nvPr/>
            </p:nvSpPr>
            <p:spPr>
              <a:xfrm>
                <a:off x="1812526" y="4491940"/>
                <a:ext cx="2985277" cy="594115"/>
              </a:xfrm>
              <a:prstGeom prst="roundRect">
                <a:avLst>
                  <a:gd name="adj" fmla="val 2433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" name="Rectangle : coins arrondis 65">
                <a:extLst>
                  <a:ext uri="{FF2B5EF4-FFF2-40B4-BE49-F238E27FC236}">
                    <a16:creationId xmlns:a16="http://schemas.microsoft.com/office/drawing/2014/main" id="{B1E3B999-0712-680D-26CF-1068525D409C}"/>
                  </a:ext>
                </a:extLst>
              </p:cNvPr>
              <p:cNvSpPr/>
              <p:nvPr/>
            </p:nvSpPr>
            <p:spPr>
              <a:xfrm>
                <a:off x="1954766" y="4609756"/>
                <a:ext cx="358483" cy="358483"/>
              </a:xfrm>
              <a:prstGeom prst="roundRect">
                <a:avLst>
                  <a:gd name="adj" fmla="val 7258"/>
                </a:avLst>
              </a:prstGeom>
              <a:gradFill>
                <a:gsLst>
                  <a:gs pos="0">
                    <a:srgbClr val="FE813A"/>
                  </a:gs>
                  <a:gs pos="100000">
                    <a:srgbClr val="FFAF48"/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E473693-1C39-4870-E987-15D47197AC37}"/>
                  </a:ext>
                </a:extLst>
              </p:cNvPr>
              <p:cNvSpPr txBox="1"/>
              <p:nvPr/>
            </p:nvSpPr>
            <p:spPr>
              <a:xfrm>
                <a:off x="2409490" y="4650498"/>
                <a:ext cx="1716286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1200" dirty="0">
                    <a:ea typeface="Inter" panose="020B0604020202020204" charset="0"/>
                    <a:cs typeface="Inter" panose="020B0604020202020204" charset="0"/>
                  </a:rPr>
                  <a:t>www.tsplus.net</a:t>
                </a:r>
              </a:p>
            </p:txBody>
          </p:sp>
          <p:pic>
            <p:nvPicPr>
              <p:cNvPr id="51" name="Graphic 50">
                <a:extLst>
                  <a:ext uri="{FF2B5EF4-FFF2-40B4-BE49-F238E27FC236}">
                    <a16:creationId xmlns:a16="http://schemas.microsoft.com/office/drawing/2014/main" id="{DF8FDEF6-E6AC-2BE8-1603-28E457968C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025809" y="4680799"/>
                <a:ext cx="216397" cy="216397"/>
              </a:xfrm>
              <a:prstGeom prst="rect">
                <a:avLst/>
              </a:prstGeom>
            </p:spPr>
          </p:pic>
        </p:grpSp>
        <p:sp>
          <p:nvSpPr>
            <p:cNvPr id="56" name="Rectangle : coins arrondis 10">
              <a:hlinkClick r:id="rId9"/>
              <a:extLst>
                <a:ext uri="{FF2B5EF4-FFF2-40B4-BE49-F238E27FC236}">
                  <a16:creationId xmlns:a16="http://schemas.microsoft.com/office/drawing/2014/main" id="{1C2C57C5-DF28-8200-E764-1CC8AE392DFD}"/>
                </a:ext>
              </a:extLst>
            </p:cNvPr>
            <p:cNvSpPr/>
            <p:nvPr/>
          </p:nvSpPr>
          <p:spPr>
            <a:xfrm>
              <a:off x="1810927" y="4614542"/>
              <a:ext cx="2985277" cy="594115"/>
            </a:xfrm>
            <a:prstGeom prst="roundRect">
              <a:avLst>
                <a:gd name="adj" fmla="val 2433"/>
              </a:avLst>
            </a:prstGeom>
            <a:solidFill>
              <a:schemeClr val="bg1">
                <a:lumMod val="95000"/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066384F-8711-CAD4-7202-463FA21F5171}"/>
              </a:ext>
            </a:extLst>
          </p:cNvPr>
          <p:cNvGrpSpPr/>
          <p:nvPr/>
        </p:nvGrpSpPr>
        <p:grpSpPr>
          <a:xfrm>
            <a:off x="4938445" y="3881365"/>
            <a:ext cx="643347" cy="594115"/>
            <a:chOff x="4938445" y="3881365"/>
            <a:chExt cx="643347" cy="594115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E69258B-467A-83E2-2FF1-5C52BAF96EEA}"/>
                </a:ext>
              </a:extLst>
            </p:cNvPr>
            <p:cNvGrpSpPr/>
            <p:nvPr/>
          </p:nvGrpSpPr>
          <p:grpSpPr>
            <a:xfrm>
              <a:off x="4940043" y="3881365"/>
              <a:ext cx="641749" cy="594115"/>
              <a:chOff x="1812526" y="5102271"/>
              <a:chExt cx="641749" cy="594115"/>
            </a:xfrm>
          </p:grpSpPr>
          <p:sp>
            <p:nvSpPr>
              <p:cNvPr id="28" name="Rectangle : coins arrondis 10">
                <a:extLst>
                  <a:ext uri="{FF2B5EF4-FFF2-40B4-BE49-F238E27FC236}">
                    <a16:creationId xmlns:a16="http://schemas.microsoft.com/office/drawing/2014/main" id="{C2861603-84DE-5415-C486-9EC90D1F936E}"/>
                  </a:ext>
                </a:extLst>
              </p:cNvPr>
              <p:cNvSpPr/>
              <p:nvPr/>
            </p:nvSpPr>
            <p:spPr>
              <a:xfrm>
                <a:off x="1812526" y="5102271"/>
                <a:ext cx="641749" cy="594115"/>
              </a:xfrm>
              <a:prstGeom prst="roundRect">
                <a:avLst>
                  <a:gd name="adj" fmla="val 2433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" name="Rectangle : coins arrondis 65">
                <a:extLst>
                  <a:ext uri="{FF2B5EF4-FFF2-40B4-BE49-F238E27FC236}">
                    <a16:creationId xmlns:a16="http://schemas.microsoft.com/office/drawing/2014/main" id="{773F0DA3-63D1-03F8-E392-71F1F47E9F24}"/>
                  </a:ext>
                </a:extLst>
              </p:cNvPr>
              <p:cNvSpPr/>
              <p:nvPr/>
            </p:nvSpPr>
            <p:spPr>
              <a:xfrm>
                <a:off x="1951953" y="5220087"/>
                <a:ext cx="358483" cy="358483"/>
              </a:xfrm>
              <a:prstGeom prst="roundRect">
                <a:avLst>
                  <a:gd name="adj" fmla="val 7258"/>
                </a:avLst>
              </a:prstGeom>
              <a:gradFill>
                <a:gsLst>
                  <a:gs pos="0">
                    <a:srgbClr val="FE813A"/>
                  </a:gs>
                  <a:gs pos="100000">
                    <a:srgbClr val="FFAF48"/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bg1"/>
                  </a:solidFill>
                </a:endParaRPr>
              </a:p>
            </p:txBody>
          </p:sp>
          <p:pic>
            <p:nvPicPr>
              <p:cNvPr id="37" name="Graphic 36">
                <a:extLst>
                  <a:ext uri="{FF2B5EF4-FFF2-40B4-BE49-F238E27FC236}">
                    <a16:creationId xmlns:a16="http://schemas.microsoft.com/office/drawing/2014/main" id="{1E172FE1-64F7-D9DB-00F4-7EA8D2095C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2006394" y="5274527"/>
                <a:ext cx="249600" cy="249602"/>
              </a:xfrm>
              <a:prstGeom prst="rect">
                <a:avLst/>
              </a:prstGeom>
            </p:spPr>
          </p:pic>
        </p:grpSp>
        <p:sp>
          <p:nvSpPr>
            <p:cNvPr id="57" name="Rectangle : coins arrondis 10">
              <a:hlinkClick r:id="rId12"/>
              <a:extLst>
                <a:ext uri="{FF2B5EF4-FFF2-40B4-BE49-F238E27FC236}">
                  <a16:creationId xmlns:a16="http://schemas.microsoft.com/office/drawing/2014/main" id="{AA54E310-2B61-099B-449F-AFEA245928B9}"/>
                </a:ext>
              </a:extLst>
            </p:cNvPr>
            <p:cNvSpPr/>
            <p:nvPr/>
          </p:nvSpPr>
          <p:spPr>
            <a:xfrm>
              <a:off x="4938445" y="3881365"/>
              <a:ext cx="641142" cy="594115"/>
            </a:xfrm>
            <a:prstGeom prst="roundRect">
              <a:avLst>
                <a:gd name="adj" fmla="val 2433"/>
              </a:avLst>
            </a:prstGeom>
            <a:solidFill>
              <a:schemeClr val="bg1">
                <a:lumMod val="95000"/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5830A75A-48B5-0748-90A4-58A8DABABD24}"/>
              </a:ext>
            </a:extLst>
          </p:cNvPr>
          <p:cNvGrpSpPr/>
          <p:nvPr/>
        </p:nvGrpSpPr>
        <p:grpSpPr>
          <a:xfrm>
            <a:off x="5717110" y="4613626"/>
            <a:ext cx="645858" cy="594115"/>
            <a:chOff x="5717110" y="3881365"/>
            <a:chExt cx="645858" cy="594115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DDC94F5-5C8F-3893-7EA8-9C928DB4CB48}"/>
                </a:ext>
              </a:extLst>
            </p:cNvPr>
            <p:cNvGrpSpPr/>
            <p:nvPr/>
          </p:nvGrpSpPr>
          <p:grpSpPr>
            <a:xfrm>
              <a:off x="5721219" y="3881365"/>
              <a:ext cx="641749" cy="594115"/>
              <a:chOff x="2593702" y="5102271"/>
              <a:chExt cx="641749" cy="594115"/>
            </a:xfrm>
          </p:grpSpPr>
          <p:sp>
            <p:nvSpPr>
              <p:cNvPr id="33" name="Rectangle : coins arrondis 10">
                <a:extLst>
                  <a:ext uri="{FF2B5EF4-FFF2-40B4-BE49-F238E27FC236}">
                    <a16:creationId xmlns:a16="http://schemas.microsoft.com/office/drawing/2014/main" id="{8F050E3A-466B-5444-DB78-E4A441BFEECE}"/>
                  </a:ext>
                </a:extLst>
              </p:cNvPr>
              <p:cNvSpPr/>
              <p:nvPr/>
            </p:nvSpPr>
            <p:spPr>
              <a:xfrm>
                <a:off x="2593702" y="5102271"/>
                <a:ext cx="641749" cy="594115"/>
              </a:xfrm>
              <a:prstGeom prst="roundRect">
                <a:avLst>
                  <a:gd name="adj" fmla="val 2433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" name="Rectangle : coins arrondis 65">
                <a:extLst>
                  <a:ext uri="{FF2B5EF4-FFF2-40B4-BE49-F238E27FC236}">
                    <a16:creationId xmlns:a16="http://schemas.microsoft.com/office/drawing/2014/main" id="{0914FFE7-C04F-FBC0-4837-6BC49227840D}"/>
                  </a:ext>
                </a:extLst>
              </p:cNvPr>
              <p:cNvSpPr/>
              <p:nvPr/>
            </p:nvSpPr>
            <p:spPr>
              <a:xfrm>
                <a:off x="2735335" y="5220087"/>
                <a:ext cx="358483" cy="358483"/>
              </a:xfrm>
              <a:prstGeom prst="roundRect">
                <a:avLst>
                  <a:gd name="adj" fmla="val 7258"/>
                </a:avLst>
              </a:prstGeom>
              <a:gradFill>
                <a:gsLst>
                  <a:gs pos="0">
                    <a:srgbClr val="FE813A"/>
                  </a:gs>
                  <a:gs pos="100000">
                    <a:srgbClr val="FFAF48"/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bg1"/>
                  </a:solidFill>
                </a:endParaRPr>
              </a:p>
            </p:txBody>
          </p:sp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id="{BC550A67-BB81-3AB1-AC56-283007DCA4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2814638" y="5300521"/>
                <a:ext cx="199876" cy="199878"/>
              </a:xfrm>
              <a:prstGeom prst="rect">
                <a:avLst/>
              </a:prstGeom>
            </p:spPr>
          </p:pic>
        </p:grpSp>
        <p:sp>
          <p:nvSpPr>
            <p:cNvPr id="59" name="Rectangle : coins arrondis 10">
              <a:hlinkClick r:id="rId15"/>
              <a:extLst>
                <a:ext uri="{FF2B5EF4-FFF2-40B4-BE49-F238E27FC236}">
                  <a16:creationId xmlns:a16="http://schemas.microsoft.com/office/drawing/2014/main" id="{CA800524-1181-BF26-BAF1-198D5020DCDD}"/>
                </a:ext>
              </a:extLst>
            </p:cNvPr>
            <p:cNvSpPr/>
            <p:nvPr/>
          </p:nvSpPr>
          <p:spPr>
            <a:xfrm>
              <a:off x="5717110" y="3881365"/>
              <a:ext cx="641142" cy="594115"/>
            </a:xfrm>
            <a:prstGeom prst="roundRect">
              <a:avLst>
                <a:gd name="adj" fmla="val 2433"/>
              </a:avLst>
            </a:prstGeom>
            <a:solidFill>
              <a:schemeClr val="bg1">
                <a:lumMod val="95000"/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8C857A1-EBF3-13B7-20C1-472E0616B831}"/>
              </a:ext>
            </a:extLst>
          </p:cNvPr>
          <p:cNvGrpSpPr/>
          <p:nvPr/>
        </p:nvGrpSpPr>
        <p:grpSpPr>
          <a:xfrm>
            <a:off x="4938445" y="4608780"/>
            <a:ext cx="643347" cy="594115"/>
            <a:chOff x="4938445" y="4608780"/>
            <a:chExt cx="643347" cy="594115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C7136765-C8FA-19DA-1975-C92DDB1ECB7F}"/>
                </a:ext>
              </a:extLst>
            </p:cNvPr>
            <p:cNvGrpSpPr/>
            <p:nvPr/>
          </p:nvGrpSpPr>
          <p:grpSpPr>
            <a:xfrm>
              <a:off x="4940043" y="4608780"/>
              <a:ext cx="641749" cy="594115"/>
              <a:chOff x="3374878" y="5102271"/>
              <a:chExt cx="641749" cy="594115"/>
            </a:xfrm>
          </p:grpSpPr>
          <p:sp>
            <p:nvSpPr>
              <p:cNvPr id="34" name="Rectangle : coins arrondis 10">
                <a:extLst>
                  <a:ext uri="{FF2B5EF4-FFF2-40B4-BE49-F238E27FC236}">
                    <a16:creationId xmlns:a16="http://schemas.microsoft.com/office/drawing/2014/main" id="{5E1B7EF0-78D8-2BB2-0EF4-E3BB12F4681F}"/>
                  </a:ext>
                </a:extLst>
              </p:cNvPr>
              <p:cNvSpPr/>
              <p:nvPr/>
            </p:nvSpPr>
            <p:spPr>
              <a:xfrm>
                <a:off x="3374878" y="5102271"/>
                <a:ext cx="641749" cy="594115"/>
              </a:xfrm>
              <a:prstGeom prst="roundRect">
                <a:avLst>
                  <a:gd name="adj" fmla="val 2433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" name="Rectangle : coins arrondis 65">
                <a:extLst>
                  <a:ext uri="{FF2B5EF4-FFF2-40B4-BE49-F238E27FC236}">
                    <a16:creationId xmlns:a16="http://schemas.microsoft.com/office/drawing/2014/main" id="{74AE31B8-2050-5F9E-377F-D08F46FCFA43}"/>
                  </a:ext>
                </a:extLst>
              </p:cNvPr>
              <p:cNvSpPr/>
              <p:nvPr/>
            </p:nvSpPr>
            <p:spPr>
              <a:xfrm>
                <a:off x="3516511" y="5220087"/>
                <a:ext cx="358483" cy="358483"/>
              </a:xfrm>
              <a:prstGeom prst="roundRect">
                <a:avLst>
                  <a:gd name="adj" fmla="val 7258"/>
                </a:avLst>
              </a:prstGeom>
              <a:gradFill>
                <a:gsLst>
                  <a:gs pos="0">
                    <a:srgbClr val="FE813A"/>
                  </a:gs>
                  <a:gs pos="100000">
                    <a:srgbClr val="FFAF48"/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bg1"/>
                  </a:solidFill>
                </a:endParaRPr>
              </a:p>
            </p:txBody>
          </p:sp>
          <p:pic>
            <p:nvPicPr>
              <p:cNvPr id="41" name="Graphic 40">
                <a:extLst>
                  <a:ext uri="{FF2B5EF4-FFF2-40B4-BE49-F238E27FC236}">
                    <a16:creationId xmlns:a16="http://schemas.microsoft.com/office/drawing/2014/main" id="{265966A2-4164-8BEF-5B4D-FF6F648771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3570952" y="5274526"/>
                <a:ext cx="249600" cy="249602"/>
              </a:xfrm>
              <a:prstGeom prst="rect">
                <a:avLst/>
              </a:prstGeom>
            </p:spPr>
          </p:pic>
        </p:grpSp>
        <p:sp>
          <p:nvSpPr>
            <p:cNvPr id="60" name="Rectangle : coins arrondis 10">
              <a:hlinkClick r:id="rId18"/>
              <a:extLst>
                <a:ext uri="{FF2B5EF4-FFF2-40B4-BE49-F238E27FC236}">
                  <a16:creationId xmlns:a16="http://schemas.microsoft.com/office/drawing/2014/main" id="{AA4B2C38-510F-D90E-6AE2-AA3F366E623A}"/>
                </a:ext>
              </a:extLst>
            </p:cNvPr>
            <p:cNvSpPr/>
            <p:nvPr/>
          </p:nvSpPr>
          <p:spPr>
            <a:xfrm>
              <a:off x="4938445" y="4608780"/>
              <a:ext cx="641142" cy="594115"/>
            </a:xfrm>
            <a:prstGeom prst="roundRect">
              <a:avLst>
                <a:gd name="adj" fmla="val 2433"/>
              </a:avLst>
            </a:prstGeom>
            <a:solidFill>
              <a:schemeClr val="bg1">
                <a:lumMod val="95000"/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EC90CA2-E4A2-6B4A-7BD6-1DBE81EC93CD}"/>
              </a:ext>
            </a:extLst>
          </p:cNvPr>
          <p:cNvGrpSpPr/>
          <p:nvPr/>
        </p:nvGrpSpPr>
        <p:grpSpPr>
          <a:xfrm>
            <a:off x="5717110" y="3880487"/>
            <a:ext cx="645858" cy="594115"/>
            <a:chOff x="5717110" y="4608780"/>
            <a:chExt cx="645858" cy="594115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6444E53-6AD0-1BD5-4386-657CCD1D9EF0}"/>
                </a:ext>
              </a:extLst>
            </p:cNvPr>
            <p:cNvGrpSpPr/>
            <p:nvPr/>
          </p:nvGrpSpPr>
          <p:grpSpPr>
            <a:xfrm>
              <a:off x="5721219" y="4608780"/>
              <a:ext cx="641749" cy="594115"/>
              <a:chOff x="4156054" y="5102271"/>
              <a:chExt cx="641749" cy="594115"/>
            </a:xfrm>
          </p:grpSpPr>
          <p:sp>
            <p:nvSpPr>
              <p:cNvPr id="35" name="Rectangle : coins arrondis 10">
                <a:extLst>
                  <a:ext uri="{FF2B5EF4-FFF2-40B4-BE49-F238E27FC236}">
                    <a16:creationId xmlns:a16="http://schemas.microsoft.com/office/drawing/2014/main" id="{0E26AA3A-CEA1-0B02-9E87-0903DA2C3B6B}"/>
                  </a:ext>
                </a:extLst>
              </p:cNvPr>
              <p:cNvSpPr/>
              <p:nvPr/>
            </p:nvSpPr>
            <p:spPr>
              <a:xfrm>
                <a:off x="4156054" y="5102271"/>
                <a:ext cx="641749" cy="594115"/>
              </a:xfrm>
              <a:prstGeom prst="roundRect">
                <a:avLst>
                  <a:gd name="adj" fmla="val 2433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" name="Rectangle : coins arrondis 65">
                <a:extLst>
                  <a:ext uri="{FF2B5EF4-FFF2-40B4-BE49-F238E27FC236}">
                    <a16:creationId xmlns:a16="http://schemas.microsoft.com/office/drawing/2014/main" id="{2E949ED6-612B-751F-BC06-20FD5EE54CAD}"/>
                  </a:ext>
                </a:extLst>
              </p:cNvPr>
              <p:cNvSpPr/>
              <p:nvPr/>
            </p:nvSpPr>
            <p:spPr>
              <a:xfrm>
                <a:off x="4297687" y="5220087"/>
                <a:ext cx="358483" cy="358483"/>
              </a:xfrm>
              <a:prstGeom prst="roundRect">
                <a:avLst>
                  <a:gd name="adj" fmla="val 7258"/>
                </a:avLst>
              </a:prstGeom>
              <a:gradFill>
                <a:gsLst>
                  <a:gs pos="0">
                    <a:srgbClr val="FE813A"/>
                  </a:gs>
                  <a:gs pos="100000">
                    <a:srgbClr val="FFAF48"/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bg1"/>
                  </a:solidFill>
                </a:endParaRPr>
              </a:p>
            </p:txBody>
          </p:sp>
          <p:pic>
            <p:nvPicPr>
              <p:cNvPr id="43" name="Graphic 42">
                <a:extLst>
                  <a:ext uri="{FF2B5EF4-FFF2-40B4-BE49-F238E27FC236}">
                    <a16:creationId xmlns:a16="http://schemas.microsoft.com/office/drawing/2014/main" id="{144F7E57-9231-A5EF-1CCD-25B85E401C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4352128" y="5272203"/>
                <a:ext cx="249600" cy="249602"/>
              </a:xfrm>
              <a:prstGeom prst="rect">
                <a:avLst/>
              </a:prstGeom>
            </p:spPr>
          </p:pic>
        </p:grpSp>
        <p:sp>
          <p:nvSpPr>
            <p:cNvPr id="61" name="Rectangle : coins arrondis 10">
              <a:hlinkClick r:id="rId21"/>
              <a:extLst>
                <a:ext uri="{FF2B5EF4-FFF2-40B4-BE49-F238E27FC236}">
                  <a16:creationId xmlns:a16="http://schemas.microsoft.com/office/drawing/2014/main" id="{90007658-1ED0-CF36-68E6-F02B66FF93A9}"/>
                </a:ext>
              </a:extLst>
            </p:cNvPr>
            <p:cNvSpPr/>
            <p:nvPr/>
          </p:nvSpPr>
          <p:spPr>
            <a:xfrm>
              <a:off x="5717110" y="4608780"/>
              <a:ext cx="641142" cy="594115"/>
            </a:xfrm>
            <a:prstGeom prst="roundRect">
              <a:avLst>
                <a:gd name="adj" fmla="val 2433"/>
              </a:avLst>
            </a:prstGeom>
            <a:solidFill>
              <a:schemeClr val="bg1">
                <a:lumMod val="95000"/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019831131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125E-6 1.48148E-6 L -0.00026 0.0993 " pathEditMode="relative" rAng="0" ptsTypes="AA">
                                      <p:cBhvr>
                                        <p:cTn id="16" dur="10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495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3.125E-6 1.11111E-6 L -0.00052 0.06782 " pathEditMode="relative" rAng="0" ptsTypes="AA">
                                      <p:cBhvr>
                                        <p:cTn id="21" dur="15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338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125E-6 1.48148E-6 L -0.00026 0.0993 " pathEditMode="relative" rAng="0" ptsTypes="AA">
                                      <p:cBhvr>
                                        <p:cTn id="26" dur="100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495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decel="10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3.125E-6 1.48148E-6 L -0.00026 0.0993 " pathEditMode="relative" rAng="0" ptsTypes="AA">
                                      <p:cBhvr>
                                        <p:cTn id="31" dur="1000" spd="-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4954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decel="10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3.125E-6 1.48148E-6 L -0.00026 0.0993 " pathEditMode="relative" rAng="0" ptsTypes="AA">
                                      <p:cBhvr>
                                        <p:cTn id="36" dur="1000" spd="-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4954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decel="10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3.125E-6 1.48148E-6 L -0.00026 0.0993 " pathEditMode="relative" rAng="0" ptsTypes="AA">
                                      <p:cBhvr>
                                        <p:cTn id="41" dur="10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495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decel="10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3.125E-6 1.48148E-6 L -0.00026 0.0993 " pathEditMode="relative" rAng="0" ptsTypes="AA">
                                      <p:cBhvr>
                                        <p:cTn id="46" dur="1000" spd="-10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495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path" presetSubtype="0" decel="10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3.125E-6 1.48148E-6 L -0.00026 0.0993 " pathEditMode="relative" rAng="0" ptsTypes="AA">
                                      <p:cBhvr>
                                        <p:cTn id="51" dur="1000" spd="-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71F0E8DF-9402-0CEF-EBCE-5D8A209F5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244764C3-2036-9D03-A56B-780D7BE733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25" t="71852" r="49184"/>
          <a:stretch/>
        </p:blipFill>
        <p:spPr>
          <a:xfrm>
            <a:off x="5728412" y="4927601"/>
            <a:ext cx="498765" cy="1930400"/>
          </a:xfrm>
          <a:prstGeom prst="rect">
            <a:avLst/>
          </a:prstGeom>
        </p:spPr>
      </p:pic>
      <p:grpSp>
        <p:nvGrpSpPr>
          <p:cNvPr id="50" name="Groupe 49">
            <a:extLst>
              <a:ext uri="{FF2B5EF4-FFF2-40B4-BE49-F238E27FC236}">
                <a16:creationId xmlns:a16="http://schemas.microsoft.com/office/drawing/2014/main" id="{B1BFD0B0-9A93-7A21-7565-BB1E0AD0A774}"/>
              </a:ext>
            </a:extLst>
          </p:cNvPr>
          <p:cNvGrpSpPr/>
          <p:nvPr/>
        </p:nvGrpSpPr>
        <p:grpSpPr>
          <a:xfrm>
            <a:off x="715962" y="4804012"/>
            <a:ext cx="1296988" cy="1286271"/>
            <a:chOff x="633412" y="4755734"/>
            <a:chExt cx="2491788" cy="2471199"/>
          </a:xfrm>
          <a:solidFill>
            <a:srgbClr val="FE813A">
              <a:alpha val="22000"/>
            </a:srgbClr>
          </a:solidFill>
        </p:grpSpPr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01F556AD-CDCA-99CB-739B-25AAFC5DD6F9}"/>
                </a:ext>
              </a:extLst>
            </p:cNvPr>
            <p:cNvSpPr/>
            <p:nvPr/>
          </p:nvSpPr>
          <p:spPr>
            <a:xfrm>
              <a:off x="633412" y="4755734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5D6899C8-4DB7-977C-1652-967C312048A1}"/>
                </a:ext>
              </a:extLst>
            </p:cNvPr>
            <p:cNvSpPr/>
            <p:nvPr/>
          </p:nvSpPr>
          <p:spPr>
            <a:xfrm>
              <a:off x="1423531" y="4755734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D753DE36-C784-8788-08A2-38B151475761}"/>
                </a:ext>
              </a:extLst>
            </p:cNvPr>
            <p:cNvSpPr/>
            <p:nvPr/>
          </p:nvSpPr>
          <p:spPr>
            <a:xfrm>
              <a:off x="2213651" y="4755734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7A9EFAAC-07B9-7A07-4E0A-4629226E9347}"/>
                </a:ext>
              </a:extLst>
            </p:cNvPr>
            <p:cNvSpPr/>
            <p:nvPr/>
          </p:nvSpPr>
          <p:spPr>
            <a:xfrm>
              <a:off x="3004004" y="4755734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9 w 121196"/>
                <a:gd name="connsiteY1" fmla="*/ 121197 h 121196"/>
                <a:gd name="connsiteX2" fmla="*/ 0 w 121196"/>
                <a:gd name="connsiteY2" fmla="*/ 60598 h 121196"/>
                <a:gd name="connsiteX3" fmla="*/ 60599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9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9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7665303D-873C-5BCC-61E6-8FE7D97CE0A9}"/>
                </a:ext>
              </a:extLst>
            </p:cNvPr>
            <p:cNvSpPr/>
            <p:nvPr/>
          </p:nvSpPr>
          <p:spPr>
            <a:xfrm>
              <a:off x="633412" y="5539068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B9AF66CD-1381-AED0-9AA1-C41A30C0AED4}"/>
                </a:ext>
              </a:extLst>
            </p:cNvPr>
            <p:cNvSpPr/>
            <p:nvPr/>
          </p:nvSpPr>
          <p:spPr>
            <a:xfrm>
              <a:off x="1423531" y="5539068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C502A330-2B44-0927-4ABC-B1FB5B8B3ED9}"/>
                </a:ext>
              </a:extLst>
            </p:cNvPr>
            <p:cNvSpPr/>
            <p:nvPr/>
          </p:nvSpPr>
          <p:spPr>
            <a:xfrm>
              <a:off x="2213651" y="5539068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0E6D4419-69A5-E3BE-7F63-A50B1109C5B3}"/>
                </a:ext>
              </a:extLst>
            </p:cNvPr>
            <p:cNvSpPr/>
            <p:nvPr/>
          </p:nvSpPr>
          <p:spPr>
            <a:xfrm>
              <a:off x="3004004" y="5539068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9 w 121196"/>
                <a:gd name="connsiteY1" fmla="*/ 121197 h 121196"/>
                <a:gd name="connsiteX2" fmla="*/ 0 w 121196"/>
                <a:gd name="connsiteY2" fmla="*/ 60598 h 121196"/>
                <a:gd name="connsiteX3" fmla="*/ 60599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9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9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CAF54846-36FF-AA1D-8B55-DAD9FD6D2DF6}"/>
                </a:ext>
              </a:extLst>
            </p:cNvPr>
            <p:cNvSpPr/>
            <p:nvPr/>
          </p:nvSpPr>
          <p:spPr>
            <a:xfrm>
              <a:off x="633412" y="6322402"/>
              <a:ext cx="121196" cy="121196"/>
            </a:xfrm>
            <a:custGeom>
              <a:avLst/>
              <a:gdLst>
                <a:gd name="connsiteX0" fmla="*/ 121197 w 121196"/>
                <a:gd name="connsiteY0" fmla="*/ 60599 h 121196"/>
                <a:gd name="connsiteX1" fmla="*/ 60598 w 121196"/>
                <a:gd name="connsiteY1" fmla="*/ 121197 h 121196"/>
                <a:gd name="connsiteX2" fmla="*/ 0 w 121196"/>
                <a:gd name="connsiteY2" fmla="*/ 60599 h 121196"/>
                <a:gd name="connsiteX3" fmla="*/ 60598 w 121196"/>
                <a:gd name="connsiteY3" fmla="*/ 0 h 121196"/>
                <a:gd name="connsiteX4" fmla="*/ 121197 w 121196"/>
                <a:gd name="connsiteY4" fmla="*/ 60599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9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9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9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CDDECFBA-E986-7A5E-3654-43C8B7962FA5}"/>
                </a:ext>
              </a:extLst>
            </p:cNvPr>
            <p:cNvSpPr/>
            <p:nvPr/>
          </p:nvSpPr>
          <p:spPr>
            <a:xfrm>
              <a:off x="1423531" y="6322402"/>
              <a:ext cx="121196" cy="121196"/>
            </a:xfrm>
            <a:custGeom>
              <a:avLst/>
              <a:gdLst>
                <a:gd name="connsiteX0" fmla="*/ 121197 w 121196"/>
                <a:gd name="connsiteY0" fmla="*/ 60599 h 121196"/>
                <a:gd name="connsiteX1" fmla="*/ 60598 w 121196"/>
                <a:gd name="connsiteY1" fmla="*/ 121197 h 121196"/>
                <a:gd name="connsiteX2" fmla="*/ 0 w 121196"/>
                <a:gd name="connsiteY2" fmla="*/ 60599 h 121196"/>
                <a:gd name="connsiteX3" fmla="*/ 60598 w 121196"/>
                <a:gd name="connsiteY3" fmla="*/ 0 h 121196"/>
                <a:gd name="connsiteX4" fmla="*/ 121197 w 121196"/>
                <a:gd name="connsiteY4" fmla="*/ 60599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9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9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9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8DDF3A2E-F12D-6EF0-8B82-3AB4F487A486}"/>
                </a:ext>
              </a:extLst>
            </p:cNvPr>
            <p:cNvSpPr/>
            <p:nvPr/>
          </p:nvSpPr>
          <p:spPr>
            <a:xfrm>
              <a:off x="2213651" y="6322402"/>
              <a:ext cx="121196" cy="121196"/>
            </a:xfrm>
            <a:custGeom>
              <a:avLst/>
              <a:gdLst>
                <a:gd name="connsiteX0" fmla="*/ 121197 w 121196"/>
                <a:gd name="connsiteY0" fmla="*/ 60599 h 121196"/>
                <a:gd name="connsiteX1" fmla="*/ 60598 w 121196"/>
                <a:gd name="connsiteY1" fmla="*/ 121197 h 121196"/>
                <a:gd name="connsiteX2" fmla="*/ 0 w 121196"/>
                <a:gd name="connsiteY2" fmla="*/ 60599 h 121196"/>
                <a:gd name="connsiteX3" fmla="*/ 60598 w 121196"/>
                <a:gd name="connsiteY3" fmla="*/ 0 h 121196"/>
                <a:gd name="connsiteX4" fmla="*/ 121197 w 121196"/>
                <a:gd name="connsiteY4" fmla="*/ 60599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9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9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9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orme libre : forme 44">
              <a:extLst>
                <a:ext uri="{FF2B5EF4-FFF2-40B4-BE49-F238E27FC236}">
                  <a16:creationId xmlns:a16="http://schemas.microsoft.com/office/drawing/2014/main" id="{330021CD-6E14-75A5-A3DB-75EC00B37289}"/>
                </a:ext>
              </a:extLst>
            </p:cNvPr>
            <p:cNvSpPr/>
            <p:nvPr/>
          </p:nvSpPr>
          <p:spPr>
            <a:xfrm>
              <a:off x="3004004" y="6322402"/>
              <a:ext cx="121196" cy="121196"/>
            </a:xfrm>
            <a:custGeom>
              <a:avLst/>
              <a:gdLst>
                <a:gd name="connsiteX0" fmla="*/ 121197 w 121196"/>
                <a:gd name="connsiteY0" fmla="*/ 60599 h 121196"/>
                <a:gd name="connsiteX1" fmla="*/ 60599 w 121196"/>
                <a:gd name="connsiteY1" fmla="*/ 121197 h 121196"/>
                <a:gd name="connsiteX2" fmla="*/ 0 w 121196"/>
                <a:gd name="connsiteY2" fmla="*/ 60599 h 121196"/>
                <a:gd name="connsiteX3" fmla="*/ 60599 w 121196"/>
                <a:gd name="connsiteY3" fmla="*/ 0 h 121196"/>
                <a:gd name="connsiteX4" fmla="*/ 121197 w 121196"/>
                <a:gd name="connsiteY4" fmla="*/ 60599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9"/>
                  </a:moveTo>
                  <a:cubicBezTo>
                    <a:pt x="121197" y="94056"/>
                    <a:pt x="94056" y="121197"/>
                    <a:pt x="60599" y="121197"/>
                  </a:cubicBezTo>
                  <a:cubicBezTo>
                    <a:pt x="27141" y="121197"/>
                    <a:pt x="0" y="94056"/>
                    <a:pt x="0" y="60599"/>
                  </a:cubicBezTo>
                  <a:cubicBezTo>
                    <a:pt x="0" y="27141"/>
                    <a:pt x="27141" y="0"/>
                    <a:pt x="60599" y="0"/>
                  </a:cubicBezTo>
                  <a:cubicBezTo>
                    <a:pt x="94056" y="0"/>
                    <a:pt x="121197" y="27141"/>
                    <a:pt x="121197" y="60599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" name="Forme libre : forme 45">
              <a:extLst>
                <a:ext uri="{FF2B5EF4-FFF2-40B4-BE49-F238E27FC236}">
                  <a16:creationId xmlns:a16="http://schemas.microsoft.com/office/drawing/2014/main" id="{2B6F7393-DAF6-33D7-4969-730A2EC28D76}"/>
                </a:ext>
              </a:extLst>
            </p:cNvPr>
            <p:cNvSpPr/>
            <p:nvPr/>
          </p:nvSpPr>
          <p:spPr>
            <a:xfrm>
              <a:off x="633412" y="7105737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orme libre : forme 46">
              <a:extLst>
                <a:ext uri="{FF2B5EF4-FFF2-40B4-BE49-F238E27FC236}">
                  <a16:creationId xmlns:a16="http://schemas.microsoft.com/office/drawing/2014/main" id="{F1D29423-8A53-FA5C-9C35-BF6C76E221A1}"/>
                </a:ext>
              </a:extLst>
            </p:cNvPr>
            <p:cNvSpPr/>
            <p:nvPr/>
          </p:nvSpPr>
          <p:spPr>
            <a:xfrm>
              <a:off x="1423531" y="7105737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" name="Forme libre : forme 47">
              <a:extLst>
                <a:ext uri="{FF2B5EF4-FFF2-40B4-BE49-F238E27FC236}">
                  <a16:creationId xmlns:a16="http://schemas.microsoft.com/office/drawing/2014/main" id="{C79CCCE5-3379-8DC9-9775-B34786E295B1}"/>
                </a:ext>
              </a:extLst>
            </p:cNvPr>
            <p:cNvSpPr/>
            <p:nvPr/>
          </p:nvSpPr>
          <p:spPr>
            <a:xfrm>
              <a:off x="2213651" y="7105737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" name="Forme libre : forme 48">
              <a:extLst>
                <a:ext uri="{FF2B5EF4-FFF2-40B4-BE49-F238E27FC236}">
                  <a16:creationId xmlns:a16="http://schemas.microsoft.com/office/drawing/2014/main" id="{868881F3-018B-3D25-A63A-BA18E2247455}"/>
                </a:ext>
              </a:extLst>
            </p:cNvPr>
            <p:cNvSpPr/>
            <p:nvPr/>
          </p:nvSpPr>
          <p:spPr>
            <a:xfrm>
              <a:off x="3004004" y="7105737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9 w 121196"/>
                <a:gd name="connsiteY1" fmla="*/ 121197 h 121196"/>
                <a:gd name="connsiteX2" fmla="*/ 0 w 121196"/>
                <a:gd name="connsiteY2" fmla="*/ 60598 h 121196"/>
                <a:gd name="connsiteX3" fmla="*/ 60599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9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9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578D6BA9-C5D8-430C-B3D5-4959000084B6}"/>
              </a:ext>
            </a:extLst>
          </p:cNvPr>
          <p:cNvGrpSpPr/>
          <p:nvPr/>
        </p:nvGrpSpPr>
        <p:grpSpPr>
          <a:xfrm>
            <a:off x="3951674" y="632281"/>
            <a:ext cx="7500251" cy="1748704"/>
            <a:chOff x="1077846" y="2566827"/>
            <a:chExt cx="7500251" cy="1748704"/>
          </a:xfrm>
        </p:grpSpPr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id="{3B144A97-2C07-4939-93BF-3F7418628252}"/>
                </a:ext>
              </a:extLst>
            </p:cNvPr>
            <p:cNvSpPr/>
            <p:nvPr/>
          </p:nvSpPr>
          <p:spPr>
            <a:xfrm>
              <a:off x="1082894" y="2566827"/>
              <a:ext cx="7495203" cy="377104"/>
            </a:xfrm>
            <a:custGeom>
              <a:avLst/>
              <a:gdLst/>
              <a:ahLst/>
              <a:cxnLst/>
              <a:rect l="l" t="t" r="r" b="b"/>
              <a:pathLst>
                <a:path w="7495203" h="377104">
                  <a:moveTo>
                    <a:pt x="1049560" y="164068"/>
                  </a:moveTo>
                  <a:lnTo>
                    <a:pt x="1235335" y="164068"/>
                  </a:lnTo>
                  <a:lnTo>
                    <a:pt x="1235335" y="220104"/>
                  </a:lnTo>
                  <a:lnTo>
                    <a:pt x="1049560" y="220104"/>
                  </a:lnTo>
                  <a:close/>
                  <a:moveTo>
                    <a:pt x="6793135" y="158515"/>
                  </a:moveTo>
                  <a:lnTo>
                    <a:pt x="6996579" y="158515"/>
                  </a:lnTo>
                  <a:lnTo>
                    <a:pt x="6996579" y="212531"/>
                  </a:lnTo>
                  <a:lnTo>
                    <a:pt x="6793135" y="212531"/>
                  </a:lnTo>
                  <a:close/>
                  <a:moveTo>
                    <a:pt x="5135785" y="158515"/>
                  </a:moveTo>
                  <a:lnTo>
                    <a:pt x="5339230" y="158515"/>
                  </a:lnTo>
                  <a:lnTo>
                    <a:pt x="5339230" y="212531"/>
                  </a:lnTo>
                  <a:lnTo>
                    <a:pt x="5135785" y="212531"/>
                  </a:lnTo>
                  <a:close/>
                  <a:moveTo>
                    <a:pt x="4259485" y="158515"/>
                  </a:moveTo>
                  <a:lnTo>
                    <a:pt x="4462929" y="158515"/>
                  </a:lnTo>
                  <a:lnTo>
                    <a:pt x="4462929" y="212531"/>
                  </a:lnTo>
                  <a:lnTo>
                    <a:pt x="4259485" y="212531"/>
                  </a:lnTo>
                  <a:close/>
                  <a:moveTo>
                    <a:pt x="3249835" y="158515"/>
                  </a:moveTo>
                  <a:lnTo>
                    <a:pt x="3453280" y="158515"/>
                  </a:lnTo>
                  <a:lnTo>
                    <a:pt x="3453280" y="212531"/>
                  </a:lnTo>
                  <a:lnTo>
                    <a:pt x="3249835" y="212531"/>
                  </a:lnTo>
                  <a:close/>
                  <a:moveTo>
                    <a:pt x="5926255" y="69161"/>
                  </a:moveTo>
                  <a:cubicBezTo>
                    <a:pt x="5909764" y="69161"/>
                    <a:pt x="5894535" y="72106"/>
                    <a:pt x="5880569" y="77996"/>
                  </a:cubicBezTo>
                  <a:cubicBezTo>
                    <a:pt x="5866602" y="83885"/>
                    <a:pt x="5854570" y="92047"/>
                    <a:pt x="5844473" y="102480"/>
                  </a:cubicBezTo>
                  <a:cubicBezTo>
                    <a:pt x="5834377" y="112913"/>
                    <a:pt x="5826468" y="125365"/>
                    <a:pt x="5820747" y="139837"/>
                  </a:cubicBezTo>
                  <a:cubicBezTo>
                    <a:pt x="5815025" y="154308"/>
                    <a:pt x="5812165" y="170294"/>
                    <a:pt x="5812165" y="187795"/>
                  </a:cubicBezTo>
                  <a:cubicBezTo>
                    <a:pt x="5812165" y="204959"/>
                    <a:pt x="5815025" y="220945"/>
                    <a:pt x="5820747" y="235753"/>
                  </a:cubicBezTo>
                  <a:cubicBezTo>
                    <a:pt x="5826468" y="250562"/>
                    <a:pt x="5834377" y="263266"/>
                    <a:pt x="5844473" y="273868"/>
                  </a:cubicBezTo>
                  <a:cubicBezTo>
                    <a:pt x="5854570" y="284469"/>
                    <a:pt x="5866602" y="292799"/>
                    <a:pt x="5880569" y="298857"/>
                  </a:cubicBezTo>
                  <a:cubicBezTo>
                    <a:pt x="5894535" y="304914"/>
                    <a:pt x="5909764" y="307943"/>
                    <a:pt x="5926255" y="307943"/>
                  </a:cubicBezTo>
                  <a:lnTo>
                    <a:pt x="6015609" y="307943"/>
                  </a:lnTo>
                  <a:cubicBezTo>
                    <a:pt x="6032437" y="307943"/>
                    <a:pt x="6047918" y="304914"/>
                    <a:pt x="6062053" y="298857"/>
                  </a:cubicBezTo>
                  <a:cubicBezTo>
                    <a:pt x="6076188" y="292799"/>
                    <a:pt x="6088388" y="284469"/>
                    <a:pt x="6098653" y="273868"/>
                  </a:cubicBezTo>
                  <a:cubicBezTo>
                    <a:pt x="6108918" y="263266"/>
                    <a:pt x="6116911" y="250562"/>
                    <a:pt x="6122632" y="235753"/>
                  </a:cubicBezTo>
                  <a:cubicBezTo>
                    <a:pt x="6128354" y="220945"/>
                    <a:pt x="6131214" y="204959"/>
                    <a:pt x="6131214" y="187795"/>
                  </a:cubicBezTo>
                  <a:cubicBezTo>
                    <a:pt x="6131214" y="170631"/>
                    <a:pt x="6128354" y="154729"/>
                    <a:pt x="6122632" y="140089"/>
                  </a:cubicBezTo>
                  <a:cubicBezTo>
                    <a:pt x="6116911" y="125449"/>
                    <a:pt x="6108918" y="112913"/>
                    <a:pt x="6098653" y="102480"/>
                  </a:cubicBezTo>
                  <a:cubicBezTo>
                    <a:pt x="6088388" y="92047"/>
                    <a:pt x="6076188" y="83885"/>
                    <a:pt x="6062053" y="77996"/>
                  </a:cubicBezTo>
                  <a:cubicBezTo>
                    <a:pt x="6047918" y="72106"/>
                    <a:pt x="6032437" y="69161"/>
                    <a:pt x="6015609" y="69161"/>
                  </a:cubicBezTo>
                  <a:close/>
                  <a:moveTo>
                    <a:pt x="3764861" y="69161"/>
                  </a:moveTo>
                  <a:lnTo>
                    <a:pt x="3764861" y="307943"/>
                  </a:lnTo>
                  <a:lnTo>
                    <a:pt x="3913785" y="307943"/>
                  </a:lnTo>
                  <a:cubicBezTo>
                    <a:pt x="3930275" y="307943"/>
                    <a:pt x="3945504" y="304914"/>
                    <a:pt x="3959471" y="298857"/>
                  </a:cubicBezTo>
                  <a:cubicBezTo>
                    <a:pt x="3973438" y="292799"/>
                    <a:pt x="3985554" y="284469"/>
                    <a:pt x="3995819" y="273868"/>
                  </a:cubicBezTo>
                  <a:cubicBezTo>
                    <a:pt x="4006083" y="263266"/>
                    <a:pt x="4014076" y="250562"/>
                    <a:pt x="4019798" y="235753"/>
                  </a:cubicBezTo>
                  <a:cubicBezTo>
                    <a:pt x="4025519" y="220945"/>
                    <a:pt x="4028380" y="204959"/>
                    <a:pt x="4028380" y="187795"/>
                  </a:cubicBezTo>
                  <a:cubicBezTo>
                    <a:pt x="4028380" y="170631"/>
                    <a:pt x="4025519" y="154729"/>
                    <a:pt x="4019798" y="140089"/>
                  </a:cubicBezTo>
                  <a:cubicBezTo>
                    <a:pt x="4014076" y="125449"/>
                    <a:pt x="4006083" y="112913"/>
                    <a:pt x="3995819" y="102480"/>
                  </a:cubicBezTo>
                  <a:cubicBezTo>
                    <a:pt x="3985554" y="92047"/>
                    <a:pt x="3973438" y="83885"/>
                    <a:pt x="3959471" y="77996"/>
                  </a:cubicBezTo>
                  <a:cubicBezTo>
                    <a:pt x="3945504" y="72106"/>
                    <a:pt x="3930275" y="69161"/>
                    <a:pt x="3913785" y="69161"/>
                  </a:cubicBezTo>
                  <a:close/>
                  <a:moveTo>
                    <a:pt x="620830" y="69161"/>
                  </a:moveTo>
                  <a:cubicBezTo>
                    <a:pt x="604339" y="69161"/>
                    <a:pt x="589110" y="72106"/>
                    <a:pt x="575144" y="77996"/>
                  </a:cubicBezTo>
                  <a:cubicBezTo>
                    <a:pt x="561177" y="83885"/>
                    <a:pt x="549145" y="92047"/>
                    <a:pt x="539049" y="102480"/>
                  </a:cubicBezTo>
                  <a:cubicBezTo>
                    <a:pt x="528952" y="112913"/>
                    <a:pt x="521043" y="125365"/>
                    <a:pt x="515322" y="139837"/>
                  </a:cubicBezTo>
                  <a:cubicBezTo>
                    <a:pt x="509600" y="154308"/>
                    <a:pt x="506740" y="170294"/>
                    <a:pt x="506740" y="187795"/>
                  </a:cubicBezTo>
                  <a:cubicBezTo>
                    <a:pt x="506740" y="204959"/>
                    <a:pt x="509600" y="220945"/>
                    <a:pt x="515322" y="235753"/>
                  </a:cubicBezTo>
                  <a:cubicBezTo>
                    <a:pt x="521043" y="250562"/>
                    <a:pt x="528952" y="263266"/>
                    <a:pt x="539049" y="273868"/>
                  </a:cubicBezTo>
                  <a:cubicBezTo>
                    <a:pt x="549145" y="284469"/>
                    <a:pt x="561177" y="292799"/>
                    <a:pt x="575144" y="298857"/>
                  </a:cubicBezTo>
                  <a:cubicBezTo>
                    <a:pt x="589110" y="304914"/>
                    <a:pt x="604339" y="307943"/>
                    <a:pt x="620830" y="307943"/>
                  </a:cubicBezTo>
                  <a:lnTo>
                    <a:pt x="710184" y="307943"/>
                  </a:lnTo>
                  <a:cubicBezTo>
                    <a:pt x="727012" y="307943"/>
                    <a:pt x="742493" y="304914"/>
                    <a:pt x="756628" y="298857"/>
                  </a:cubicBezTo>
                  <a:cubicBezTo>
                    <a:pt x="770763" y="292799"/>
                    <a:pt x="782963" y="284469"/>
                    <a:pt x="793228" y="273868"/>
                  </a:cubicBezTo>
                  <a:cubicBezTo>
                    <a:pt x="803493" y="263266"/>
                    <a:pt x="811486" y="250562"/>
                    <a:pt x="817207" y="235753"/>
                  </a:cubicBezTo>
                  <a:cubicBezTo>
                    <a:pt x="822929" y="220945"/>
                    <a:pt x="825789" y="204959"/>
                    <a:pt x="825789" y="187795"/>
                  </a:cubicBezTo>
                  <a:cubicBezTo>
                    <a:pt x="825789" y="170631"/>
                    <a:pt x="822929" y="154729"/>
                    <a:pt x="817207" y="140089"/>
                  </a:cubicBezTo>
                  <a:cubicBezTo>
                    <a:pt x="811486" y="125449"/>
                    <a:pt x="803493" y="112913"/>
                    <a:pt x="793228" y="102480"/>
                  </a:cubicBezTo>
                  <a:cubicBezTo>
                    <a:pt x="782963" y="92047"/>
                    <a:pt x="770763" y="83885"/>
                    <a:pt x="756628" y="77996"/>
                  </a:cubicBezTo>
                  <a:cubicBezTo>
                    <a:pt x="742493" y="72106"/>
                    <a:pt x="727012" y="69161"/>
                    <a:pt x="710184" y="69161"/>
                  </a:cubicBezTo>
                  <a:close/>
                  <a:moveTo>
                    <a:pt x="7063578" y="5048"/>
                  </a:moveTo>
                  <a:lnTo>
                    <a:pt x="7327097" y="5048"/>
                  </a:lnTo>
                  <a:cubicBezTo>
                    <a:pt x="7347963" y="5048"/>
                    <a:pt x="7366641" y="8161"/>
                    <a:pt x="7383132" y="14388"/>
                  </a:cubicBezTo>
                  <a:cubicBezTo>
                    <a:pt x="7399623" y="20614"/>
                    <a:pt x="7413590" y="29532"/>
                    <a:pt x="7425033" y="41143"/>
                  </a:cubicBezTo>
                  <a:cubicBezTo>
                    <a:pt x="7436475" y="52754"/>
                    <a:pt x="7445226" y="66805"/>
                    <a:pt x="7451283" y="83296"/>
                  </a:cubicBezTo>
                  <a:cubicBezTo>
                    <a:pt x="7457341" y="99787"/>
                    <a:pt x="7460371" y="118297"/>
                    <a:pt x="7460371" y="138827"/>
                  </a:cubicBezTo>
                  <a:cubicBezTo>
                    <a:pt x="7460371" y="169453"/>
                    <a:pt x="7453723" y="195115"/>
                    <a:pt x="7440429" y="215813"/>
                  </a:cubicBezTo>
                  <a:cubicBezTo>
                    <a:pt x="7427137" y="236511"/>
                    <a:pt x="7408541" y="251403"/>
                    <a:pt x="7384647" y="260490"/>
                  </a:cubicBezTo>
                  <a:lnTo>
                    <a:pt x="7495203" y="372056"/>
                  </a:lnTo>
                  <a:lnTo>
                    <a:pt x="7404335" y="372056"/>
                  </a:lnTo>
                  <a:lnTo>
                    <a:pt x="7311447" y="270081"/>
                  </a:lnTo>
                  <a:lnTo>
                    <a:pt x="7174135" y="270081"/>
                  </a:lnTo>
                  <a:lnTo>
                    <a:pt x="7174135" y="213541"/>
                  </a:lnTo>
                  <a:lnTo>
                    <a:pt x="7327097" y="213541"/>
                  </a:lnTo>
                  <a:cubicBezTo>
                    <a:pt x="7350319" y="213541"/>
                    <a:pt x="7367819" y="207231"/>
                    <a:pt x="7379599" y="194610"/>
                  </a:cubicBezTo>
                  <a:cubicBezTo>
                    <a:pt x="7391378" y="181990"/>
                    <a:pt x="7397267" y="163732"/>
                    <a:pt x="7397267" y="139837"/>
                  </a:cubicBezTo>
                  <a:cubicBezTo>
                    <a:pt x="7397267" y="115942"/>
                    <a:pt x="7391125" y="98189"/>
                    <a:pt x="7378841" y="86578"/>
                  </a:cubicBezTo>
                  <a:cubicBezTo>
                    <a:pt x="7366557" y="74967"/>
                    <a:pt x="7349309" y="69161"/>
                    <a:pt x="7327097" y="69161"/>
                  </a:cubicBezTo>
                  <a:lnTo>
                    <a:pt x="7127186" y="69161"/>
                  </a:lnTo>
                  <a:lnTo>
                    <a:pt x="7127186" y="372056"/>
                  </a:lnTo>
                  <a:lnTo>
                    <a:pt x="7063578" y="372056"/>
                  </a:lnTo>
                  <a:close/>
                  <a:moveTo>
                    <a:pt x="6682578" y="5048"/>
                  </a:moveTo>
                  <a:lnTo>
                    <a:pt x="7010210" y="5048"/>
                  </a:lnTo>
                  <a:lnTo>
                    <a:pt x="7010210" y="69161"/>
                  </a:lnTo>
                  <a:lnTo>
                    <a:pt x="6746186" y="69161"/>
                  </a:lnTo>
                  <a:lnTo>
                    <a:pt x="6746186" y="307943"/>
                  </a:lnTo>
                  <a:lnTo>
                    <a:pt x="7010714" y="307943"/>
                  </a:lnTo>
                  <a:lnTo>
                    <a:pt x="7010714" y="372056"/>
                  </a:lnTo>
                  <a:lnTo>
                    <a:pt x="6682578" y="372056"/>
                  </a:lnTo>
                  <a:close/>
                  <a:moveTo>
                    <a:pt x="6244428" y="5048"/>
                  </a:moveTo>
                  <a:lnTo>
                    <a:pt x="6502394" y="5048"/>
                  </a:lnTo>
                  <a:cubicBezTo>
                    <a:pt x="6523596" y="5048"/>
                    <a:pt x="6542527" y="8161"/>
                    <a:pt x="6559187" y="14388"/>
                  </a:cubicBezTo>
                  <a:cubicBezTo>
                    <a:pt x="6575846" y="20614"/>
                    <a:pt x="6589897" y="29364"/>
                    <a:pt x="6601339" y="40639"/>
                  </a:cubicBezTo>
                  <a:cubicBezTo>
                    <a:pt x="6612782" y="51913"/>
                    <a:pt x="6621532" y="65627"/>
                    <a:pt x="6627591" y="81782"/>
                  </a:cubicBezTo>
                  <a:cubicBezTo>
                    <a:pt x="6633648" y="97936"/>
                    <a:pt x="6636677" y="116110"/>
                    <a:pt x="6636677" y="136303"/>
                  </a:cubicBezTo>
                  <a:cubicBezTo>
                    <a:pt x="6636677" y="156159"/>
                    <a:pt x="6633648" y="174249"/>
                    <a:pt x="6627591" y="190572"/>
                  </a:cubicBezTo>
                  <a:cubicBezTo>
                    <a:pt x="6621532" y="206894"/>
                    <a:pt x="6612782" y="220945"/>
                    <a:pt x="6601339" y="232724"/>
                  </a:cubicBezTo>
                  <a:cubicBezTo>
                    <a:pt x="6589897" y="244504"/>
                    <a:pt x="6575846" y="253675"/>
                    <a:pt x="6559187" y="260237"/>
                  </a:cubicBezTo>
                  <a:cubicBezTo>
                    <a:pt x="6542527" y="266800"/>
                    <a:pt x="6523596" y="270081"/>
                    <a:pt x="6502394" y="270081"/>
                  </a:cubicBezTo>
                  <a:lnTo>
                    <a:pt x="6354985" y="270081"/>
                  </a:lnTo>
                  <a:lnTo>
                    <a:pt x="6354985" y="207988"/>
                  </a:lnTo>
                  <a:lnTo>
                    <a:pt x="6502394" y="207988"/>
                  </a:lnTo>
                  <a:cubicBezTo>
                    <a:pt x="6524943" y="207988"/>
                    <a:pt x="6542527" y="201594"/>
                    <a:pt x="6555148" y="188805"/>
                  </a:cubicBezTo>
                  <a:cubicBezTo>
                    <a:pt x="6567769" y="176016"/>
                    <a:pt x="6574079" y="159188"/>
                    <a:pt x="6574079" y="138322"/>
                  </a:cubicBezTo>
                  <a:cubicBezTo>
                    <a:pt x="6574079" y="117120"/>
                    <a:pt x="6567769" y="100292"/>
                    <a:pt x="6555148" y="87840"/>
                  </a:cubicBezTo>
                  <a:cubicBezTo>
                    <a:pt x="6542527" y="75387"/>
                    <a:pt x="6524943" y="69161"/>
                    <a:pt x="6502394" y="69161"/>
                  </a:cubicBezTo>
                  <a:lnTo>
                    <a:pt x="6308036" y="69161"/>
                  </a:lnTo>
                  <a:lnTo>
                    <a:pt x="6308036" y="372056"/>
                  </a:lnTo>
                  <a:lnTo>
                    <a:pt x="6244428" y="372056"/>
                  </a:lnTo>
                  <a:close/>
                  <a:moveTo>
                    <a:pt x="5926255" y="5048"/>
                  </a:moveTo>
                  <a:lnTo>
                    <a:pt x="6015609" y="5048"/>
                  </a:lnTo>
                  <a:cubicBezTo>
                    <a:pt x="6042197" y="5048"/>
                    <a:pt x="6066513" y="9424"/>
                    <a:pt x="6088557" y="18174"/>
                  </a:cubicBezTo>
                  <a:cubicBezTo>
                    <a:pt x="6110600" y="26924"/>
                    <a:pt x="6129531" y="39208"/>
                    <a:pt x="6145349" y="55026"/>
                  </a:cubicBezTo>
                  <a:cubicBezTo>
                    <a:pt x="6161167" y="70844"/>
                    <a:pt x="6173451" y="89775"/>
                    <a:pt x="6182201" y="111819"/>
                  </a:cubicBezTo>
                  <a:cubicBezTo>
                    <a:pt x="6190952" y="133863"/>
                    <a:pt x="6195327" y="158179"/>
                    <a:pt x="6195327" y="184766"/>
                  </a:cubicBezTo>
                  <a:cubicBezTo>
                    <a:pt x="6195327" y="211354"/>
                    <a:pt x="6190867" y="236090"/>
                    <a:pt x="6181949" y="258975"/>
                  </a:cubicBezTo>
                  <a:cubicBezTo>
                    <a:pt x="6173031" y="281861"/>
                    <a:pt x="6160578" y="301633"/>
                    <a:pt x="6144592" y="318292"/>
                  </a:cubicBezTo>
                  <a:cubicBezTo>
                    <a:pt x="6128606" y="334951"/>
                    <a:pt x="6109675" y="348077"/>
                    <a:pt x="6087799" y="357669"/>
                  </a:cubicBezTo>
                  <a:cubicBezTo>
                    <a:pt x="6065923" y="367260"/>
                    <a:pt x="6041860" y="372056"/>
                    <a:pt x="6015609" y="372056"/>
                  </a:cubicBezTo>
                  <a:lnTo>
                    <a:pt x="5926255" y="372056"/>
                  </a:lnTo>
                  <a:cubicBezTo>
                    <a:pt x="5900677" y="372056"/>
                    <a:pt x="5877035" y="367260"/>
                    <a:pt x="5855327" y="357669"/>
                  </a:cubicBezTo>
                  <a:cubicBezTo>
                    <a:pt x="5833620" y="348077"/>
                    <a:pt x="5814773" y="334951"/>
                    <a:pt x="5798787" y="318292"/>
                  </a:cubicBezTo>
                  <a:cubicBezTo>
                    <a:pt x="5782801" y="301633"/>
                    <a:pt x="5770348" y="281861"/>
                    <a:pt x="5761429" y="258975"/>
                  </a:cubicBezTo>
                  <a:cubicBezTo>
                    <a:pt x="5752511" y="236090"/>
                    <a:pt x="5748052" y="211354"/>
                    <a:pt x="5748052" y="184766"/>
                  </a:cubicBezTo>
                  <a:cubicBezTo>
                    <a:pt x="5748052" y="157842"/>
                    <a:pt x="5752511" y="133274"/>
                    <a:pt x="5761429" y="111062"/>
                  </a:cubicBezTo>
                  <a:cubicBezTo>
                    <a:pt x="5770348" y="88849"/>
                    <a:pt x="5782801" y="69918"/>
                    <a:pt x="5798787" y="54269"/>
                  </a:cubicBezTo>
                  <a:cubicBezTo>
                    <a:pt x="5814773" y="38619"/>
                    <a:pt x="5833620" y="26503"/>
                    <a:pt x="5855327" y="17921"/>
                  </a:cubicBezTo>
                  <a:cubicBezTo>
                    <a:pt x="5877035" y="9339"/>
                    <a:pt x="5900677" y="5048"/>
                    <a:pt x="5926255" y="5048"/>
                  </a:cubicBezTo>
                  <a:close/>
                  <a:moveTo>
                    <a:pt x="5406228" y="5048"/>
                  </a:moveTo>
                  <a:lnTo>
                    <a:pt x="5470341" y="5048"/>
                  </a:lnTo>
                  <a:lnTo>
                    <a:pt x="5470341" y="307943"/>
                  </a:lnTo>
                  <a:lnTo>
                    <a:pt x="5717200" y="307943"/>
                  </a:lnTo>
                  <a:lnTo>
                    <a:pt x="5717200" y="372056"/>
                  </a:lnTo>
                  <a:lnTo>
                    <a:pt x="5406228" y="372056"/>
                  </a:lnTo>
                  <a:close/>
                  <a:moveTo>
                    <a:pt x="5025228" y="5048"/>
                  </a:moveTo>
                  <a:lnTo>
                    <a:pt x="5352860" y="5048"/>
                  </a:lnTo>
                  <a:lnTo>
                    <a:pt x="5352860" y="69161"/>
                  </a:lnTo>
                  <a:lnTo>
                    <a:pt x="5088836" y="69161"/>
                  </a:lnTo>
                  <a:lnTo>
                    <a:pt x="5088836" y="307943"/>
                  </a:lnTo>
                  <a:lnTo>
                    <a:pt x="5353365" y="307943"/>
                  </a:lnTo>
                  <a:lnTo>
                    <a:pt x="5353365" y="372056"/>
                  </a:lnTo>
                  <a:lnTo>
                    <a:pt x="5025228" y="372056"/>
                  </a:lnTo>
                  <a:close/>
                  <a:moveTo>
                    <a:pt x="4505192" y="5048"/>
                  </a:moveTo>
                  <a:lnTo>
                    <a:pt x="4583440" y="5048"/>
                  </a:lnTo>
                  <a:lnTo>
                    <a:pt x="4750032" y="287750"/>
                  </a:lnTo>
                  <a:lnTo>
                    <a:pt x="4916119" y="5048"/>
                  </a:lnTo>
                  <a:lnTo>
                    <a:pt x="4989824" y="5048"/>
                  </a:lnTo>
                  <a:lnTo>
                    <a:pt x="4778302" y="356407"/>
                  </a:lnTo>
                  <a:cubicBezTo>
                    <a:pt x="4774600" y="362801"/>
                    <a:pt x="4770225" y="367849"/>
                    <a:pt x="4765177" y="371551"/>
                  </a:cubicBezTo>
                  <a:cubicBezTo>
                    <a:pt x="4760128" y="375253"/>
                    <a:pt x="4754239" y="377104"/>
                    <a:pt x="4747508" y="377104"/>
                  </a:cubicBezTo>
                  <a:cubicBezTo>
                    <a:pt x="4740440" y="377104"/>
                    <a:pt x="4734383" y="375253"/>
                    <a:pt x="4729334" y="371551"/>
                  </a:cubicBezTo>
                  <a:cubicBezTo>
                    <a:pt x="4724286" y="367849"/>
                    <a:pt x="4719911" y="362801"/>
                    <a:pt x="4716209" y="356407"/>
                  </a:cubicBezTo>
                  <a:close/>
                  <a:moveTo>
                    <a:pt x="4148928" y="5048"/>
                  </a:moveTo>
                  <a:lnTo>
                    <a:pt x="4476560" y="5048"/>
                  </a:lnTo>
                  <a:lnTo>
                    <a:pt x="4476560" y="69161"/>
                  </a:lnTo>
                  <a:lnTo>
                    <a:pt x="4212536" y="69161"/>
                  </a:lnTo>
                  <a:lnTo>
                    <a:pt x="4212536" y="307943"/>
                  </a:lnTo>
                  <a:lnTo>
                    <a:pt x="4477065" y="307943"/>
                  </a:lnTo>
                  <a:lnTo>
                    <a:pt x="4477065" y="372056"/>
                  </a:lnTo>
                  <a:lnTo>
                    <a:pt x="4148928" y="372056"/>
                  </a:lnTo>
                  <a:close/>
                  <a:moveTo>
                    <a:pt x="3701253" y="5048"/>
                  </a:moveTo>
                  <a:lnTo>
                    <a:pt x="3913785" y="5048"/>
                  </a:lnTo>
                  <a:cubicBezTo>
                    <a:pt x="3939699" y="5048"/>
                    <a:pt x="3963594" y="9424"/>
                    <a:pt x="3985470" y="18174"/>
                  </a:cubicBezTo>
                  <a:cubicBezTo>
                    <a:pt x="4007345" y="26924"/>
                    <a:pt x="4026192" y="39208"/>
                    <a:pt x="4042010" y="55026"/>
                  </a:cubicBezTo>
                  <a:cubicBezTo>
                    <a:pt x="4057828" y="70844"/>
                    <a:pt x="4070196" y="89775"/>
                    <a:pt x="4079115" y="111819"/>
                  </a:cubicBezTo>
                  <a:cubicBezTo>
                    <a:pt x="4088033" y="133863"/>
                    <a:pt x="4092493" y="158179"/>
                    <a:pt x="4092493" y="184766"/>
                  </a:cubicBezTo>
                  <a:cubicBezTo>
                    <a:pt x="4092493" y="211354"/>
                    <a:pt x="4088033" y="236090"/>
                    <a:pt x="4079115" y="258975"/>
                  </a:cubicBezTo>
                  <a:cubicBezTo>
                    <a:pt x="4070196" y="281861"/>
                    <a:pt x="4057828" y="301633"/>
                    <a:pt x="4042010" y="318292"/>
                  </a:cubicBezTo>
                  <a:cubicBezTo>
                    <a:pt x="4026192" y="334951"/>
                    <a:pt x="4007345" y="348077"/>
                    <a:pt x="3985470" y="357669"/>
                  </a:cubicBezTo>
                  <a:cubicBezTo>
                    <a:pt x="3963594" y="367260"/>
                    <a:pt x="3939699" y="372056"/>
                    <a:pt x="3913785" y="372056"/>
                  </a:cubicBezTo>
                  <a:lnTo>
                    <a:pt x="3701253" y="372056"/>
                  </a:lnTo>
                  <a:close/>
                  <a:moveTo>
                    <a:pt x="3139278" y="5048"/>
                  </a:moveTo>
                  <a:lnTo>
                    <a:pt x="3466910" y="5048"/>
                  </a:lnTo>
                  <a:lnTo>
                    <a:pt x="3466910" y="69161"/>
                  </a:lnTo>
                  <a:lnTo>
                    <a:pt x="3202886" y="69161"/>
                  </a:lnTo>
                  <a:lnTo>
                    <a:pt x="3202886" y="307943"/>
                  </a:lnTo>
                  <a:lnTo>
                    <a:pt x="3467414" y="307943"/>
                  </a:lnTo>
                  <a:lnTo>
                    <a:pt x="3467414" y="372056"/>
                  </a:lnTo>
                  <a:lnTo>
                    <a:pt x="3139278" y="372056"/>
                  </a:lnTo>
                  <a:close/>
                  <a:moveTo>
                    <a:pt x="2672554" y="5048"/>
                  </a:moveTo>
                  <a:lnTo>
                    <a:pt x="2936072" y="5048"/>
                  </a:lnTo>
                  <a:cubicBezTo>
                    <a:pt x="2956938" y="5048"/>
                    <a:pt x="2975616" y="8161"/>
                    <a:pt x="2992107" y="14388"/>
                  </a:cubicBezTo>
                  <a:cubicBezTo>
                    <a:pt x="3008598" y="20614"/>
                    <a:pt x="3022565" y="29532"/>
                    <a:pt x="3034009" y="41143"/>
                  </a:cubicBezTo>
                  <a:cubicBezTo>
                    <a:pt x="3045451" y="52754"/>
                    <a:pt x="3054201" y="66805"/>
                    <a:pt x="3060259" y="83296"/>
                  </a:cubicBezTo>
                  <a:cubicBezTo>
                    <a:pt x="3066317" y="99787"/>
                    <a:pt x="3069346" y="118297"/>
                    <a:pt x="3069346" y="138827"/>
                  </a:cubicBezTo>
                  <a:cubicBezTo>
                    <a:pt x="3069346" y="169453"/>
                    <a:pt x="3062699" y="195115"/>
                    <a:pt x="3049405" y="215813"/>
                  </a:cubicBezTo>
                  <a:cubicBezTo>
                    <a:pt x="3036111" y="236511"/>
                    <a:pt x="3017517" y="251403"/>
                    <a:pt x="2993622" y="260490"/>
                  </a:cubicBezTo>
                  <a:lnTo>
                    <a:pt x="3104179" y="372056"/>
                  </a:lnTo>
                  <a:lnTo>
                    <a:pt x="3013310" y="372056"/>
                  </a:lnTo>
                  <a:lnTo>
                    <a:pt x="2920422" y="270081"/>
                  </a:lnTo>
                  <a:lnTo>
                    <a:pt x="2783110" y="270081"/>
                  </a:lnTo>
                  <a:lnTo>
                    <a:pt x="2783110" y="213541"/>
                  </a:lnTo>
                  <a:lnTo>
                    <a:pt x="2936072" y="213541"/>
                  </a:lnTo>
                  <a:cubicBezTo>
                    <a:pt x="2959294" y="213541"/>
                    <a:pt x="2976795" y="207231"/>
                    <a:pt x="2988574" y="194610"/>
                  </a:cubicBezTo>
                  <a:cubicBezTo>
                    <a:pt x="3000353" y="181990"/>
                    <a:pt x="3006243" y="163732"/>
                    <a:pt x="3006243" y="139837"/>
                  </a:cubicBezTo>
                  <a:cubicBezTo>
                    <a:pt x="3006243" y="115942"/>
                    <a:pt x="3000101" y="98189"/>
                    <a:pt x="2987817" y="86578"/>
                  </a:cubicBezTo>
                  <a:cubicBezTo>
                    <a:pt x="2975533" y="74967"/>
                    <a:pt x="2958284" y="69161"/>
                    <a:pt x="2936072" y="69161"/>
                  </a:cubicBezTo>
                  <a:lnTo>
                    <a:pt x="2736161" y="69161"/>
                  </a:lnTo>
                  <a:lnTo>
                    <a:pt x="2736161" y="372056"/>
                  </a:lnTo>
                  <a:lnTo>
                    <a:pt x="2672554" y="372056"/>
                  </a:lnTo>
                  <a:close/>
                  <a:moveTo>
                    <a:pt x="1628642" y="5048"/>
                  </a:moveTo>
                  <a:lnTo>
                    <a:pt x="1705376" y="5048"/>
                  </a:lnTo>
                  <a:lnTo>
                    <a:pt x="1853794" y="287246"/>
                  </a:lnTo>
                  <a:lnTo>
                    <a:pt x="1909324" y="187290"/>
                  </a:lnTo>
                  <a:lnTo>
                    <a:pt x="1813913" y="5048"/>
                  </a:lnTo>
                  <a:lnTo>
                    <a:pt x="1891151" y="5048"/>
                  </a:lnTo>
                  <a:lnTo>
                    <a:pt x="2033007" y="287246"/>
                  </a:lnTo>
                  <a:lnTo>
                    <a:pt x="2182435" y="5048"/>
                  </a:lnTo>
                  <a:lnTo>
                    <a:pt x="2254120" y="5048"/>
                  </a:lnTo>
                  <a:lnTo>
                    <a:pt x="2064306" y="356911"/>
                  </a:lnTo>
                  <a:cubicBezTo>
                    <a:pt x="2060603" y="363642"/>
                    <a:pt x="2055808" y="368691"/>
                    <a:pt x="2049918" y="372056"/>
                  </a:cubicBezTo>
                  <a:cubicBezTo>
                    <a:pt x="2044029" y="375422"/>
                    <a:pt x="2037719" y="377104"/>
                    <a:pt x="2030987" y="377104"/>
                  </a:cubicBezTo>
                  <a:cubicBezTo>
                    <a:pt x="2024257" y="377104"/>
                    <a:pt x="2018030" y="375422"/>
                    <a:pt x="2012309" y="372056"/>
                  </a:cubicBezTo>
                  <a:cubicBezTo>
                    <a:pt x="2006588" y="368691"/>
                    <a:pt x="2001876" y="363642"/>
                    <a:pt x="1998174" y="356911"/>
                  </a:cubicBezTo>
                  <a:lnTo>
                    <a:pt x="1941633" y="249384"/>
                  </a:lnTo>
                  <a:lnTo>
                    <a:pt x="1884588" y="356911"/>
                  </a:lnTo>
                  <a:cubicBezTo>
                    <a:pt x="1880886" y="363642"/>
                    <a:pt x="1876174" y="368691"/>
                    <a:pt x="1870453" y="372056"/>
                  </a:cubicBezTo>
                  <a:cubicBezTo>
                    <a:pt x="1864732" y="375422"/>
                    <a:pt x="1858506" y="377104"/>
                    <a:pt x="1851774" y="377104"/>
                  </a:cubicBezTo>
                  <a:cubicBezTo>
                    <a:pt x="1836966" y="377104"/>
                    <a:pt x="1825861" y="370373"/>
                    <a:pt x="1818456" y="356911"/>
                  </a:cubicBezTo>
                  <a:close/>
                  <a:moveTo>
                    <a:pt x="1269721" y="5048"/>
                  </a:moveTo>
                  <a:lnTo>
                    <a:pt x="1612497" y="5048"/>
                  </a:lnTo>
                  <a:lnTo>
                    <a:pt x="1612497" y="69161"/>
                  </a:lnTo>
                  <a:lnTo>
                    <a:pt x="1473166" y="69161"/>
                  </a:lnTo>
                  <a:lnTo>
                    <a:pt x="1473166" y="372056"/>
                  </a:lnTo>
                  <a:lnTo>
                    <a:pt x="1409052" y="372056"/>
                  </a:lnTo>
                  <a:lnTo>
                    <a:pt x="1409052" y="69161"/>
                  </a:lnTo>
                  <a:lnTo>
                    <a:pt x="1269721" y="69161"/>
                  </a:lnTo>
                  <a:close/>
                  <a:moveTo>
                    <a:pt x="939003" y="5048"/>
                  </a:moveTo>
                  <a:lnTo>
                    <a:pt x="1250481" y="5048"/>
                  </a:lnTo>
                  <a:lnTo>
                    <a:pt x="1250481" y="69161"/>
                  </a:lnTo>
                  <a:lnTo>
                    <a:pt x="1002611" y="69161"/>
                  </a:lnTo>
                  <a:lnTo>
                    <a:pt x="1002611" y="372056"/>
                  </a:lnTo>
                  <a:lnTo>
                    <a:pt x="939003" y="372056"/>
                  </a:lnTo>
                  <a:close/>
                  <a:moveTo>
                    <a:pt x="620830" y="5048"/>
                  </a:moveTo>
                  <a:lnTo>
                    <a:pt x="710184" y="5048"/>
                  </a:lnTo>
                  <a:cubicBezTo>
                    <a:pt x="736772" y="5048"/>
                    <a:pt x="761087" y="9424"/>
                    <a:pt x="783132" y="18174"/>
                  </a:cubicBezTo>
                  <a:cubicBezTo>
                    <a:pt x="805176" y="26924"/>
                    <a:pt x="824106" y="39208"/>
                    <a:pt x="839924" y="55026"/>
                  </a:cubicBezTo>
                  <a:cubicBezTo>
                    <a:pt x="855742" y="70844"/>
                    <a:pt x="868026" y="89775"/>
                    <a:pt x="876777" y="111819"/>
                  </a:cubicBezTo>
                  <a:cubicBezTo>
                    <a:pt x="885527" y="133863"/>
                    <a:pt x="889902" y="158179"/>
                    <a:pt x="889902" y="184766"/>
                  </a:cubicBezTo>
                  <a:cubicBezTo>
                    <a:pt x="889902" y="211354"/>
                    <a:pt x="885443" y="236090"/>
                    <a:pt x="876524" y="258975"/>
                  </a:cubicBezTo>
                  <a:cubicBezTo>
                    <a:pt x="867606" y="281861"/>
                    <a:pt x="855153" y="301633"/>
                    <a:pt x="839167" y="318292"/>
                  </a:cubicBezTo>
                  <a:cubicBezTo>
                    <a:pt x="823181" y="334951"/>
                    <a:pt x="804250" y="348077"/>
                    <a:pt x="782374" y="357669"/>
                  </a:cubicBezTo>
                  <a:cubicBezTo>
                    <a:pt x="760498" y="367260"/>
                    <a:pt x="736435" y="372056"/>
                    <a:pt x="710184" y="372056"/>
                  </a:cubicBezTo>
                  <a:lnTo>
                    <a:pt x="620830" y="372056"/>
                  </a:lnTo>
                  <a:cubicBezTo>
                    <a:pt x="595253" y="372056"/>
                    <a:pt x="571610" y="367260"/>
                    <a:pt x="549902" y="357669"/>
                  </a:cubicBezTo>
                  <a:cubicBezTo>
                    <a:pt x="528195" y="348077"/>
                    <a:pt x="509348" y="334951"/>
                    <a:pt x="493362" y="318292"/>
                  </a:cubicBezTo>
                  <a:cubicBezTo>
                    <a:pt x="477376" y="301633"/>
                    <a:pt x="464923" y="281861"/>
                    <a:pt x="456005" y="258975"/>
                  </a:cubicBezTo>
                  <a:cubicBezTo>
                    <a:pt x="447086" y="236090"/>
                    <a:pt x="442627" y="211354"/>
                    <a:pt x="442627" y="184766"/>
                  </a:cubicBezTo>
                  <a:cubicBezTo>
                    <a:pt x="442627" y="157842"/>
                    <a:pt x="447086" y="133274"/>
                    <a:pt x="456005" y="111062"/>
                  </a:cubicBezTo>
                  <a:cubicBezTo>
                    <a:pt x="464923" y="88849"/>
                    <a:pt x="477376" y="69918"/>
                    <a:pt x="493362" y="54269"/>
                  </a:cubicBezTo>
                  <a:cubicBezTo>
                    <a:pt x="509348" y="38619"/>
                    <a:pt x="528195" y="26503"/>
                    <a:pt x="549902" y="17921"/>
                  </a:cubicBezTo>
                  <a:cubicBezTo>
                    <a:pt x="571610" y="9339"/>
                    <a:pt x="595252" y="5048"/>
                    <a:pt x="620830" y="5048"/>
                  </a:cubicBezTo>
                  <a:close/>
                  <a:moveTo>
                    <a:pt x="113081" y="5048"/>
                  </a:moveTo>
                  <a:lnTo>
                    <a:pt x="376600" y="5048"/>
                  </a:lnTo>
                  <a:lnTo>
                    <a:pt x="376600" y="69161"/>
                  </a:lnTo>
                  <a:lnTo>
                    <a:pt x="113081" y="69161"/>
                  </a:lnTo>
                  <a:cubicBezTo>
                    <a:pt x="98273" y="69161"/>
                    <a:pt x="86830" y="73116"/>
                    <a:pt x="78753" y="81025"/>
                  </a:cubicBezTo>
                  <a:cubicBezTo>
                    <a:pt x="70676" y="88933"/>
                    <a:pt x="66637" y="99955"/>
                    <a:pt x="66637" y="114091"/>
                  </a:cubicBezTo>
                  <a:cubicBezTo>
                    <a:pt x="66637" y="128226"/>
                    <a:pt x="70760" y="139164"/>
                    <a:pt x="79005" y="146904"/>
                  </a:cubicBezTo>
                  <a:cubicBezTo>
                    <a:pt x="87251" y="154645"/>
                    <a:pt x="98441" y="158515"/>
                    <a:pt x="112576" y="158515"/>
                  </a:cubicBezTo>
                  <a:lnTo>
                    <a:pt x="280683" y="158515"/>
                  </a:lnTo>
                  <a:cubicBezTo>
                    <a:pt x="318040" y="158515"/>
                    <a:pt x="346394" y="167265"/>
                    <a:pt x="365746" y="184766"/>
                  </a:cubicBezTo>
                  <a:cubicBezTo>
                    <a:pt x="385098" y="202267"/>
                    <a:pt x="394773" y="228854"/>
                    <a:pt x="394773" y="264528"/>
                  </a:cubicBezTo>
                  <a:cubicBezTo>
                    <a:pt x="394773" y="280010"/>
                    <a:pt x="392418" y="294313"/>
                    <a:pt x="387706" y="307439"/>
                  </a:cubicBezTo>
                  <a:cubicBezTo>
                    <a:pt x="382994" y="320564"/>
                    <a:pt x="375927" y="331923"/>
                    <a:pt x="366503" y="341514"/>
                  </a:cubicBezTo>
                  <a:cubicBezTo>
                    <a:pt x="357080" y="351106"/>
                    <a:pt x="345216" y="358594"/>
                    <a:pt x="330913" y="363979"/>
                  </a:cubicBezTo>
                  <a:cubicBezTo>
                    <a:pt x="316610" y="369364"/>
                    <a:pt x="299866" y="372056"/>
                    <a:pt x="280683" y="372056"/>
                  </a:cubicBezTo>
                  <a:lnTo>
                    <a:pt x="5553" y="372056"/>
                  </a:lnTo>
                  <a:lnTo>
                    <a:pt x="5553" y="307943"/>
                  </a:lnTo>
                  <a:lnTo>
                    <a:pt x="280683" y="307943"/>
                  </a:lnTo>
                  <a:cubicBezTo>
                    <a:pt x="297847" y="307943"/>
                    <a:pt x="311056" y="303568"/>
                    <a:pt x="320312" y="294818"/>
                  </a:cubicBezTo>
                  <a:cubicBezTo>
                    <a:pt x="329567" y="286068"/>
                    <a:pt x="334194" y="274457"/>
                    <a:pt x="334194" y="259985"/>
                  </a:cubicBezTo>
                  <a:cubicBezTo>
                    <a:pt x="334194" y="244167"/>
                    <a:pt x="329567" y="232304"/>
                    <a:pt x="320312" y="224395"/>
                  </a:cubicBezTo>
                  <a:cubicBezTo>
                    <a:pt x="311056" y="216486"/>
                    <a:pt x="297847" y="212531"/>
                    <a:pt x="280683" y="212531"/>
                  </a:cubicBezTo>
                  <a:lnTo>
                    <a:pt x="112071" y="212531"/>
                  </a:lnTo>
                  <a:cubicBezTo>
                    <a:pt x="94907" y="212531"/>
                    <a:pt x="79342" y="209923"/>
                    <a:pt x="65375" y="204707"/>
                  </a:cubicBezTo>
                  <a:cubicBezTo>
                    <a:pt x="51408" y="199490"/>
                    <a:pt x="39629" y="192254"/>
                    <a:pt x="30037" y="182999"/>
                  </a:cubicBezTo>
                  <a:cubicBezTo>
                    <a:pt x="20446" y="173744"/>
                    <a:pt x="13042" y="162722"/>
                    <a:pt x="7825" y="149933"/>
                  </a:cubicBezTo>
                  <a:cubicBezTo>
                    <a:pt x="2609" y="137144"/>
                    <a:pt x="0" y="123177"/>
                    <a:pt x="0" y="108033"/>
                  </a:cubicBezTo>
                  <a:cubicBezTo>
                    <a:pt x="0" y="93224"/>
                    <a:pt x="2440" y="79510"/>
                    <a:pt x="7320" y="66889"/>
                  </a:cubicBezTo>
                  <a:cubicBezTo>
                    <a:pt x="12200" y="54269"/>
                    <a:pt x="19436" y="43415"/>
                    <a:pt x="29028" y="34328"/>
                  </a:cubicBezTo>
                  <a:cubicBezTo>
                    <a:pt x="38619" y="25241"/>
                    <a:pt x="50483" y="18090"/>
                    <a:pt x="64618" y="12873"/>
                  </a:cubicBezTo>
                  <a:cubicBezTo>
                    <a:pt x="78753" y="7657"/>
                    <a:pt x="94907" y="5048"/>
                    <a:pt x="113081" y="5048"/>
                  </a:cubicBezTo>
                  <a:close/>
                  <a:moveTo>
                    <a:pt x="2394833" y="0"/>
                  </a:moveTo>
                  <a:cubicBezTo>
                    <a:pt x="2401900" y="0"/>
                    <a:pt x="2407874" y="1851"/>
                    <a:pt x="2412754" y="5553"/>
                  </a:cubicBezTo>
                  <a:cubicBezTo>
                    <a:pt x="2417634" y="9255"/>
                    <a:pt x="2421925" y="14303"/>
                    <a:pt x="2425627" y="20698"/>
                  </a:cubicBezTo>
                  <a:lnTo>
                    <a:pt x="2637149" y="372056"/>
                  </a:lnTo>
                  <a:lnTo>
                    <a:pt x="2559911" y="372056"/>
                  </a:lnTo>
                  <a:lnTo>
                    <a:pt x="2504885" y="279673"/>
                  </a:lnTo>
                  <a:lnTo>
                    <a:pt x="2331225" y="279673"/>
                  </a:lnTo>
                  <a:lnTo>
                    <a:pt x="2361514" y="227676"/>
                  </a:lnTo>
                  <a:lnTo>
                    <a:pt x="2474090" y="227676"/>
                  </a:lnTo>
                  <a:lnTo>
                    <a:pt x="2392309" y="90364"/>
                  </a:lnTo>
                  <a:lnTo>
                    <a:pt x="2225717" y="372056"/>
                  </a:lnTo>
                  <a:lnTo>
                    <a:pt x="2152517" y="372056"/>
                  </a:lnTo>
                  <a:lnTo>
                    <a:pt x="2363534" y="20698"/>
                  </a:lnTo>
                  <a:cubicBezTo>
                    <a:pt x="2367236" y="14303"/>
                    <a:pt x="2371611" y="9255"/>
                    <a:pt x="2376659" y="5553"/>
                  </a:cubicBezTo>
                  <a:cubicBezTo>
                    <a:pt x="2381708" y="1851"/>
                    <a:pt x="2387765" y="0"/>
                    <a:pt x="239483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EEE8E55-0A9F-4163-BADA-36CC0D651993}"/>
                </a:ext>
              </a:extLst>
            </p:cNvPr>
            <p:cNvSpPr/>
            <p:nvPr/>
          </p:nvSpPr>
          <p:spPr>
            <a:xfrm>
              <a:off x="1077846" y="3252627"/>
              <a:ext cx="6324371" cy="1062904"/>
            </a:xfrm>
            <a:custGeom>
              <a:avLst/>
              <a:gdLst/>
              <a:ahLst/>
              <a:cxnLst/>
              <a:rect l="l" t="t" r="r" b="b"/>
              <a:pathLst>
                <a:path w="6324371" h="1062904">
                  <a:moveTo>
                    <a:pt x="2407053" y="754961"/>
                  </a:moveTo>
                  <a:cubicBezTo>
                    <a:pt x="2390562" y="754961"/>
                    <a:pt x="2375333" y="757906"/>
                    <a:pt x="2361366" y="763796"/>
                  </a:cubicBezTo>
                  <a:cubicBezTo>
                    <a:pt x="2347399" y="769685"/>
                    <a:pt x="2335368" y="777847"/>
                    <a:pt x="2325272" y="788280"/>
                  </a:cubicBezTo>
                  <a:cubicBezTo>
                    <a:pt x="2315175" y="798713"/>
                    <a:pt x="2307266" y="811165"/>
                    <a:pt x="2301545" y="825637"/>
                  </a:cubicBezTo>
                  <a:cubicBezTo>
                    <a:pt x="2295823" y="840108"/>
                    <a:pt x="2292963" y="856094"/>
                    <a:pt x="2292963" y="873595"/>
                  </a:cubicBezTo>
                  <a:cubicBezTo>
                    <a:pt x="2292963" y="890759"/>
                    <a:pt x="2295824" y="906745"/>
                    <a:pt x="2301545" y="921553"/>
                  </a:cubicBezTo>
                  <a:cubicBezTo>
                    <a:pt x="2307266" y="936362"/>
                    <a:pt x="2315175" y="949066"/>
                    <a:pt x="2325272" y="959668"/>
                  </a:cubicBezTo>
                  <a:cubicBezTo>
                    <a:pt x="2335368" y="970269"/>
                    <a:pt x="2347399" y="978599"/>
                    <a:pt x="2361366" y="984657"/>
                  </a:cubicBezTo>
                  <a:cubicBezTo>
                    <a:pt x="2375333" y="990715"/>
                    <a:pt x="2390562" y="993743"/>
                    <a:pt x="2407053" y="993743"/>
                  </a:cubicBezTo>
                  <a:lnTo>
                    <a:pt x="2496407" y="993743"/>
                  </a:lnTo>
                  <a:cubicBezTo>
                    <a:pt x="2513235" y="993743"/>
                    <a:pt x="2528716" y="990715"/>
                    <a:pt x="2542851" y="984657"/>
                  </a:cubicBezTo>
                  <a:cubicBezTo>
                    <a:pt x="2556986" y="978599"/>
                    <a:pt x="2569186" y="970269"/>
                    <a:pt x="2579451" y="959668"/>
                  </a:cubicBezTo>
                  <a:cubicBezTo>
                    <a:pt x="2589716" y="949066"/>
                    <a:pt x="2597709" y="936362"/>
                    <a:pt x="2603430" y="921553"/>
                  </a:cubicBezTo>
                  <a:cubicBezTo>
                    <a:pt x="2609151" y="906745"/>
                    <a:pt x="2612012" y="890759"/>
                    <a:pt x="2612012" y="873595"/>
                  </a:cubicBezTo>
                  <a:cubicBezTo>
                    <a:pt x="2612012" y="856431"/>
                    <a:pt x="2609151" y="840529"/>
                    <a:pt x="2603430" y="825889"/>
                  </a:cubicBezTo>
                  <a:cubicBezTo>
                    <a:pt x="2597709" y="811249"/>
                    <a:pt x="2589716" y="798713"/>
                    <a:pt x="2579451" y="788280"/>
                  </a:cubicBezTo>
                  <a:cubicBezTo>
                    <a:pt x="2569186" y="777847"/>
                    <a:pt x="2556986" y="769685"/>
                    <a:pt x="2542851" y="763796"/>
                  </a:cubicBezTo>
                  <a:cubicBezTo>
                    <a:pt x="2528716" y="757906"/>
                    <a:pt x="2513235" y="754961"/>
                    <a:pt x="2496407" y="754961"/>
                  </a:cubicBezTo>
                  <a:close/>
                  <a:moveTo>
                    <a:pt x="625878" y="754961"/>
                  </a:moveTo>
                  <a:cubicBezTo>
                    <a:pt x="609387" y="754961"/>
                    <a:pt x="594158" y="757906"/>
                    <a:pt x="580192" y="763796"/>
                  </a:cubicBezTo>
                  <a:cubicBezTo>
                    <a:pt x="566225" y="769685"/>
                    <a:pt x="554193" y="777847"/>
                    <a:pt x="544097" y="788280"/>
                  </a:cubicBezTo>
                  <a:cubicBezTo>
                    <a:pt x="534000" y="798713"/>
                    <a:pt x="526091" y="811165"/>
                    <a:pt x="520370" y="825637"/>
                  </a:cubicBezTo>
                  <a:cubicBezTo>
                    <a:pt x="514648" y="840108"/>
                    <a:pt x="511788" y="856094"/>
                    <a:pt x="511788" y="873595"/>
                  </a:cubicBezTo>
                  <a:cubicBezTo>
                    <a:pt x="511788" y="890759"/>
                    <a:pt x="514648" y="906745"/>
                    <a:pt x="520370" y="921553"/>
                  </a:cubicBezTo>
                  <a:cubicBezTo>
                    <a:pt x="526091" y="936362"/>
                    <a:pt x="534000" y="949066"/>
                    <a:pt x="544097" y="959668"/>
                  </a:cubicBezTo>
                  <a:cubicBezTo>
                    <a:pt x="554193" y="970269"/>
                    <a:pt x="566225" y="978599"/>
                    <a:pt x="580192" y="984657"/>
                  </a:cubicBezTo>
                  <a:cubicBezTo>
                    <a:pt x="594158" y="990715"/>
                    <a:pt x="609387" y="993743"/>
                    <a:pt x="625878" y="993743"/>
                  </a:cubicBezTo>
                  <a:lnTo>
                    <a:pt x="715232" y="993743"/>
                  </a:lnTo>
                  <a:cubicBezTo>
                    <a:pt x="732060" y="993743"/>
                    <a:pt x="747541" y="990715"/>
                    <a:pt x="761676" y="984657"/>
                  </a:cubicBezTo>
                  <a:cubicBezTo>
                    <a:pt x="775811" y="978599"/>
                    <a:pt x="788011" y="970269"/>
                    <a:pt x="798276" y="959668"/>
                  </a:cubicBezTo>
                  <a:cubicBezTo>
                    <a:pt x="808541" y="949066"/>
                    <a:pt x="816534" y="936362"/>
                    <a:pt x="822255" y="921553"/>
                  </a:cubicBezTo>
                  <a:cubicBezTo>
                    <a:pt x="827976" y="906745"/>
                    <a:pt x="830837" y="890759"/>
                    <a:pt x="830837" y="873595"/>
                  </a:cubicBezTo>
                  <a:cubicBezTo>
                    <a:pt x="830837" y="856431"/>
                    <a:pt x="827976" y="840529"/>
                    <a:pt x="822255" y="825889"/>
                  </a:cubicBezTo>
                  <a:cubicBezTo>
                    <a:pt x="816534" y="811249"/>
                    <a:pt x="808541" y="798713"/>
                    <a:pt x="798276" y="788280"/>
                  </a:cubicBezTo>
                  <a:cubicBezTo>
                    <a:pt x="788011" y="777847"/>
                    <a:pt x="775811" y="769685"/>
                    <a:pt x="761676" y="763796"/>
                  </a:cubicBezTo>
                  <a:cubicBezTo>
                    <a:pt x="747541" y="757906"/>
                    <a:pt x="732060" y="754961"/>
                    <a:pt x="715232" y="754961"/>
                  </a:cubicBezTo>
                  <a:close/>
                  <a:moveTo>
                    <a:pt x="3270904" y="690848"/>
                  </a:moveTo>
                  <a:lnTo>
                    <a:pt x="3534423" y="690848"/>
                  </a:lnTo>
                  <a:lnTo>
                    <a:pt x="3534423" y="754961"/>
                  </a:lnTo>
                  <a:lnTo>
                    <a:pt x="3270904" y="754961"/>
                  </a:lnTo>
                  <a:cubicBezTo>
                    <a:pt x="3256096" y="754961"/>
                    <a:pt x="3244653" y="758916"/>
                    <a:pt x="3236576" y="766825"/>
                  </a:cubicBezTo>
                  <a:cubicBezTo>
                    <a:pt x="3228499" y="774734"/>
                    <a:pt x="3224460" y="785756"/>
                    <a:pt x="3224460" y="799891"/>
                  </a:cubicBezTo>
                  <a:cubicBezTo>
                    <a:pt x="3224460" y="814026"/>
                    <a:pt x="3228583" y="824964"/>
                    <a:pt x="3236828" y="832704"/>
                  </a:cubicBezTo>
                  <a:cubicBezTo>
                    <a:pt x="3245074" y="840445"/>
                    <a:pt x="3256264" y="844315"/>
                    <a:pt x="3270399" y="844315"/>
                  </a:cubicBezTo>
                  <a:lnTo>
                    <a:pt x="3438506" y="844315"/>
                  </a:lnTo>
                  <a:cubicBezTo>
                    <a:pt x="3475863" y="844315"/>
                    <a:pt x="3504217" y="853066"/>
                    <a:pt x="3523569" y="870566"/>
                  </a:cubicBezTo>
                  <a:cubicBezTo>
                    <a:pt x="3542920" y="888067"/>
                    <a:pt x="3552596" y="914654"/>
                    <a:pt x="3552596" y="950328"/>
                  </a:cubicBezTo>
                  <a:cubicBezTo>
                    <a:pt x="3552596" y="965810"/>
                    <a:pt x="3550240" y="980113"/>
                    <a:pt x="3545529" y="993239"/>
                  </a:cubicBezTo>
                  <a:cubicBezTo>
                    <a:pt x="3540817" y="1006364"/>
                    <a:pt x="3533749" y="1017723"/>
                    <a:pt x="3524326" y="1027314"/>
                  </a:cubicBezTo>
                  <a:cubicBezTo>
                    <a:pt x="3514903" y="1036906"/>
                    <a:pt x="3503039" y="1044394"/>
                    <a:pt x="3488736" y="1049779"/>
                  </a:cubicBezTo>
                  <a:cubicBezTo>
                    <a:pt x="3474433" y="1055164"/>
                    <a:pt x="3457689" y="1057856"/>
                    <a:pt x="3438506" y="1057856"/>
                  </a:cubicBezTo>
                  <a:lnTo>
                    <a:pt x="3163376" y="1057856"/>
                  </a:lnTo>
                  <a:lnTo>
                    <a:pt x="3163376" y="993743"/>
                  </a:lnTo>
                  <a:lnTo>
                    <a:pt x="3438506" y="993743"/>
                  </a:lnTo>
                  <a:cubicBezTo>
                    <a:pt x="3455670" y="993743"/>
                    <a:pt x="3468880" y="989368"/>
                    <a:pt x="3478135" y="980618"/>
                  </a:cubicBezTo>
                  <a:cubicBezTo>
                    <a:pt x="3487390" y="971868"/>
                    <a:pt x="3492017" y="960257"/>
                    <a:pt x="3492017" y="945785"/>
                  </a:cubicBezTo>
                  <a:cubicBezTo>
                    <a:pt x="3492017" y="929967"/>
                    <a:pt x="3487390" y="918104"/>
                    <a:pt x="3478135" y="910195"/>
                  </a:cubicBezTo>
                  <a:cubicBezTo>
                    <a:pt x="3468880" y="902286"/>
                    <a:pt x="3455670" y="898332"/>
                    <a:pt x="3438506" y="898332"/>
                  </a:cubicBezTo>
                  <a:lnTo>
                    <a:pt x="3269894" y="898332"/>
                  </a:lnTo>
                  <a:cubicBezTo>
                    <a:pt x="3252730" y="898332"/>
                    <a:pt x="3237165" y="895723"/>
                    <a:pt x="3223198" y="890507"/>
                  </a:cubicBezTo>
                  <a:cubicBezTo>
                    <a:pt x="3209231" y="885290"/>
                    <a:pt x="3197452" y="878054"/>
                    <a:pt x="3187860" y="868799"/>
                  </a:cubicBezTo>
                  <a:cubicBezTo>
                    <a:pt x="3178268" y="859544"/>
                    <a:pt x="3170864" y="848522"/>
                    <a:pt x="3165648" y="835733"/>
                  </a:cubicBezTo>
                  <a:cubicBezTo>
                    <a:pt x="3160431" y="822944"/>
                    <a:pt x="3157823" y="808978"/>
                    <a:pt x="3157823" y="793833"/>
                  </a:cubicBezTo>
                  <a:cubicBezTo>
                    <a:pt x="3157823" y="779025"/>
                    <a:pt x="3160263" y="765310"/>
                    <a:pt x="3165143" y="752690"/>
                  </a:cubicBezTo>
                  <a:cubicBezTo>
                    <a:pt x="3170023" y="740069"/>
                    <a:pt x="3177259" y="729215"/>
                    <a:pt x="3186850" y="720128"/>
                  </a:cubicBezTo>
                  <a:cubicBezTo>
                    <a:pt x="3196442" y="711041"/>
                    <a:pt x="3208306" y="703890"/>
                    <a:pt x="3222441" y="698673"/>
                  </a:cubicBezTo>
                  <a:cubicBezTo>
                    <a:pt x="3236576" y="693457"/>
                    <a:pt x="3252730" y="690848"/>
                    <a:pt x="3270904" y="690848"/>
                  </a:cubicBezTo>
                  <a:close/>
                  <a:moveTo>
                    <a:pt x="2407053" y="690848"/>
                  </a:moveTo>
                  <a:lnTo>
                    <a:pt x="2496407" y="690848"/>
                  </a:lnTo>
                  <a:cubicBezTo>
                    <a:pt x="2522995" y="690848"/>
                    <a:pt x="2547310" y="695224"/>
                    <a:pt x="2569354" y="703974"/>
                  </a:cubicBezTo>
                  <a:cubicBezTo>
                    <a:pt x="2591398" y="712724"/>
                    <a:pt x="2610330" y="725008"/>
                    <a:pt x="2626147" y="740826"/>
                  </a:cubicBezTo>
                  <a:cubicBezTo>
                    <a:pt x="2641965" y="756644"/>
                    <a:pt x="2654249" y="775575"/>
                    <a:pt x="2663000" y="797619"/>
                  </a:cubicBezTo>
                  <a:cubicBezTo>
                    <a:pt x="2671750" y="819663"/>
                    <a:pt x="2676125" y="843979"/>
                    <a:pt x="2676125" y="870566"/>
                  </a:cubicBezTo>
                  <a:cubicBezTo>
                    <a:pt x="2676125" y="897154"/>
                    <a:pt x="2671666" y="921890"/>
                    <a:pt x="2662747" y="944775"/>
                  </a:cubicBezTo>
                  <a:cubicBezTo>
                    <a:pt x="2653829" y="967661"/>
                    <a:pt x="2641376" y="987433"/>
                    <a:pt x="2625390" y="1004092"/>
                  </a:cubicBezTo>
                  <a:cubicBezTo>
                    <a:pt x="2609404" y="1020752"/>
                    <a:pt x="2590473" y="1033877"/>
                    <a:pt x="2568597" y="1043469"/>
                  </a:cubicBezTo>
                  <a:cubicBezTo>
                    <a:pt x="2546721" y="1053060"/>
                    <a:pt x="2522658" y="1057856"/>
                    <a:pt x="2496407" y="1057856"/>
                  </a:cubicBezTo>
                  <a:lnTo>
                    <a:pt x="2407053" y="1057856"/>
                  </a:lnTo>
                  <a:cubicBezTo>
                    <a:pt x="2381475" y="1057856"/>
                    <a:pt x="2357832" y="1053060"/>
                    <a:pt x="2336125" y="1043469"/>
                  </a:cubicBezTo>
                  <a:cubicBezTo>
                    <a:pt x="2314418" y="1033877"/>
                    <a:pt x="2295571" y="1020752"/>
                    <a:pt x="2279585" y="1004092"/>
                  </a:cubicBezTo>
                  <a:cubicBezTo>
                    <a:pt x="2263599" y="987433"/>
                    <a:pt x="2251147" y="967661"/>
                    <a:pt x="2242228" y="944775"/>
                  </a:cubicBezTo>
                  <a:cubicBezTo>
                    <a:pt x="2233309" y="921890"/>
                    <a:pt x="2228850" y="897154"/>
                    <a:pt x="2228850" y="870566"/>
                  </a:cubicBezTo>
                  <a:cubicBezTo>
                    <a:pt x="2228850" y="843642"/>
                    <a:pt x="2233309" y="819074"/>
                    <a:pt x="2242228" y="796862"/>
                  </a:cubicBezTo>
                  <a:cubicBezTo>
                    <a:pt x="2251146" y="774649"/>
                    <a:pt x="2263599" y="755718"/>
                    <a:pt x="2279585" y="740069"/>
                  </a:cubicBezTo>
                  <a:cubicBezTo>
                    <a:pt x="2295571" y="724419"/>
                    <a:pt x="2314418" y="712303"/>
                    <a:pt x="2336125" y="703721"/>
                  </a:cubicBezTo>
                  <a:cubicBezTo>
                    <a:pt x="2357832" y="695139"/>
                    <a:pt x="2381475" y="690848"/>
                    <a:pt x="2407053" y="690848"/>
                  </a:cubicBezTo>
                  <a:close/>
                  <a:moveTo>
                    <a:pt x="2109635" y="690848"/>
                  </a:moveTo>
                  <a:lnTo>
                    <a:pt x="2173748" y="690848"/>
                  </a:lnTo>
                  <a:lnTo>
                    <a:pt x="2173748" y="1057856"/>
                  </a:lnTo>
                  <a:lnTo>
                    <a:pt x="2109635" y="1057856"/>
                  </a:lnTo>
                  <a:close/>
                  <a:moveTo>
                    <a:pt x="1722444" y="690848"/>
                  </a:moveTo>
                  <a:lnTo>
                    <a:pt x="2065220" y="690848"/>
                  </a:lnTo>
                  <a:lnTo>
                    <a:pt x="2065220" y="754961"/>
                  </a:lnTo>
                  <a:lnTo>
                    <a:pt x="1925888" y="754961"/>
                  </a:lnTo>
                  <a:lnTo>
                    <a:pt x="1925888" y="1057856"/>
                  </a:lnTo>
                  <a:lnTo>
                    <a:pt x="1861775" y="1057856"/>
                  </a:lnTo>
                  <a:lnTo>
                    <a:pt x="1861775" y="754961"/>
                  </a:lnTo>
                  <a:lnTo>
                    <a:pt x="1722444" y="754961"/>
                  </a:lnTo>
                  <a:close/>
                  <a:moveTo>
                    <a:pt x="1290923" y="690848"/>
                  </a:moveTo>
                  <a:lnTo>
                    <a:pt x="1357055" y="690848"/>
                  </a:lnTo>
                  <a:lnTo>
                    <a:pt x="1357055" y="895807"/>
                  </a:lnTo>
                  <a:cubicBezTo>
                    <a:pt x="1357055" y="914318"/>
                    <a:pt x="1359327" y="930136"/>
                    <a:pt x="1363871" y="943261"/>
                  </a:cubicBezTo>
                  <a:cubicBezTo>
                    <a:pt x="1368414" y="956386"/>
                    <a:pt x="1375818" y="967156"/>
                    <a:pt x="1386083" y="975570"/>
                  </a:cubicBezTo>
                  <a:cubicBezTo>
                    <a:pt x="1396348" y="983983"/>
                    <a:pt x="1410062" y="990125"/>
                    <a:pt x="1427226" y="993996"/>
                  </a:cubicBezTo>
                  <a:cubicBezTo>
                    <a:pt x="1444390" y="997866"/>
                    <a:pt x="1465593" y="999801"/>
                    <a:pt x="1490834" y="999801"/>
                  </a:cubicBezTo>
                  <a:cubicBezTo>
                    <a:pt x="1516075" y="999801"/>
                    <a:pt x="1537278" y="997866"/>
                    <a:pt x="1554442" y="993996"/>
                  </a:cubicBezTo>
                  <a:cubicBezTo>
                    <a:pt x="1571606" y="990125"/>
                    <a:pt x="1585320" y="983983"/>
                    <a:pt x="1595585" y="975570"/>
                  </a:cubicBezTo>
                  <a:cubicBezTo>
                    <a:pt x="1605850" y="967156"/>
                    <a:pt x="1613255" y="956386"/>
                    <a:pt x="1617797" y="943261"/>
                  </a:cubicBezTo>
                  <a:cubicBezTo>
                    <a:pt x="1622341" y="930136"/>
                    <a:pt x="1624613" y="914318"/>
                    <a:pt x="1624613" y="895807"/>
                  </a:cubicBezTo>
                  <a:lnTo>
                    <a:pt x="1624613" y="690848"/>
                  </a:lnTo>
                  <a:lnTo>
                    <a:pt x="1687211" y="690848"/>
                  </a:lnTo>
                  <a:lnTo>
                    <a:pt x="1687211" y="895807"/>
                  </a:lnTo>
                  <a:cubicBezTo>
                    <a:pt x="1687211" y="924078"/>
                    <a:pt x="1683509" y="948730"/>
                    <a:pt x="1676105" y="969764"/>
                  </a:cubicBezTo>
                  <a:cubicBezTo>
                    <a:pt x="1668701" y="990799"/>
                    <a:pt x="1657090" y="1008215"/>
                    <a:pt x="1641272" y="1022014"/>
                  </a:cubicBezTo>
                  <a:cubicBezTo>
                    <a:pt x="1625454" y="1035812"/>
                    <a:pt x="1605009" y="1046077"/>
                    <a:pt x="1579936" y="1052808"/>
                  </a:cubicBezTo>
                  <a:cubicBezTo>
                    <a:pt x="1554863" y="1059539"/>
                    <a:pt x="1524489" y="1062904"/>
                    <a:pt x="1488815" y="1062904"/>
                  </a:cubicBezTo>
                  <a:cubicBezTo>
                    <a:pt x="1453477" y="1062904"/>
                    <a:pt x="1423272" y="1059539"/>
                    <a:pt x="1398199" y="1052808"/>
                  </a:cubicBezTo>
                  <a:cubicBezTo>
                    <a:pt x="1373126" y="1046077"/>
                    <a:pt x="1352680" y="1035812"/>
                    <a:pt x="1336862" y="1022014"/>
                  </a:cubicBezTo>
                  <a:cubicBezTo>
                    <a:pt x="1321044" y="1008215"/>
                    <a:pt x="1309433" y="990799"/>
                    <a:pt x="1302030" y="969764"/>
                  </a:cubicBezTo>
                  <a:cubicBezTo>
                    <a:pt x="1294625" y="948730"/>
                    <a:pt x="1290923" y="924078"/>
                    <a:pt x="1290923" y="895807"/>
                  </a:cubicBezTo>
                  <a:close/>
                  <a:moveTo>
                    <a:pt x="944051" y="690848"/>
                  </a:moveTo>
                  <a:lnTo>
                    <a:pt x="1008164" y="690848"/>
                  </a:lnTo>
                  <a:lnTo>
                    <a:pt x="1008164" y="993743"/>
                  </a:lnTo>
                  <a:lnTo>
                    <a:pt x="1255023" y="993743"/>
                  </a:lnTo>
                  <a:lnTo>
                    <a:pt x="1255023" y="1057856"/>
                  </a:lnTo>
                  <a:lnTo>
                    <a:pt x="944051" y="1057856"/>
                  </a:lnTo>
                  <a:close/>
                  <a:moveTo>
                    <a:pt x="625878" y="690848"/>
                  </a:moveTo>
                  <a:lnTo>
                    <a:pt x="715232" y="690848"/>
                  </a:lnTo>
                  <a:cubicBezTo>
                    <a:pt x="741820" y="690848"/>
                    <a:pt x="766135" y="695224"/>
                    <a:pt x="788180" y="703974"/>
                  </a:cubicBezTo>
                  <a:cubicBezTo>
                    <a:pt x="810224" y="712724"/>
                    <a:pt x="829154" y="725008"/>
                    <a:pt x="844972" y="740826"/>
                  </a:cubicBezTo>
                  <a:cubicBezTo>
                    <a:pt x="860790" y="756644"/>
                    <a:pt x="873074" y="775575"/>
                    <a:pt x="881825" y="797619"/>
                  </a:cubicBezTo>
                  <a:cubicBezTo>
                    <a:pt x="890575" y="819663"/>
                    <a:pt x="894950" y="843979"/>
                    <a:pt x="894950" y="870566"/>
                  </a:cubicBezTo>
                  <a:cubicBezTo>
                    <a:pt x="894950" y="897154"/>
                    <a:pt x="890491" y="921890"/>
                    <a:pt x="881572" y="944775"/>
                  </a:cubicBezTo>
                  <a:cubicBezTo>
                    <a:pt x="872654" y="967661"/>
                    <a:pt x="860201" y="987433"/>
                    <a:pt x="844215" y="1004092"/>
                  </a:cubicBezTo>
                  <a:cubicBezTo>
                    <a:pt x="828229" y="1020752"/>
                    <a:pt x="809298" y="1033877"/>
                    <a:pt x="787422" y="1043469"/>
                  </a:cubicBezTo>
                  <a:cubicBezTo>
                    <a:pt x="765547" y="1053060"/>
                    <a:pt x="741483" y="1057856"/>
                    <a:pt x="715232" y="1057856"/>
                  </a:cubicBezTo>
                  <a:lnTo>
                    <a:pt x="625878" y="1057856"/>
                  </a:lnTo>
                  <a:cubicBezTo>
                    <a:pt x="600300" y="1057856"/>
                    <a:pt x="576658" y="1053060"/>
                    <a:pt x="554950" y="1043469"/>
                  </a:cubicBezTo>
                  <a:cubicBezTo>
                    <a:pt x="533243" y="1033877"/>
                    <a:pt x="514396" y="1020752"/>
                    <a:pt x="498410" y="1004092"/>
                  </a:cubicBezTo>
                  <a:cubicBezTo>
                    <a:pt x="482424" y="987433"/>
                    <a:pt x="469971" y="967661"/>
                    <a:pt x="461053" y="944775"/>
                  </a:cubicBezTo>
                  <a:cubicBezTo>
                    <a:pt x="452134" y="921890"/>
                    <a:pt x="447675" y="897154"/>
                    <a:pt x="447675" y="870566"/>
                  </a:cubicBezTo>
                  <a:cubicBezTo>
                    <a:pt x="447675" y="843642"/>
                    <a:pt x="452134" y="819074"/>
                    <a:pt x="461053" y="796862"/>
                  </a:cubicBezTo>
                  <a:cubicBezTo>
                    <a:pt x="469971" y="774649"/>
                    <a:pt x="482424" y="755718"/>
                    <a:pt x="498410" y="740069"/>
                  </a:cubicBezTo>
                  <a:cubicBezTo>
                    <a:pt x="514396" y="724419"/>
                    <a:pt x="533243" y="712303"/>
                    <a:pt x="554950" y="703721"/>
                  </a:cubicBezTo>
                  <a:cubicBezTo>
                    <a:pt x="576658" y="695139"/>
                    <a:pt x="600300" y="690848"/>
                    <a:pt x="625878" y="690848"/>
                  </a:cubicBezTo>
                  <a:close/>
                  <a:moveTo>
                    <a:pt x="118129" y="690848"/>
                  </a:moveTo>
                  <a:lnTo>
                    <a:pt x="381648" y="690848"/>
                  </a:lnTo>
                  <a:lnTo>
                    <a:pt x="381648" y="754961"/>
                  </a:lnTo>
                  <a:lnTo>
                    <a:pt x="118129" y="754961"/>
                  </a:lnTo>
                  <a:cubicBezTo>
                    <a:pt x="103321" y="754961"/>
                    <a:pt x="91878" y="758916"/>
                    <a:pt x="83801" y="766825"/>
                  </a:cubicBezTo>
                  <a:cubicBezTo>
                    <a:pt x="75724" y="774734"/>
                    <a:pt x="71685" y="785756"/>
                    <a:pt x="71685" y="799891"/>
                  </a:cubicBezTo>
                  <a:cubicBezTo>
                    <a:pt x="71685" y="814026"/>
                    <a:pt x="75808" y="824964"/>
                    <a:pt x="84053" y="832704"/>
                  </a:cubicBezTo>
                  <a:cubicBezTo>
                    <a:pt x="92299" y="840445"/>
                    <a:pt x="103489" y="844315"/>
                    <a:pt x="117624" y="844315"/>
                  </a:cubicBezTo>
                  <a:lnTo>
                    <a:pt x="285731" y="844315"/>
                  </a:lnTo>
                  <a:cubicBezTo>
                    <a:pt x="323088" y="844315"/>
                    <a:pt x="351442" y="853066"/>
                    <a:pt x="370794" y="870566"/>
                  </a:cubicBezTo>
                  <a:cubicBezTo>
                    <a:pt x="390146" y="888067"/>
                    <a:pt x="399821" y="914654"/>
                    <a:pt x="399821" y="950328"/>
                  </a:cubicBezTo>
                  <a:cubicBezTo>
                    <a:pt x="399821" y="965810"/>
                    <a:pt x="397465" y="980113"/>
                    <a:pt x="392754" y="993239"/>
                  </a:cubicBezTo>
                  <a:cubicBezTo>
                    <a:pt x="388042" y="1006364"/>
                    <a:pt x="380975" y="1017723"/>
                    <a:pt x="371551" y="1027314"/>
                  </a:cubicBezTo>
                  <a:cubicBezTo>
                    <a:pt x="362128" y="1036906"/>
                    <a:pt x="350264" y="1044394"/>
                    <a:pt x="335961" y="1049779"/>
                  </a:cubicBezTo>
                  <a:cubicBezTo>
                    <a:pt x="321658" y="1055164"/>
                    <a:pt x="304914" y="1057856"/>
                    <a:pt x="285731" y="1057856"/>
                  </a:cubicBezTo>
                  <a:lnTo>
                    <a:pt x="10601" y="1057856"/>
                  </a:lnTo>
                  <a:lnTo>
                    <a:pt x="10601" y="993743"/>
                  </a:lnTo>
                  <a:lnTo>
                    <a:pt x="285731" y="993743"/>
                  </a:lnTo>
                  <a:cubicBezTo>
                    <a:pt x="302895" y="993743"/>
                    <a:pt x="316104" y="989368"/>
                    <a:pt x="325360" y="980618"/>
                  </a:cubicBezTo>
                  <a:cubicBezTo>
                    <a:pt x="334615" y="971868"/>
                    <a:pt x="339242" y="960257"/>
                    <a:pt x="339242" y="945785"/>
                  </a:cubicBezTo>
                  <a:cubicBezTo>
                    <a:pt x="339242" y="929967"/>
                    <a:pt x="334615" y="918104"/>
                    <a:pt x="325360" y="910195"/>
                  </a:cubicBezTo>
                  <a:cubicBezTo>
                    <a:pt x="316104" y="902286"/>
                    <a:pt x="302895" y="898332"/>
                    <a:pt x="285731" y="898332"/>
                  </a:cubicBezTo>
                  <a:lnTo>
                    <a:pt x="117119" y="898332"/>
                  </a:lnTo>
                  <a:cubicBezTo>
                    <a:pt x="99955" y="898332"/>
                    <a:pt x="84390" y="895723"/>
                    <a:pt x="70423" y="890507"/>
                  </a:cubicBezTo>
                  <a:cubicBezTo>
                    <a:pt x="56456" y="885290"/>
                    <a:pt x="44677" y="878054"/>
                    <a:pt x="35085" y="868799"/>
                  </a:cubicBezTo>
                  <a:cubicBezTo>
                    <a:pt x="25494" y="859544"/>
                    <a:pt x="18090" y="848522"/>
                    <a:pt x="12873" y="835733"/>
                  </a:cubicBezTo>
                  <a:cubicBezTo>
                    <a:pt x="7657" y="822944"/>
                    <a:pt x="5048" y="808978"/>
                    <a:pt x="5048" y="793833"/>
                  </a:cubicBezTo>
                  <a:cubicBezTo>
                    <a:pt x="5048" y="779025"/>
                    <a:pt x="7488" y="765310"/>
                    <a:pt x="12368" y="752690"/>
                  </a:cubicBezTo>
                  <a:cubicBezTo>
                    <a:pt x="17248" y="740069"/>
                    <a:pt x="24484" y="729215"/>
                    <a:pt x="34076" y="720128"/>
                  </a:cubicBezTo>
                  <a:cubicBezTo>
                    <a:pt x="43667" y="711041"/>
                    <a:pt x="55531" y="703890"/>
                    <a:pt x="69666" y="698673"/>
                  </a:cubicBezTo>
                  <a:cubicBezTo>
                    <a:pt x="83801" y="693457"/>
                    <a:pt x="99955" y="690848"/>
                    <a:pt x="118129" y="690848"/>
                  </a:cubicBezTo>
                  <a:close/>
                  <a:moveTo>
                    <a:pt x="2756525" y="686305"/>
                  </a:moveTo>
                  <a:cubicBezTo>
                    <a:pt x="2761237" y="686305"/>
                    <a:pt x="2765781" y="687315"/>
                    <a:pt x="2770156" y="689334"/>
                  </a:cubicBezTo>
                  <a:cubicBezTo>
                    <a:pt x="2774531" y="691353"/>
                    <a:pt x="2779074" y="694719"/>
                    <a:pt x="2783786" y="699430"/>
                  </a:cubicBezTo>
                  <a:lnTo>
                    <a:pt x="3042761" y="956386"/>
                  </a:lnTo>
                  <a:lnTo>
                    <a:pt x="3042761" y="687820"/>
                  </a:lnTo>
                  <a:lnTo>
                    <a:pt x="3103845" y="687820"/>
                  </a:lnTo>
                  <a:lnTo>
                    <a:pt x="3103845" y="1024033"/>
                  </a:lnTo>
                  <a:cubicBezTo>
                    <a:pt x="3103845" y="1036149"/>
                    <a:pt x="3100900" y="1045572"/>
                    <a:pt x="3095011" y="1052303"/>
                  </a:cubicBezTo>
                  <a:cubicBezTo>
                    <a:pt x="3089121" y="1059034"/>
                    <a:pt x="3081465" y="1062400"/>
                    <a:pt x="3072041" y="1062400"/>
                  </a:cubicBezTo>
                  <a:cubicBezTo>
                    <a:pt x="3061608" y="1062400"/>
                    <a:pt x="3051848" y="1057856"/>
                    <a:pt x="3042761" y="1048769"/>
                  </a:cubicBezTo>
                  <a:lnTo>
                    <a:pt x="2784796" y="789289"/>
                  </a:lnTo>
                  <a:lnTo>
                    <a:pt x="2784796" y="1057856"/>
                  </a:lnTo>
                  <a:lnTo>
                    <a:pt x="2723712" y="1057856"/>
                  </a:lnTo>
                  <a:lnTo>
                    <a:pt x="2723712" y="724672"/>
                  </a:lnTo>
                  <a:cubicBezTo>
                    <a:pt x="2723712" y="712892"/>
                    <a:pt x="2726657" y="703553"/>
                    <a:pt x="2732546" y="696654"/>
                  </a:cubicBezTo>
                  <a:cubicBezTo>
                    <a:pt x="2738436" y="689755"/>
                    <a:pt x="2746429" y="686305"/>
                    <a:pt x="2756525" y="686305"/>
                  </a:cubicBezTo>
                  <a:close/>
                  <a:moveTo>
                    <a:pt x="606933" y="164068"/>
                  </a:moveTo>
                  <a:lnTo>
                    <a:pt x="792709" y="164068"/>
                  </a:lnTo>
                  <a:lnTo>
                    <a:pt x="792709" y="220104"/>
                  </a:lnTo>
                  <a:lnTo>
                    <a:pt x="606933" y="220104"/>
                  </a:lnTo>
                  <a:close/>
                  <a:moveTo>
                    <a:pt x="5217033" y="158515"/>
                  </a:moveTo>
                  <a:lnTo>
                    <a:pt x="5420478" y="158515"/>
                  </a:lnTo>
                  <a:lnTo>
                    <a:pt x="5420478" y="212532"/>
                  </a:lnTo>
                  <a:lnTo>
                    <a:pt x="5217033" y="212532"/>
                  </a:lnTo>
                  <a:close/>
                  <a:moveTo>
                    <a:pt x="3378708" y="158515"/>
                  </a:moveTo>
                  <a:lnTo>
                    <a:pt x="3582152" y="158515"/>
                  </a:lnTo>
                  <a:lnTo>
                    <a:pt x="3582152" y="212532"/>
                  </a:lnTo>
                  <a:lnTo>
                    <a:pt x="3378708" y="212532"/>
                  </a:lnTo>
                  <a:close/>
                  <a:moveTo>
                    <a:pt x="1588008" y="158515"/>
                  </a:moveTo>
                  <a:lnTo>
                    <a:pt x="1791453" y="158515"/>
                  </a:lnTo>
                  <a:lnTo>
                    <a:pt x="1791453" y="212532"/>
                  </a:lnTo>
                  <a:lnTo>
                    <a:pt x="1588008" y="212532"/>
                  </a:lnTo>
                  <a:close/>
                  <a:moveTo>
                    <a:pt x="2588028" y="69161"/>
                  </a:moveTo>
                  <a:cubicBezTo>
                    <a:pt x="2571537" y="69161"/>
                    <a:pt x="2556309" y="72106"/>
                    <a:pt x="2542342" y="77996"/>
                  </a:cubicBezTo>
                  <a:cubicBezTo>
                    <a:pt x="2528375" y="83885"/>
                    <a:pt x="2516343" y="92047"/>
                    <a:pt x="2506247" y="102480"/>
                  </a:cubicBezTo>
                  <a:cubicBezTo>
                    <a:pt x="2496150" y="112913"/>
                    <a:pt x="2488241" y="125365"/>
                    <a:pt x="2482520" y="139837"/>
                  </a:cubicBezTo>
                  <a:cubicBezTo>
                    <a:pt x="2476799" y="154308"/>
                    <a:pt x="2473938" y="170294"/>
                    <a:pt x="2473938" y="187795"/>
                  </a:cubicBezTo>
                  <a:cubicBezTo>
                    <a:pt x="2473938" y="204959"/>
                    <a:pt x="2476798" y="220945"/>
                    <a:pt x="2482520" y="235753"/>
                  </a:cubicBezTo>
                  <a:cubicBezTo>
                    <a:pt x="2488241" y="250562"/>
                    <a:pt x="2496150" y="263266"/>
                    <a:pt x="2506247" y="273868"/>
                  </a:cubicBezTo>
                  <a:cubicBezTo>
                    <a:pt x="2516343" y="284469"/>
                    <a:pt x="2528375" y="292799"/>
                    <a:pt x="2542342" y="298857"/>
                  </a:cubicBezTo>
                  <a:cubicBezTo>
                    <a:pt x="2556309" y="304914"/>
                    <a:pt x="2571537" y="307943"/>
                    <a:pt x="2588028" y="307943"/>
                  </a:cubicBezTo>
                  <a:lnTo>
                    <a:pt x="2677382" y="307943"/>
                  </a:lnTo>
                  <a:cubicBezTo>
                    <a:pt x="2694210" y="307943"/>
                    <a:pt x="2709691" y="304914"/>
                    <a:pt x="2723826" y="298857"/>
                  </a:cubicBezTo>
                  <a:cubicBezTo>
                    <a:pt x="2737961" y="292799"/>
                    <a:pt x="2750161" y="284469"/>
                    <a:pt x="2760426" y="273868"/>
                  </a:cubicBezTo>
                  <a:cubicBezTo>
                    <a:pt x="2770691" y="263266"/>
                    <a:pt x="2778684" y="250562"/>
                    <a:pt x="2784405" y="235753"/>
                  </a:cubicBezTo>
                  <a:cubicBezTo>
                    <a:pt x="2790126" y="220945"/>
                    <a:pt x="2792987" y="204959"/>
                    <a:pt x="2792987" y="187795"/>
                  </a:cubicBezTo>
                  <a:cubicBezTo>
                    <a:pt x="2792987" y="170631"/>
                    <a:pt x="2790126" y="154729"/>
                    <a:pt x="2784405" y="140089"/>
                  </a:cubicBezTo>
                  <a:cubicBezTo>
                    <a:pt x="2778684" y="125449"/>
                    <a:pt x="2770691" y="112913"/>
                    <a:pt x="2760426" y="102480"/>
                  </a:cubicBezTo>
                  <a:cubicBezTo>
                    <a:pt x="2750161" y="92047"/>
                    <a:pt x="2737961" y="83885"/>
                    <a:pt x="2723826" y="77996"/>
                  </a:cubicBezTo>
                  <a:cubicBezTo>
                    <a:pt x="2709691" y="72106"/>
                    <a:pt x="2694210" y="69161"/>
                    <a:pt x="2677382" y="69161"/>
                  </a:cubicBezTo>
                  <a:close/>
                  <a:moveTo>
                    <a:pt x="178203" y="69161"/>
                  </a:moveTo>
                  <a:cubicBezTo>
                    <a:pt x="161712" y="69161"/>
                    <a:pt x="146483" y="72106"/>
                    <a:pt x="132517" y="77996"/>
                  </a:cubicBezTo>
                  <a:cubicBezTo>
                    <a:pt x="118550" y="83885"/>
                    <a:pt x="106518" y="92047"/>
                    <a:pt x="96422" y="102480"/>
                  </a:cubicBezTo>
                  <a:cubicBezTo>
                    <a:pt x="86325" y="112913"/>
                    <a:pt x="78416" y="125365"/>
                    <a:pt x="72695" y="139837"/>
                  </a:cubicBezTo>
                  <a:cubicBezTo>
                    <a:pt x="66974" y="154308"/>
                    <a:pt x="64113" y="170294"/>
                    <a:pt x="64113" y="187795"/>
                  </a:cubicBezTo>
                  <a:cubicBezTo>
                    <a:pt x="64113" y="204959"/>
                    <a:pt x="66974" y="220945"/>
                    <a:pt x="72695" y="235753"/>
                  </a:cubicBezTo>
                  <a:cubicBezTo>
                    <a:pt x="78416" y="250562"/>
                    <a:pt x="86325" y="263266"/>
                    <a:pt x="96422" y="273868"/>
                  </a:cubicBezTo>
                  <a:cubicBezTo>
                    <a:pt x="106518" y="284469"/>
                    <a:pt x="118550" y="292799"/>
                    <a:pt x="132517" y="298857"/>
                  </a:cubicBezTo>
                  <a:cubicBezTo>
                    <a:pt x="146483" y="304914"/>
                    <a:pt x="161712" y="307943"/>
                    <a:pt x="178203" y="307943"/>
                  </a:cubicBezTo>
                  <a:lnTo>
                    <a:pt x="267557" y="307943"/>
                  </a:lnTo>
                  <a:cubicBezTo>
                    <a:pt x="284385" y="307943"/>
                    <a:pt x="299866" y="304914"/>
                    <a:pt x="314001" y="298857"/>
                  </a:cubicBezTo>
                  <a:cubicBezTo>
                    <a:pt x="328136" y="292799"/>
                    <a:pt x="340336" y="284469"/>
                    <a:pt x="350601" y="273868"/>
                  </a:cubicBezTo>
                  <a:cubicBezTo>
                    <a:pt x="360866" y="263266"/>
                    <a:pt x="368859" y="250562"/>
                    <a:pt x="374580" y="235753"/>
                  </a:cubicBezTo>
                  <a:cubicBezTo>
                    <a:pt x="380302" y="220945"/>
                    <a:pt x="383162" y="204959"/>
                    <a:pt x="383162" y="187795"/>
                  </a:cubicBezTo>
                  <a:cubicBezTo>
                    <a:pt x="383162" y="170631"/>
                    <a:pt x="380302" y="154729"/>
                    <a:pt x="374580" y="140089"/>
                  </a:cubicBezTo>
                  <a:cubicBezTo>
                    <a:pt x="368859" y="125449"/>
                    <a:pt x="360866" y="112913"/>
                    <a:pt x="350601" y="102480"/>
                  </a:cubicBezTo>
                  <a:cubicBezTo>
                    <a:pt x="340336" y="92047"/>
                    <a:pt x="328136" y="83885"/>
                    <a:pt x="314001" y="77996"/>
                  </a:cubicBezTo>
                  <a:cubicBezTo>
                    <a:pt x="299866" y="72106"/>
                    <a:pt x="284385" y="69161"/>
                    <a:pt x="267557" y="69161"/>
                  </a:cubicBezTo>
                  <a:close/>
                  <a:moveTo>
                    <a:pt x="6042679" y="5048"/>
                  </a:moveTo>
                  <a:lnTo>
                    <a:pt x="6306197" y="5048"/>
                  </a:lnTo>
                  <a:lnTo>
                    <a:pt x="6306197" y="69161"/>
                  </a:lnTo>
                  <a:lnTo>
                    <a:pt x="6042679" y="69161"/>
                  </a:lnTo>
                  <a:cubicBezTo>
                    <a:pt x="6027871" y="69161"/>
                    <a:pt x="6016428" y="73116"/>
                    <a:pt x="6008350" y="81025"/>
                  </a:cubicBezTo>
                  <a:cubicBezTo>
                    <a:pt x="6000273" y="88933"/>
                    <a:pt x="5996235" y="99955"/>
                    <a:pt x="5996235" y="114091"/>
                  </a:cubicBezTo>
                  <a:cubicBezTo>
                    <a:pt x="5996235" y="128226"/>
                    <a:pt x="6000357" y="139164"/>
                    <a:pt x="6008603" y="146904"/>
                  </a:cubicBezTo>
                  <a:cubicBezTo>
                    <a:pt x="6016848" y="154645"/>
                    <a:pt x="6028039" y="158515"/>
                    <a:pt x="6042174" y="158515"/>
                  </a:cubicBezTo>
                  <a:lnTo>
                    <a:pt x="6210281" y="158515"/>
                  </a:lnTo>
                  <a:cubicBezTo>
                    <a:pt x="6247638" y="158515"/>
                    <a:pt x="6275992" y="167265"/>
                    <a:pt x="6295343" y="184766"/>
                  </a:cubicBezTo>
                  <a:cubicBezTo>
                    <a:pt x="6314695" y="202267"/>
                    <a:pt x="6324371" y="228854"/>
                    <a:pt x="6324371" y="264528"/>
                  </a:cubicBezTo>
                  <a:cubicBezTo>
                    <a:pt x="6324371" y="280010"/>
                    <a:pt x="6322016" y="294313"/>
                    <a:pt x="6317303" y="307439"/>
                  </a:cubicBezTo>
                  <a:cubicBezTo>
                    <a:pt x="6312592" y="320564"/>
                    <a:pt x="6305524" y="331923"/>
                    <a:pt x="6296101" y="341514"/>
                  </a:cubicBezTo>
                  <a:cubicBezTo>
                    <a:pt x="6286677" y="351106"/>
                    <a:pt x="6274814" y="358594"/>
                    <a:pt x="6260511" y="363979"/>
                  </a:cubicBezTo>
                  <a:cubicBezTo>
                    <a:pt x="6246207" y="369364"/>
                    <a:pt x="6229464" y="372056"/>
                    <a:pt x="6210281" y="372056"/>
                  </a:cubicBezTo>
                  <a:lnTo>
                    <a:pt x="5935151" y="372056"/>
                  </a:lnTo>
                  <a:lnTo>
                    <a:pt x="5935151" y="307943"/>
                  </a:lnTo>
                  <a:lnTo>
                    <a:pt x="6210281" y="307943"/>
                  </a:lnTo>
                  <a:cubicBezTo>
                    <a:pt x="6227445" y="307943"/>
                    <a:pt x="6240654" y="303568"/>
                    <a:pt x="6249909" y="294818"/>
                  </a:cubicBezTo>
                  <a:cubicBezTo>
                    <a:pt x="6259164" y="286068"/>
                    <a:pt x="6263792" y="274457"/>
                    <a:pt x="6263792" y="259985"/>
                  </a:cubicBezTo>
                  <a:cubicBezTo>
                    <a:pt x="6263792" y="244167"/>
                    <a:pt x="6259165" y="232304"/>
                    <a:pt x="6249909" y="224395"/>
                  </a:cubicBezTo>
                  <a:cubicBezTo>
                    <a:pt x="6240654" y="216486"/>
                    <a:pt x="6227445" y="212532"/>
                    <a:pt x="6210281" y="212532"/>
                  </a:cubicBezTo>
                  <a:lnTo>
                    <a:pt x="6041669" y="212532"/>
                  </a:lnTo>
                  <a:cubicBezTo>
                    <a:pt x="6024505" y="212532"/>
                    <a:pt x="6008939" y="209923"/>
                    <a:pt x="5994973" y="204707"/>
                  </a:cubicBezTo>
                  <a:cubicBezTo>
                    <a:pt x="5981006" y="199490"/>
                    <a:pt x="5969227" y="192254"/>
                    <a:pt x="5959635" y="182999"/>
                  </a:cubicBezTo>
                  <a:cubicBezTo>
                    <a:pt x="5950043" y="173744"/>
                    <a:pt x="5942639" y="162722"/>
                    <a:pt x="5937423" y="149933"/>
                  </a:cubicBezTo>
                  <a:cubicBezTo>
                    <a:pt x="5932206" y="137144"/>
                    <a:pt x="5929598" y="123177"/>
                    <a:pt x="5929598" y="108033"/>
                  </a:cubicBezTo>
                  <a:cubicBezTo>
                    <a:pt x="5929598" y="93225"/>
                    <a:pt x="5932038" y="79510"/>
                    <a:pt x="5936918" y="66889"/>
                  </a:cubicBezTo>
                  <a:cubicBezTo>
                    <a:pt x="5941798" y="54269"/>
                    <a:pt x="5949034" y="43415"/>
                    <a:pt x="5958625" y="34328"/>
                  </a:cubicBezTo>
                  <a:cubicBezTo>
                    <a:pt x="5968217" y="25241"/>
                    <a:pt x="5980080" y="18090"/>
                    <a:pt x="5994215" y="12873"/>
                  </a:cubicBezTo>
                  <a:cubicBezTo>
                    <a:pt x="6008350" y="7657"/>
                    <a:pt x="6024505" y="5048"/>
                    <a:pt x="6042679" y="5048"/>
                  </a:cubicBezTo>
                  <a:close/>
                  <a:moveTo>
                    <a:pt x="5595004" y="5048"/>
                  </a:moveTo>
                  <a:lnTo>
                    <a:pt x="5858522" y="5048"/>
                  </a:lnTo>
                  <a:lnTo>
                    <a:pt x="5858522" y="69161"/>
                  </a:lnTo>
                  <a:lnTo>
                    <a:pt x="5595004" y="69161"/>
                  </a:lnTo>
                  <a:cubicBezTo>
                    <a:pt x="5580195" y="69161"/>
                    <a:pt x="5568753" y="73116"/>
                    <a:pt x="5560676" y="81025"/>
                  </a:cubicBezTo>
                  <a:cubicBezTo>
                    <a:pt x="5552599" y="88933"/>
                    <a:pt x="5548560" y="99955"/>
                    <a:pt x="5548560" y="114091"/>
                  </a:cubicBezTo>
                  <a:cubicBezTo>
                    <a:pt x="5548560" y="128226"/>
                    <a:pt x="5552682" y="139164"/>
                    <a:pt x="5560928" y="146904"/>
                  </a:cubicBezTo>
                  <a:cubicBezTo>
                    <a:pt x="5569174" y="154645"/>
                    <a:pt x="5580364" y="158515"/>
                    <a:pt x="5594499" y="158515"/>
                  </a:cubicBezTo>
                  <a:lnTo>
                    <a:pt x="5762606" y="158515"/>
                  </a:lnTo>
                  <a:cubicBezTo>
                    <a:pt x="5799963" y="158515"/>
                    <a:pt x="5828317" y="167265"/>
                    <a:pt x="5847669" y="184766"/>
                  </a:cubicBezTo>
                  <a:cubicBezTo>
                    <a:pt x="5867020" y="202267"/>
                    <a:pt x="5876696" y="228854"/>
                    <a:pt x="5876696" y="264528"/>
                  </a:cubicBezTo>
                  <a:cubicBezTo>
                    <a:pt x="5876696" y="280010"/>
                    <a:pt x="5874340" y="294313"/>
                    <a:pt x="5869629" y="307439"/>
                  </a:cubicBezTo>
                  <a:cubicBezTo>
                    <a:pt x="5864917" y="320564"/>
                    <a:pt x="5857849" y="331923"/>
                    <a:pt x="5848426" y="341514"/>
                  </a:cubicBezTo>
                  <a:cubicBezTo>
                    <a:pt x="5839003" y="351106"/>
                    <a:pt x="5827139" y="358594"/>
                    <a:pt x="5812836" y="363979"/>
                  </a:cubicBezTo>
                  <a:cubicBezTo>
                    <a:pt x="5798532" y="369364"/>
                    <a:pt x="5781789" y="372056"/>
                    <a:pt x="5762606" y="372056"/>
                  </a:cubicBezTo>
                  <a:lnTo>
                    <a:pt x="5487476" y="372056"/>
                  </a:lnTo>
                  <a:lnTo>
                    <a:pt x="5487476" y="307943"/>
                  </a:lnTo>
                  <a:lnTo>
                    <a:pt x="5762606" y="307943"/>
                  </a:lnTo>
                  <a:cubicBezTo>
                    <a:pt x="5779770" y="307943"/>
                    <a:pt x="5792979" y="303568"/>
                    <a:pt x="5802235" y="294818"/>
                  </a:cubicBezTo>
                  <a:cubicBezTo>
                    <a:pt x="5811490" y="286068"/>
                    <a:pt x="5816117" y="274457"/>
                    <a:pt x="5816117" y="259985"/>
                  </a:cubicBezTo>
                  <a:cubicBezTo>
                    <a:pt x="5816117" y="244167"/>
                    <a:pt x="5811490" y="232304"/>
                    <a:pt x="5802235" y="224395"/>
                  </a:cubicBezTo>
                  <a:cubicBezTo>
                    <a:pt x="5792979" y="216486"/>
                    <a:pt x="5779770" y="212532"/>
                    <a:pt x="5762606" y="212532"/>
                  </a:cubicBezTo>
                  <a:lnTo>
                    <a:pt x="5593994" y="212532"/>
                  </a:lnTo>
                  <a:cubicBezTo>
                    <a:pt x="5576830" y="212532"/>
                    <a:pt x="5561264" y="209923"/>
                    <a:pt x="5547298" y="204707"/>
                  </a:cubicBezTo>
                  <a:cubicBezTo>
                    <a:pt x="5533331" y="199490"/>
                    <a:pt x="5521552" y="192254"/>
                    <a:pt x="5511960" y="182999"/>
                  </a:cubicBezTo>
                  <a:cubicBezTo>
                    <a:pt x="5502369" y="173744"/>
                    <a:pt x="5494964" y="162722"/>
                    <a:pt x="5489748" y="149933"/>
                  </a:cubicBezTo>
                  <a:cubicBezTo>
                    <a:pt x="5484531" y="137144"/>
                    <a:pt x="5481923" y="123177"/>
                    <a:pt x="5481923" y="108033"/>
                  </a:cubicBezTo>
                  <a:cubicBezTo>
                    <a:pt x="5481923" y="93225"/>
                    <a:pt x="5484363" y="79510"/>
                    <a:pt x="5489243" y="66889"/>
                  </a:cubicBezTo>
                  <a:cubicBezTo>
                    <a:pt x="5494123" y="54269"/>
                    <a:pt x="5501359" y="43415"/>
                    <a:pt x="5510951" y="34328"/>
                  </a:cubicBezTo>
                  <a:cubicBezTo>
                    <a:pt x="5520542" y="25241"/>
                    <a:pt x="5532406" y="18090"/>
                    <a:pt x="5546541" y="12873"/>
                  </a:cubicBezTo>
                  <a:cubicBezTo>
                    <a:pt x="5560676" y="7657"/>
                    <a:pt x="5576830" y="5048"/>
                    <a:pt x="5595004" y="5048"/>
                  </a:cubicBezTo>
                  <a:close/>
                  <a:moveTo>
                    <a:pt x="5106476" y="5048"/>
                  </a:moveTo>
                  <a:lnTo>
                    <a:pt x="5434108" y="5048"/>
                  </a:lnTo>
                  <a:lnTo>
                    <a:pt x="5434108" y="69161"/>
                  </a:lnTo>
                  <a:lnTo>
                    <a:pt x="5170084" y="69161"/>
                  </a:lnTo>
                  <a:lnTo>
                    <a:pt x="5170084" y="307943"/>
                  </a:lnTo>
                  <a:lnTo>
                    <a:pt x="5434613" y="307943"/>
                  </a:lnTo>
                  <a:lnTo>
                    <a:pt x="5434613" y="372056"/>
                  </a:lnTo>
                  <a:lnTo>
                    <a:pt x="5106476" y="372056"/>
                  </a:lnTo>
                  <a:close/>
                  <a:moveTo>
                    <a:pt x="4854978" y="5048"/>
                  </a:moveTo>
                  <a:lnTo>
                    <a:pt x="5053879" y="5048"/>
                  </a:lnTo>
                  <a:lnTo>
                    <a:pt x="5053879" y="69161"/>
                  </a:lnTo>
                  <a:lnTo>
                    <a:pt x="4854978" y="69161"/>
                  </a:lnTo>
                  <a:cubicBezTo>
                    <a:pt x="4838487" y="69161"/>
                    <a:pt x="4823258" y="72106"/>
                    <a:pt x="4809292" y="77996"/>
                  </a:cubicBezTo>
                  <a:cubicBezTo>
                    <a:pt x="4795325" y="83885"/>
                    <a:pt x="4783293" y="92047"/>
                    <a:pt x="4773196" y="102480"/>
                  </a:cubicBezTo>
                  <a:cubicBezTo>
                    <a:pt x="4763100" y="112913"/>
                    <a:pt x="4755191" y="125365"/>
                    <a:pt x="4749470" y="139837"/>
                  </a:cubicBezTo>
                  <a:cubicBezTo>
                    <a:pt x="4743748" y="154308"/>
                    <a:pt x="4740888" y="170294"/>
                    <a:pt x="4740888" y="187795"/>
                  </a:cubicBezTo>
                  <a:cubicBezTo>
                    <a:pt x="4740888" y="204959"/>
                    <a:pt x="4743748" y="220945"/>
                    <a:pt x="4749470" y="235753"/>
                  </a:cubicBezTo>
                  <a:cubicBezTo>
                    <a:pt x="4755191" y="250562"/>
                    <a:pt x="4763100" y="263266"/>
                    <a:pt x="4773196" y="273868"/>
                  </a:cubicBezTo>
                  <a:cubicBezTo>
                    <a:pt x="4783293" y="284469"/>
                    <a:pt x="4795325" y="292799"/>
                    <a:pt x="4809292" y="298857"/>
                  </a:cubicBezTo>
                  <a:cubicBezTo>
                    <a:pt x="4823258" y="304914"/>
                    <a:pt x="4838487" y="307943"/>
                    <a:pt x="4854978" y="307943"/>
                  </a:cubicBezTo>
                  <a:lnTo>
                    <a:pt x="5053879" y="307943"/>
                  </a:lnTo>
                  <a:lnTo>
                    <a:pt x="5053879" y="372056"/>
                  </a:lnTo>
                  <a:lnTo>
                    <a:pt x="4854978" y="372056"/>
                  </a:lnTo>
                  <a:cubicBezTo>
                    <a:pt x="4829400" y="372056"/>
                    <a:pt x="4805758" y="367260"/>
                    <a:pt x="4784050" y="357669"/>
                  </a:cubicBezTo>
                  <a:cubicBezTo>
                    <a:pt x="4762343" y="348077"/>
                    <a:pt x="4743496" y="334952"/>
                    <a:pt x="4727510" y="318292"/>
                  </a:cubicBezTo>
                  <a:cubicBezTo>
                    <a:pt x="4711524" y="301633"/>
                    <a:pt x="4699071" y="281861"/>
                    <a:pt x="4690153" y="258975"/>
                  </a:cubicBezTo>
                  <a:cubicBezTo>
                    <a:pt x="4681234" y="236090"/>
                    <a:pt x="4676775" y="211354"/>
                    <a:pt x="4676775" y="184766"/>
                  </a:cubicBezTo>
                  <a:cubicBezTo>
                    <a:pt x="4676775" y="157842"/>
                    <a:pt x="4681234" y="133274"/>
                    <a:pt x="4690153" y="111062"/>
                  </a:cubicBezTo>
                  <a:cubicBezTo>
                    <a:pt x="4699071" y="88849"/>
                    <a:pt x="4711524" y="69918"/>
                    <a:pt x="4727510" y="54269"/>
                  </a:cubicBezTo>
                  <a:cubicBezTo>
                    <a:pt x="4743496" y="38619"/>
                    <a:pt x="4762343" y="26503"/>
                    <a:pt x="4784050" y="17921"/>
                  </a:cubicBezTo>
                  <a:cubicBezTo>
                    <a:pt x="4805758" y="9339"/>
                    <a:pt x="4829400" y="5048"/>
                    <a:pt x="4854978" y="5048"/>
                  </a:cubicBezTo>
                  <a:close/>
                  <a:moveTo>
                    <a:pt x="4435878" y="5048"/>
                  </a:moveTo>
                  <a:lnTo>
                    <a:pt x="4634779" y="5048"/>
                  </a:lnTo>
                  <a:lnTo>
                    <a:pt x="4634779" y="69161"/>
                  </a:lnTo>
                  <a:lnTo>
                    <a:pt x="4435878" y="69161"/>
                  </a:lnTo>
                  <a:cubicBezTo>
                    <a:pt x="4419387" y="69161"/>
                    <a:pt x="4404159" y="72106"/>
                    <a:pt x="4390191" y="77996"/>
                  </a:cubicBezTo>
                  <a:cubicBezTo>
                    <a:pt x="4376225" y="83885"/>
                    <a:pt x="4364193" y="92047"/>
                    <a:pt x="4354097" y="102480"/>
                  </a:cubicBezTo>
                  <a:cubicBezTo>
                    <a:pt x="4344000" y="112913"/>
                    <a:pt x="4336091" y="125365"/>
                    <a:pt x="4330370" y="139837"/>
                  </a:cubicBezTo>
                  <a:cubicBezTo>
                    <a:pt x="4324648" y="154308"/>
                    <a:pt x="4321788" y="170294"/>
                    <a:pt x="4321788" y="187795"/>
                  </a:cubicBezTo>
                  <a:cubicBezTo>
                    <a:pt x="4321788" y="204959"/>
                    <a:pt x="4324649" y="220945"/>
                    <a:pt x="4330370" y="235753"/>
                  </a:cubicBezTo>
                  <a:cubicBezTo>
                    <a:pt x="4336091" y="250562"/>
                    <a:pt x="4344000" y="263266"/>
                    <a:pt x="4354097" y="273868"/>
                  </a:cubicBezTo>
                  <a:cubicBezTo>
                    <a:pt x="4364193" y="284469"/>
                    <a:pt x="4376225" y="292799"/>
                    <a:pt x="4390191" y="298857"/>
                  </a:cubicBezTo>
                  <a:cubicBezTo>
                    <a:pt x="4404158" y="304914"/>
                    <a:pt x="4419387" y="307943"/>
                    <a:pt x="4435878" y="307943"/>
                  </a:cubicBezTo>
                  <a:lnTo>
                    <a:pt x="4634779" y="307943"/>
                  </a:lnTo>
                  <a:lnTo>
                    <a:pt x="4634779" y="372056"/>
                  </a:lnTo>
                  <a:lnTo>
                    <a:pt x="4435878" y="372056"/>
                  </a:lnTo>
                  <a:cubicBezTo>
                    <a:pt x="4410300" y="372056"/>
                    <a:pt x="4386658" y="367260"/>
                    <a:pt x="4364950" y="357669"/>
                  </a:cubicBezTo>
                  <a:cubicBezTo>
                    <a:pt x="4343243" y="348077"/>
                    <a:pt x="4324396" y="334952"/>
                    <a:pt x="4308410" y="318292"/>
                  </a:cubicBezTo>
                  <a:cubicBezTo>
                    <a:pt x="4292424" y="301633"/>
                    <a:pt x="4279971" y="281861"/>
                    <a:pt x="4271053" y="258975"/>
                  </a:cubicBezTo>
                  <a:cubicBezTo>
                    <a:pt x="4262134" y="236090"/>
                    <a:pt x="4257675" y="211354"/>
                    <a:pt x="4257675" y="184766"/>
                  </a:cubicBezTo>
                  <a:cubicBezTo>
                    <a:pt x="4257675" y="157842"/>
                    <a:pt x="4262134" y="133274"/>
                    <a:pt x="4271053" y="111062"/>
                  </a:cubicBezTo>
                  <a:cubicBezTo>
                    <a:pt x="4279971" y="88849"/>
                    <a:pt x="4292424" y="69918"/>
                    <a:pt x="4308410" y="54269"/>
                  </a:cubicBezTo>
                  <a:cubicBezTo>
                    <a:pt x="4324396" y="38619"/>
                    <a:pt x="4343243" y="26503"/>
                    <a:pt x="4364950" y="17921"/>
                  </a:cubicBezTo>
                  <a:cubicBezTo>
                    <a:pt x="4386658" y="9339"/>
                    <a:pt x="4410300" y="5048"/>
                    <a:pt x="4435878" y="5048"/>
                  </a:cubicBezTo>
                  <a:close/>
                  <a:moveTo>
                    <a:pt x="3268151" y="5048"/>
                  </a:moveTo>
                  <a:lnTo>
                    <a:pt x="3595783" y="5048"/>
                  </a:lnTo>
                  <a:lnTo>
                    <a:pt x="3595783" y="69161"/>
                  </a:lnTo>
                  <a:lnTo>
                    <a:pt x="3331759" y="69161"/>
                  </a:lnTo>
                  <a:lnTo>
                    <a:pt x="3331759" y="307943"/>
                  </a:lnTo>
                  <a:lnTo>
                    <a:pt x="3596287" y="307943"/>
                  </a:lnTo>
                  <a:lnTo>
                    <a:pt x="3596287" y="372056"/>
                  </a:lnTo>
                  <a:lnTo>
                    <a:pt x="3268151" y="372056"/>
                  </a:lnTo>
                  <a:close/>
                  <a:moveTo>
                    <a:pt x="2884494" y="5048"/>
                  </a:moveTo>
                  <a:lnTo>
                    <a:pt x="3227270" y="5048"/>
                  </a:lnTo>
                  <a:lnTo>
                    <a:pt x="3227270" y="69161"/>
                  </a:lnTo>
                  <a:lnTo>
                    <a:pt x="3087938" y="69161"/>
                  </a:lnTo>
                  <a:lnTo>
                    <a:pt x="3087938" y="372056"/>
                  </a:lnTo>
                  <a:lnTo>
                    <a:pt x="3023826" y="372056"/>
                  </a:lnTo>
                  <a:lnTo>
                    <a:pt x="3023826" y="69161"/>
                  </a:lnTo>
                  <a:lnTo>
                    <a:pt x="2884494" y="69161"/>
                  </a:lnTo>
                  <a:close/>
                  <a:moveTo>
                    <a:pt x="2588028" y="5048"/>
                  </a:moveTo>
                  <a:lnTo>
                    <a:pt x="2677382" y="5048"/>
                  </a:lnTo>
                  <a:cubicBezTo>
                    <a:pt x="2703970" y="5048"/>
                    <a:pt x="2728285" y="9424"/>
                    <a:pt x="2750330" y="18174"/>
                  </a:cubicBezTo>
                  <a:cubicBezTo>
                    <a:pt x="2772374" y="26924"/>
                    <a:pt x="2791305" y="39208"/>
                    <a:pt x="2807122" y="55026"/>
                  </a:cubicBezTo>
                  <a:cubicBezTo>
                    <a:pt x="2822940" y="70844"/>
                    <a:pt x="2835224" y="89775"/>
                    <a:pt x="2843975" y="111819"/>
                  </a:cubicBezTo>
                  <a:cubicBezTo>
                    <a:pt x="2852725" y="133863"/>
                    <a:pt x="2857100" y="158179"/>
                    <a:pt x="2857100" y="184766"/>
                  </a:cubicBezTo>
                  <a:cubicBezTo>
                    <a:pt x="2857100" y="211354"/>
                    <a:pt x="2852640" y="236090"/>
                    <a:pt x="2843722" y="258975"/>
                  </a:cubicBezTo>
                  <a:cubicBezTo>
                    <a:pt x="2834804" y="281861"/>
                    <a:pt x="2822351" y="301633"/>
                    <a:pt x="2806365" y="318292"/>
                  </a:cubicBezTo>
                  <a:cubicBezTo>
                    <a:pt x="2790379" y="334952"/>
                    <a:pt x="2771448" y="348077"/>
                    <a:pt x="2749573" y="357669"/>
                  </a:cubicBezTo>
                  <a:cubicBezTo>
                    <a:pt x="2727697" y="367260"/>
                    <a:pt x="2703634" y="372056"/>
                    <a:pt x="2677382" y="372056"/>
                  </a:cubicBezTo>
                  <a:lnTo>
                    <a:pt x="2588028" y="372056"/>
                  </a:lnTo>
                  <a:cubicBezTo>
                    <a:pt x="2562450" y="372056"/>
                    <a:pt x="2538808" y="367260"/>
                    <a:pt x="2517100" y="357669"/>
                  </a:cubicBezTo>
                  <a:cubicBezTo>
                    <a:pt x="2495393" y="348077"/>
                    <a:pt x="2476546" y="334952"/>
                    <a:pt x="2460560" y="318292"/>
                  </a:cubicBezTo>
                  <a:cubicBezTo>
                    <a:pt x="2444574" y="301633"/>
                    <a:pt x="2432122" y="281861"/>
                    <a:pt x="2423203" y="258975"/>
                  </a:cubicBezTo>
                  <a:cubicBezTo>
                    <a:pt x="2414284" y="236090"/>
                    <a:pt x="2409825" y="211354"/>
                    <a:pt x="2409825" y="184766"/>
                  </a:cubicBezTo>
                  <a:cubicBezTo>
                    <a:pt x="2409825" y="157842"/>
                    <a:pt x="2414284" y="133274"/>
                    <a:pt x="2423203" y="111062"/>
                  </a:cubicBezTo>
                  <a:cubicBezTo>
                    <a:pt x="2432122" y="88849"/>
                    <a:pt x="2444574" y="69918"/>
                    <a:pt x="2460560" y="54269"/>
                  </a:cubicBezTo>
                  <a:cubicBezTo>
                    <a:pt x="2476546" y="38619"/>
                    <a:pt x="2495393" y="26503"/>
                    <a:pt x="2517100" y="17921"/>
                  </a:cubicBezTo>
                  <a:cubicBezTo>
                    <a:pt x="2538808" y="9339"/>
                    <a:pt x="2562450" y="5048"/>
                    <a:pt x="2588028" y="5048"/>
                  </a:cubicBezTo>
                  <a:close/>
                  <a:moveTo>
                    <a:pt x="1477451" y="5048"/>
                  </a:moveTo>
                  <a:lnTo>
                    <a:pt x="1805083" y="5048"/>
                  </a:lnTo>
                  <a:lnTo>
                    <a:pt x="1805083" y="69161"/>
                  </a:lnTo>
                  <a:lnTo>
                    <a:pt x="1541059" y="69161"/>
                  </a:lnTo>
                  <a:lnTo>
                    <a:pt x="1541059" y="307943"/>
                  </a:lnTo>
                  <a:lnTo>
                    <a:pt x="1805588" y="307943"/>
                  </a:lnTo>
                  <a:lnTo>
                    <a:pt x="1805588" y="372056"/>
                  </a:lnTo>
                  <a:lnTo>
                    <a:pt x="1477451" y="372056"/>
                  </a:lnTo>
                  <a:close/>
                  <a:moveTo>
                    <a:pt x="1010726" y="5048"/>
                  </a:moveTo>
                  <a:lnTo>
                    <a:pt x="1274245" y="5048"/>
                  </a:lnTo>
                  <a:cubicBezTo>
                    <a:pt x="1295111" y="5048"/>
                    <a:pt x="1313790" y="8161"/>
                    <a:pt x="1330281" y="14388"/>
                  </a:cubicBezTo>
                  <a:cubicBezTo>
                    <a:pt x="1346772" y="20614"/>
                    <a:pt x="1360738" y="29532"/>
                    <a:pt x="1372181" y="41143"/>
                  </a:cubicBezTo>
                  <a:cubicBezTo>
                    <a:pt x="1383624" y="52754"/>
                    <a:pt x="1392375" y="66805"/>
                    <a:pt x="1398432" y="83296"/>
                  </a:cubicBezTo>
                  <a:cubicBezTo>
                    <a:pt x="1404490" y="99787"/>
                    <a:pt x="1407519" y="118297"/>
                    <a:pt x="1407519" y="138827"/>
                  </a:cubicBezTo>
                  <a:cubicBezTo>
                    <a:pt x="1407519" y="169453"/>
                    <a:pt x="1400872" y="195115"/>
                    <a:pt x="1387578" y="215813"/>
                  </a:cubicBezTo>
                  <a:cubicBezTo>
                    <a:pt x="1374284" y="236511"/>
                    <a:pt x="1355690" y="251403"/>
                    <a:pt x="1331795" y="260490"/>
                  </a:cubicBezTo>
                  <a:lnTo>
                    <a:pt x="1442352" y="372056"/>
                  </a:lnTo>
                  <a:lnTo>
                    <a:pt x="1351483" y="372056"/>
                  </a:lnTo>
                  <a:lnTo>
                    <a:pt x="1258595" y="270082"/>
                  </a:lnTo>
                  <a:lnTo>
                    <a:pt x="1121283" y="270082"/>
                  </a:lnTo>
                  <a:lnTo>
                    <a:pt x="1121283" y="213541"/>
                  </a:lnTo>
                  <a:lnTo>
                    <a:pt x="1274245" y="213541"/>
                  </a:lnTo>
                  <a:cubicBezTo>
                    <a:pt x="1297467" y="213541"/>
                    <a:pt x="1314967" y="207231"/>
                    <a:pt x="1326747" y="194610"/>
                  </a:cubicBezTo>
                  <a:cubicBezTo>
                    <a:pt x="1338526" y="181990"/>
                    <a:pt x="1344416" y="163732"/>
                    <a:pt x="1344416" y="139837"/>
                  </a:cubicBezTo>
                  <a:cubicBezTo>
                    <a:pt x="1344416" y="115942"/>
                    <a:pt x="1338274" y="98189"/>
                    <a:pt x="1325989" y="86578"/>
                  </a:cubicBezTo>
                  <a:cubicBezTo>
                    <a:pt x="1313705" y="74967"/>
                    <a:pt x="1296457" y="69161"/>
                    <a:pt x="1274245" y="69161"/>
                  </a:cubicBezTo>
                  <a:lnTo>
                    <a:pt x="1074334" y="69161"/>
                  </a:lnTo>
                  <a:lnTo>
                    <a:pt x="1074334" y="372056"/>
                  </a:lnTo>
                  <a:lnTo>
                    <a:pt x="1010726" y="372056"/>
                  </a:lnTo>
                  <a:close/>
                  <a:moveTo>
                    <a:pt x="496376" y="5048"/>
                  </a:moveTo>
                  <a:lnTo>
                    <a:pt x="807853" y="5048"/>
                  </a:lnTo>
                  <a:lnTo>
                    <a:pt x="807853" y="69161"/>
                  </a:lnTo>
                  <a:lnTo>
                    <a:pt x="559984" y="69161"/>
                  </a:lnTo>
                  <a:lnTo>
                    <a:pt x="559984" y="372056"/>
                  </a:lnTo>
                  <a:lnTo>
                    <a:pt x="496376" y="372056"/>
                  </a:lnTo>
                  <a:close/>
                  <a:moveTo>
                    <a:pt x="178203" y="5048"/>
                  </a:moveTo>
                  <a:lnTo>
                    <a:pt x="267557" y="5048"/>
                  </a:lnTo>
                  <a:cubicBezTo>
                    <a:pt x="294145" y="5048"/>
                    <a:pt x="318460" y="9424"/>
                    <a:pt x="340505" y="18174"/>
                  </a:cubicBezTo>
                  <a:cubicBezTo>
                    <a:pt x="362549" y="26924"/>
                    <a:pt x="381479" y="39208"/>
                    <a:pt x="397297" y="55026"/>
                  </a:cubicBezTo>
                  <a:cubicBezTo>
                    <a:pt x="413115" y="70844"/>
                    <a:pt x="425399" y="89775"/>
                    <a:pt x="434150" y="111819"/>
                  </a:cubicBezTo>
                  <a:cubicBezTo>
                    <a:pt x="442900" y="133863"/>
                    <a:pt x="447275" y="158179"/>
                    <a:pt x="447275" y="184766"/>
                  </a:cubicBezTo>
                  <a:cubicBezTo>
                    <a:pt x="447275" y="211354"/>
                    <a:pt x="442816" y="236090"/>
                    <a:pt x="433897" y="258975"/>
                  </a:cubicBezTo>
                  <a:cubicBezTo>
                    <a:pt x="424978" y="281861"/>
                    <a:pt x="412526" y="301633"/>
                    <a:pt x="396540" y="318292"/>
                  </a:cubicBezTo>
                  <a:cubicBezTo>
                    <a:pt x="380554" y="334952"/>
                    <a:pt x="361623" y="348077"/>
                    <a:pt x="339747" y="357669"/>
                  </a:cubicBezTo>
                  <a:cubicBezTo>
                    <a:pt x="317872" y="367260"/>
                    <a:pt x="293808" y="372056"/>
                    <a:pt x="267557" y="372056"/>
                  </a:cubicBezTo>
                  <a:lnTo>
                    <a:pt x="178203" y="372056"/>
                  </a:lnTo>
                  <a:cubicBezTo>
                    <a:pt x="152626" y="372056"/>
                    <a:pt x="128983" y="367260"/>
                    <a:pt x="107275" y="357669"/>
                  </a:cubicBezTo>
                  <a:cubicBezTo>
                    <a:pt x="85568" y="348077"/>
                    <a:pt x="66721" y="334952"/>
                    <a:pt x="50735" y="318292"/>
                  </a:cubicBezTo>
                  <a:cubicBezTo>
                    <a:pt x="34749" y="301633"/>
                    <a:pt x="22297" y="281861"/>
                    <a:pt x="13378" y="258975"/>
                  </a:cubicBezTo>
                  <a:cubicBezTo>
                    <a:pt x="4459" y="236090"/>
                    <a:pt x="0" y="211354"/>
                    <a:pt x="0" y="184766"/>
                  </a:cubicBezTo>
                  <a:cubicBezTo>
                    <a:pt x="0" y="157842"/>
                    <a:pt x="4459" y="133274"/>
                    <a:pt x="13378" y="111062"/>
                  </a:cubicBezTo>
                  <a:cubicBezTo>
                    <a:pt x="22297" y="88849"/>
                    <a:pt x="34749" y="69918"/>
                    <a:pt x="50735" y="54269"/>
                  </a:cubicBezTo>
                  <a:cubicBezTo>
                    <a:pt x="66721" y="38619"/>
                    <a:pt x="85568" y="26503"/>
                    <a:pt x="107275" y="17921"/>
                  </a:cubicBezTo>
                  <a:cubicBezTo>
                    <a:pt x="128983" y="9339"/>
                    <a:pt x="152626" y="5048"/>
                    <a:pt x="178203" y="5048"/>
                  </a:cubicBezTo>
                  <a:close/>
                  <a:moveTo>
                    <a:pt x="1964969" y="505"/>
                  </a:moveTo>
                  <a:cubicBezTo>
                    <a:pt x="1971700" y="505"/>
                    <a:pt x="1978011" y="2356"/>
                    <a:pt x="1983900" y="6058"/>
                  </a:cubicBezTo>
                  <a:cubicBezTo>
                    <a:pt x="1989790" y="9760"/>
                    <a:pt x="1994249" y="15145"/>
                    <a:pt x="1997278" y="22212"/>
                  </a:cubicBezTo>
                  <a:lnTo>
                    <a:pt x="2110359" y="281692"/>
                  </a:lnTo>
                  <a:lnTo>
                    <a:pt x="2223440" y="22212"/>
                  </a:lnTo>
                  <a:cubicBezTo>
                    <a:pt x="2229498" y="7741"/>
                    <a:pt x="2239763" y="505"/>
                    <a:pt x="2254235" y="505"/>
                  </a:cubicBezTo>
                  <a:cubicBezTo>
                    <a:pt x="2269716" y="505"/>
                    <a:pt x="2279980" y="9255"/>
                    <a:pt x="2285028" y="26756"/>
                  </a:cubicBezTo>
                  <a:lnTo>
                    <a:pt x="2378926" y="372056"/>
                  </a:lnTo>
                  <a:lnTo>
                    <a:pt x="2315318" y="372056"/>
                  </a:lnTo>
                  <a:lnTo>
                    <a:pt x="2245148" y="114091"/>
                  </a:lnTo>
                  <a:lnTo>
                    <a:pt x="2141153" y="352873"/>
                  </a:lnTo>
                  <a:cubicBezTo>
                    <a:pt x="2137451" y="360613"/>
                    <a:pt x="2132992" y="366587"/>
                    <a:pt x="2127776" y="370794"/>
                  </a:cubicBezTo>
                  <a:cubicBezTo>
                    <a:pt x="2122559" y="375001"/>
                    <a:pt x="2116080" y="377104"/>
                    <a:pt x="2108340" y="377104"/>
                  </a:cubicBezTo>
                  <a:cubicBezTo>
                    <a:pt x="2093195" y="377104"/>
                    <a:pt x="2082257" y="369027"/>
                    <a:pt x="2075527" y="352873"/>
                  </a:cubicBezTo>
                  <a:lnTo>
                    <a:pt x="1972037" y="114091"/>
                  </a:lnTo>
                  <a:lnTo>
                    <a:pt x="1901866" y="372056"/>
                  </a:lnTo>
                  <a:lnTo>
                    <a:pt x="1838763" y="372056"/>
                  </a:lnTo>
                  <a:lnTo>
                    <a:pt x="1933165" y="26756"/>
                  </a:lnTo>
                  <a:cubicBezTo>
                    <a:pt x="1937540" y="9255"/>
                    <a:pt x="1948142" y="505"/>
                    <a:pt x="1964969" y="505"/>
                  </a:cubicBezTo>
                  <a:close/>
                  <a:moveTo>
                    <a:pt x="4038181" y="0"/>
                  </a:moveTo>
                  <a:cubicBezTo>
                    <a:pt x="4045248" y="0"/>
                    <a:pt x="4051222" y="1851"/>
                    <a:pt x="4056102" y="5553"/>
                  </a:cubicBezTo>
                  <a:cubicBezTo>
                    <a:pt x="4060982" y="9255"/>
                    <a:pt x="4065273" y="14304"/>
                    <a:pt x="4068975" y="20698"/>
                  </a:cubicBezTo>
                  <a:lnTo>
                    <a:pt x="4280497" y="372056"/>
                  </a:lnTo>
                  <a:lnTo>
                    <a:pt x="4203259" y="372056"/>
                  </a:lnTo>
                  <a:lnTo>
                    <a:pt x="4148233" y="279673"/>
                  </a:lnTo>
                  <a:lnTo>
                    <a:pt x="3974573" y="279673"/>
                  </a:lnTo>
                  <a:lnTo>
                    <a:pt x="4004862" y="227676"/>
                  </a:lnTo>
                  <a:lnTo>
                    <a:pt x="4117438" y="227676"/>
                  </a:lnTo>
                  <a:lnTo>
                    <a:pt x="4035657" y="90364"/>
                  </a:lnTo>
                  <a:lnTo>
                    <a:pt x="3869064" y="372056"/>
                  </a:lnTo>
                  <a:lnTo>
                    <a:pt x="3795865" y="372056"/>
                  </a:lnTo>
                  <a:lnTo>
                    <a:pt x="4006882" y="20698"/>
                  </a:lnTo>
                  <a:cubicBezTo>
                    <a:pt x="4010584" y="14304"/>
                    <a:pt x="4014959" y="9255"/>
                    <a:pt x="4020007" y="5553"/>
                  </a:cubicBezTo>
                  <a:cubicBezTo>
                    <a:pt x="4025055" y="1851"/>
                    <a:pt x="4031113" y="0"/>
                    <a:pt x="4038181" y="0"/>
                  </a:cubicBezTo>
                  <a:close/>
                </a:path>
              </a:pathLst>
            </a:custGeom>
            <a:gradFill>
              <a:gsLst>
                <a:gs pos="0">
                  <a:srgbClr val="FE813A"/>
                </a:gs>
                <a:gs pos="100000">
                  <a:srgbClr val="FFAF48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/>
            </a:p>
          </p:txBody>
        </p:sp>
      </p:grpSp>
      <p:sp>
        <p:nvSpPr>
          <p:cNvPr id="32" name="Forme libre : forme 31">
            <a:extLst>
              <a:ext uri="{FF2B5EF4-FFF2-40B4-BE49-F238E27FC236}">
                <a16:creationId xmlns:a16="http://schemas.microsoft.com/office/drawing/2014/main" id="{B8596F55-23D6-43B5-8280-F9F4EB5D6E74}"/>
              </a:ext>
            </a:extLst>
          </p:cNvPr>
          <p:cNvSpPr/>
          <p:nvPr/>
        </p:nvSpPr>
        <p:spPr>
          <a:xfrm>
            <a:off x="2579538" y="3374361"/>
            <a:ext cx="6892823" cy="659940"/>
          </a:xfrm>
          <a:custGeom>
            <a:avLst/>
            <a:gdLst/>
            <a:ahLst/>
            <a:cxnLst/>
            <a:rect l="l" t="t" r="r" b="b"/>
            <a:pathLst>
              <a:path w="6892823" h="659940">
                <a:moveTo>
                  <a:pt x="3346323" y="277263"/>
                </a:moveTo>
                <a:lnTo>
                  <a:pt x="3703310" y="277263"/>
                </a:lnTo>
                <a:lnTo>
                  <a:pt x="3703310" y="372046"/>
                </a:lnTo>
                <a:lnTo>
                  <a:pt x="3346323" y="372046"/>
                </a:lnTo>
                <a:close/>
                <a:moveTo>
                  <a:pt x="1046121" y="120472"/>
                </a:moveTo>
                <a:cubicBezTo>
                  <a:pt x="1017184" y="120472"/>
                  <a:pt x="990462" y="125639"/>
                  <a:pt x="965954" y="135974"/>
                </a:cubicBezTo>
                <a:cubicBezTo>
                  <a:pt x="941446" y="146309"/>
                  <a:pt x="920334" y="160630"/>
                  <a:pt x="902618" y="178937"/>
                </a:cubicBezTo>
                <a:cubicBezTo>
                  <a:pt x="884901" y="197244"/>
                  <a:pt x="871023" y="219094"/>
                  <a:pt x="860984" y="244488"/>
                </a:cubicBezTo>
                <a:cubicBezTo>
                  <a:pt x="850945" y="269881"/>
                  <a:pt x="845925" y="297932"/>
                  <a:pt x="845925" y="328641"/>
                </a:cubicBezTo>
                <a:cubicBezTo>
                  <a:pt x="845925" y="358759"/>
                  <a:pt x="850945" y="386810"/>
                  <a:pt x="860984" y="412794"/>
                </a:cubicBezTo>
                <a:cubicBezTo>
                  <a:pt x="871023" y="438779"/>
                  <a:pt x="884901" y="461072"/>
                  <a:pt x="902618" y="479674"/>
                </a:cubicBezTo>
                <a:cubicBezTo>
                  <a:pt x="920334" y="498276"/>
                  <a:pt x="941446" y="512893"/>
                  <a:pt x="965954" y="523523"/>
                </a:cubicBezTo>
                <a:cubicBezTo>
                  <a:pt x="990462" y="534152"/>
                  <a:pt x="1017184" y="539467"/>
                  <a:pt x="1046121" y="539467"/>
                </a:cubicBezTo>
                <a:lnTo>
                  <a:pt x="1202912" y="539467"/>
                </a:lnTo>
                <a:cubicBezTo>
                  <a:pt x="1232440" y="539467"/>
                  <a:pt x="1259605" y="534152"/>
                  <a:pt x="1284408" y="523523"/>
                </a:cubicBezTo>
                <a:cubicBezTo>
                  <a:pt x="1309211" y="512893"/>
                  <a:pt x="1330619" y="498276"/>
                  <a:pt x="1348631" y="479674"/>
                </a:cubicBezTo>
                <a:cubicBezTo>
                  <a:pt x="1366642" y="461072"/>
                  <a:pt x="1380668" y="438779"/>
                  <a:pt x="1390707" y="412794"/>
                </a:cubicBezTo>
                <a:cubicBezTo>
                  <a:pt x="1400747" y="386810"/>
                  <a:pt x="1405767" y="358759"/>
                  <a:pt x="1405767" y="328641"/>
                </a:cubicBezTo>
                <a:cubicBezTo>
                  <a:pt x="1405767" y="298523"/>
                  <a:pt x="1400747" y="270619"/>
                  <a:pt x="1390707" y="244931"/>
                </a:cubicBezTo>
                <a:cubicBezTo>
                  <a:pt x="1380668" y="219242"/>
                  <a:pt x="1366642" y="197244"/>
                  <a:pt x="1348631" y="178937"/>
                </a:cubicBezTo>
                <a:cubicBezTo>
                  <a:pt x="1330619" y="160630"/>
                  <a:pt x="1309211" y="146309"/>
                  <a:pt x="1284408" y="135974"/>
                </a:cubicBezTo>
                <a:cubicBezTo>
                  <a:pt x="1259605" y="125639"/>
                  <a:pt x="1232440" y="120472"/>
                  <a:pt x="1202912" y="120472"/>
                </a:cubicBezTo>
                <a:close/>
                <a:moveTo>
                  <a:pt x="6503946" y="7972"/>
                </a:moveTo>
                <a:lnTo>
                  <a:pt x="6852961" y="7972"/>
                </a:lnTo>
                <a:lnTo>
                  <a:pt x="6852961" y="120472"/>
                </a:lnTo>
                <a:lnTo>
                  <a:pt x="6503946" y="120472"/>
                </a:lnTo>
                <a:cubicBezTo>
                  <a:pt x="6475009" y="120472"/>
                  <a:pt x="6448287" y="125639"/>
                  <a:pt x="6423779" y="135974"/>
                </a:cubicBezTo>
                <a:cubicBezTo>
                  <a:pt x="6399271" y="146309"/>
                  <a:pt x="6378159" y="160630"/>
                  <a:pt x="6360442" y="178937"/>
                </a:cubicBezTo>
                <a:cubicBezTo>
                  <a:pt x="6342726" y="197244"/>
                  <a:pt x="6328848" y="219094"/>
                  <a:pt x="6318808" y="244488"/>
                </a:cubicBezTo>
                <a:cubicBezTo>
                  <a:pt x="6308769" y="269881"/>
                  <a:pt x="6303749" y="297932"/>
                  <a:pt x="6303749" y="328641"/>
                </a:cubicBezTo>
                <a:cubicBezTo>
                  <a:pt x="6303749" y="358759"/>
                  <a:pt x="6308769" y="386810"/>
                  <a:pt x="6318808" y="412794"/>
                </a:cubicBezTo>
                <a:cubicBezTo>
                  <a:pt x="6328848" y="438779"/>
                  <a:pt x="6342726" y="461072"/>
                  <a:pt x="6360442" y="479674"/>
                </a:cubicBezTo>
                <a:cubicBezTo>
                  <a:pt x="6378159" y="498276"/>
                  <a:pt x="6399271" y="512893"/>
                  <a:pt x="6423779" y="523523"/>
                </a:cubicBezTo>
                <a:cubicBezTo>
                  <a:pt x="6448287" y="534152"/>
                  <a:pt x="6475009" y="539467"/>
                  <a:pt x="6503946" y="539467"/>
                </a:cubicBezTo>
                <a:lnTo>
                  <a:pt x="6779437" y="539467"/>
                </a:lnTo>
                <a:lnTo>
                  <a:pt x="6779437" y="372046"/>
                </a:lnTo>
                <a:lnTo>
                  <a:pt x="6488887" y="372046"/>
                </a:lnTo>
                <a:lnTo>
                  <a:pt x="6488887" y="277263"/>
                </a:lnTo>
                <a:lnTo>
                  <a:pt x="6892823" y="277263"/>
                </a:lnTo>
                <a:lnTo>
                  <a:pt x="6892823" y="651967"/>
                </a:lnTo>
                <a:lnTo>
                  <a:pt x="6503946" y="651967"/>
                </a:lnTo>
                <a:cubicBezTo>
                  <a:pt x="6459064" y="651967"/>
                  <a:pt x="6417578" y="643552"/>
                  <a:pt x="6379487" y="626721"/>
                </a:cubicBezTo>
                <a:cubicBezTo>
                  <a:pt x="6341397" y="609890"/>
                  <a:pt x="6308326" y="586859"/>
                  <a:pt x="6280275" y="557627"/>
                </a:cubicBezTo>
                <a:cubicBezTo>
                  <a:pt x="6252224" y="528395"/>
                  <a:pt x="6230374" y="493700"/>
                  <a:pt x="6214724" y="453542"/>
                </a:cubicBezTo>
                <a:cubicBezTo>
                  <a:pt x="6199074" y="413385"/>
                  <a:pt x="6191250" y="369980"/>
                  <a:pt x="6191250" y="323326"/>
                </a:cubicBezTo>
                <a:cubicBezTo>
                  <a:pt x="6191250" y="276082"/>
                  <a:pt x="6199074" y="232972"/>
                  <a:pt x="6214724" y="193996"/>
                </a:cubicBezTo>
                <a:cubicBezTo>
                  <a:pt x="6230374" y="155019"/>
                  <a:pt x="6252224" y="121801"/>
                  <a:pt x="6280275" y="94340"/>
                </a:cubicBezTo>
                <a:cubicBezTo>
                  <a:pt x="6308326" y="66880"/>
                  <a:pt x="6341397" y="45620"/>
                  <a:pt x="6379487" y="30561"/>
                </a:cubicBezTo>
                <a:cubicBezTo>
                  <a:pt x="6417578" y="15502"/>
                  <a:pt x="6459064" y="7972"/>
                  <a:pt x="6503946" y="7972"/>
                </a:cubicBezTo>
                <a:close/>
                <a:moveTo>
                  <a:pt x="5206403" y="7972"/>
                </a:moveTo>
                <a:lnTo>
                  <a:pt x="5318903" y="7972"/>
                </a:lnTo>
                <a:lnTo>
                  <a:pt x="5318903" y="651967"/>
                </a:lnTo>
                <a:lnTo>
                  <a:pt x="5206403" y="651967"/>
                </a:lnTo>
                <a:close/>
                <a:moveTo>
                  <a:pt x="4523937" y="7972"/>
                </a:moveTo>
                <a:lnTo>
                  <a:pt x="5125412" y="7972"/>
                </a:lnTo>
                <a:lnTo>
                  <a:pt x="5125412" y="120472"/>
                </a:lnTo>
                <a:lnTo>
                  <a:pt x="4880924" y="120472"/>
                </a:lnTo>
                <a:lnTo>
                  <a:pt x="4880924" y="651967"/>
                </a:lnTo>
                <a:lnTo>
                  <a:pt x="4768424" y="651967"/>
                </a:lnTo>
                <a:lnTo>
                  <a:pt x="4768424" y="120472"/>
                </a:lnTo>
                <a:lnTo>
                  <a:pt x="4523937" y="120472"/>
                </a:lnTo>
                <a:close/>
                <a:moveTo>
                  <a:pt x="4122696" y="7972"/>
                </a:moveTo>
                <a:lnTo>
                  <a:pt x="4471711" y="7972"/>
                </a:lnTo>
                <a:lnTo>
                  <a:pt x="4471711" y="120472"/>
                </a:lnTo>
                <a:lnTo>
                  <a:pt x="4122696" y="120472"/>
                </a:lnTo>
                <a:cubicBezTo>
                  <a:pt x="4093760" y="120472"/>
                  <a:pt x="4067037" y="125639"/>
                  <a:pt x="4042529" y="135974"/>
                </a:cubicBezTo>
                <a:cubicBezTo>
                  <a:pt x="4018021" y="146309"/>
                  <a:pt x="3996909" y="160630"/>
                  <a:pt x="3979193" y="178937"/>
                </a:cubicBezTo>
                <a:cubicBezTo>
                  <a:pt x="3961476" y="197244"/>
                  <a:pt x="3947598" y="219094"/>
                  <a:pt x="3937559" y="244488"/>
                </a:cubicBezTo>
                <a:cubicBezTo>
                  <a:pt x="3927519" y="269881"/>
                  <a:pt x="3922500" y="297932"/>
                  <a:pt x="3922500" y="328641"/>
                </a:cubicBezTo>
                <a:cubicBezTo>
                  <a:pt x="3922500" y="358759"/>
                  <a:pt x="3927519" y="386810"/>
                  <a:pt x="3937559" y="412794"/>
                </a:cubicBezTo>
                <a:cubicBezTo>
                  <a:pt x="3947598" y="438779"/>
                  <a:pt x="3961476" y="461072"/>
                  <a:pt x="3979193" y="479674"/>
                </a:cubicBezTo>
                <a:cubicBezTo>
                  <a:pt x="3996909" y="498276"/>
                  <a:pt x="4018021" y="512893"/>
                  <a:pt x="4042529" y="523523"/>
                </a:cubicBezTo>
                <a:cubicBezTo>
                  <a:pt x="4067037" y="534152"/>
                  <a:pt x="4093760" y="539467"/>
                  <a:pt x="4122696" y="539467"/>
                </a:cubicBezTo>
                <a:lnTo>
                  <a:pt x="4471711" y="539467"/>
                </a:lnTo>
                <a:lnTo>
                  <a:pt x="4471711" y="651967"/>
                </a:lnTo>
                <a:lnTo>
                  <a:pt x="4122696" y="651967"/>
                </a:lnTo>
                <a:cubicBezTo>
                  <a:pt x="4077815" y="651967"/>
                  <a:pt x="4036328" y="643552"/>
                  <a:pt x="3998237" y="626721"/>
                </a:cubicBezTo>
                <a:cubicBezTo>
                  <a:pt x="3960147" y="609890"/>
                  <a:pt x="3927076" y="586859"/>
                  <a:pt x="3899026" y="557627"/>
                </a:cubicBezTo>
                <a:cubicBezTo>
                  <a:pt x="3870974" y="528395"/>
                  <a:pt x="3849124" y="493700"/>
                  <a:pt x="3833474" y="453542"/>
                </a:cubicBezTo>
                <a:cubicBezTo>
                  <a:pt x="3817825" y="413385"/>
                  <a:pt x="3810000" y="369980"/>
                  <a:pt x="3810000" y="323326"/>
                </a:cubicBezTo>
                <a:cubicBezTo>
                  <a:pt x="3810000" y="276082"/>
                  <a:pt x="3817825" y="232972"/>
                  <a:pt x="3833474" y="193996"/>
                </a:cubicBezTo>
                <a:cubicBezTo>
                  <a:pt x="3849124" y="155019"/>
                  <a:pt x="3870974" y="121801"/>
                  <a:pt x="3899026" y="94340"/>
                </a:cubicBezTo>
                <a:cubicBezTo>
                  <a:pt x="3927076" y="66880"/>
                  <a:pt x="3960147" y="45620"/>
                  <a:pt x="3998237" y="30561"/>
                </a:cubicBezTo>
                <a:cubicBezTo>
                  <a:pt x="4036328" y="15502"/>
                  <a:pt x="4077815" y="7972"/>
                  <a:pt x="4122696" y="7972"/>
                </a:cubicBezTo>
                <a:close/>
                <a:moveTo>
                  <a:pt x="3152328" y="7972"/>
                </a:moveTo>
                <a:lnTo>
                  <a:pt x="3727227" y="7972"/>
                </a:lnTo>
                <a:lnTo>
                  <a:pt x="3727227" y="120472"/>
                </a:lnTo>
                <a:lnTo>
                  <a:pt x="3263941" y="120472"/>
                </a:lnTo>
                <a:lnTo>
                  <a:pt x="3263941" y="539467"/>
                </a:lnTo>
                <a:lnTo>
                  <a:pt x="3728113" y="539467"/>
                </a:lnTo>
                <a:lnTo>
                  <a:pt x="3728113" y="651967"/>
                </a:lnTo>
                <a:lnTo>
                  <a:pt x="3152328" y="651967"/>
                </a:lnTo>
                <a:close/>
                <a:moveTo>
                  <a:pt x="1046121" y="7972"/>
                </a:moveTo>
                <a:lnTo>
                  <a:pt x="1202912" y="7972"/>
                </a:lnTo>
                <a:cubicBezTo>
                  <a:pt x="1249566" y="7972"/>
                  <a:pt x="1292233" y="15650"/>
                  <a:pt x="1330914" y="31004"/>
                </a:cubicBezTo>
                <a:cubicBezTo>
                  <a:pt x="1369595" y="46358"/>
                  <a:pt x="1402813" y="67913"/>
                  <a:pt x="1430569" y="95669"/>
                </a:cubicBezTo>
                <a:cubicBezTo>
                  <a:pt x="1458325" y="123425"/>
                  <a:pt x="1479880" y="156643"/>
                  <a:pt x="1495235" y="195324"/>
                </a:cubicBezTo>
                <a:cubicBezTo>
                  <a:pt x="1510589" y="234005"/>
                  <a:pt x="1518266" y="276673"/>
                  <a:pt x="1518266" y="323326"/>
                </a:cubicBezTo>
                <a:cubicBezTo>
                  <a:pt x="1518266" y="369980"/>
                  <a:pt x="1510441" y="413385"/>
                  <a:pt x="1494792" y="453542"/>
                </a:cubicBezTo>
                <a:cubicBezTo>
                  <a:pt x="1479142" y="493700"/>
                  <a:pt x="1457292" y="528395"/>
                  <a:pt x="1429241" y="557627"/>
                </a:cubicBezTo>
                <a:cubicBezTo>
                  <a:pt x="1401189" y="586859"/>
                  <a:pt x="1367971" y="609890"/>
                  <a:pt x="1329585" y="626721"/>
                </a:cubicBezTo>
                <a:cubicBezTo>
                  <a:pt x="1291200" y="643552"/>
                  <a:pt x="1248975" y="651967"/>
                  <a:pt x="1202912" y="651967"/>
                </a:cubicBezTo>
                <a:lnTo>
                  <a:pt x="1046121" y="651967"/>
                </a:lnTo>
                <a:cubicBezTo>
                  <a:pt x="1001239" y="651967"/>
                  <a:pt x="959753" y="643552"/>
                  <a:pt x="921663" y="626721"/>
                </a:cubicBezTo>
                <a:cubicBezTo>
                  <a:pt x="883573" y="609890"/>
                  <a:pt x="850502" y="586859"/>
                  <a:pt x="822451" y="557627"/>
                </a:cubicBezTo>
                <a:cubicBezTo>
                  <a:pt x="794399" y="528395"/>
                  <a:pt x="772549" y="493700"/>
                  <a:pt x="756899" y="453542"/>
                </a:cubicBezTo>
                <a:cubicBezTo>
                  <a:pt x="741250" y="413385"/>
                  <a:pt x="733425" y="369980"/>
                  <a:pt x="733425" y="323326"/>
                </a:cubicBezTo>
                <a:cubicBezTo>
                  <a:pt x="733425" y="276082"/>
                  <a:pt x="741250" y="232972"/>
                  <a:pt x="756899" y="193996"/>
                </a:cubicBezTo>
                <a:cubicBezTo>
                  <a:pt x="772549" y="155019"/>
                  <a:pt x="794399" y="121801"/>
                  <a:pt x="822451" y="94340"/>
                </a:cubicBezTo>
                <a:cubicBezTo>
                  <a:pt x="850502" y="66880"/>
                  <a:pt x="883573" y="45620"/>
                  <a:pt x="921663" y="30561"/>
                </a:cubicBezTo>
                <a:cubicBezTo>
                  <a:pt x="959753" y="15502"/>
                  <a:pt x="1001239" y="7972"/>
                  <a:pt x="1046121" y="7972"/>
                </a:cubicBezTo>
                <a:close/>
                <a:moveTo>
                  <a:pt x="312696" y="7972"/>
                </a:moveTo>
                <a:lnTo>
                  <a:pt x="661711" y="7972"/>
                </a:lnTo>
                <a:lnTo>
                  <a:pt x="661711" y="120472"/>
                </a:lnTo>
                <a:lnTo>
                  <a:pt x="312696" y="120472"/>
                </a:lnTo>
                <a:cubicBezTo>
                  <a:pt x="283759" y="120472"/>
                  <a:pt x="257037" y="125639"/>
                  <a:pt x="232529" y="135974"/>
                </a:cubicBezTo>
                <a:cubicBezTo>
                  <a:pt x="208021" y="146309"/>
                  <a:pt x="186909" y="160630"/>
                  <a:pt x="169193" y="178937"/>
                </a:cubicBezTo>
                <a:cubicBezTo>
                  <a:pt x="151476" y="197244"/>
                  <a:pt x="137598" y="219094"/>
                  <a:pt x="127559" y="244488"/>
                </a:cubicBezTo>
                <a:cubicBezTo>
                  <a:pt x="117520" y="269881"/>
                  <a:pt x="112500" y="297932"/>
                  <a:pt x="112500" y="328641"/>
                </a:cubicBezTo>
                <a:cubicBezTo>
                  <a:pt x="112500" y="358759"/>
                  <a:pt x="117520" y="386810"/>
                  <a:pt x="127559" y="412794"/>
                </a:cubicBezTo>
                <a:cubicBezTo>
                  <a:pt x="137598" y="438779"/>
                  <a:pt x="151476" y="461072"/>
                  <a:pt x="169193" y="479674"/>
                </a:cubicBezTo>
                <a:cubicBezTo>
                  <a:pt x="186909" y="498276"/>
                  <a:pt x="208021" y="512893"/>
                  <a:pt x="232529" y="523523"/>
                </a:cubicBezTo>
                <a:cubicBezTo>
                  <a:pt x="257037" y="534152"/>
                  <a:pt x="283759" y="539467"/>
                  <a:pt x="312696" y="539467"/>
                </a:cubicBezTo>
                <a:lnTo>
                  <a:pt x="661711" y="539467"/>
                </a:lnTo>
                <a:lnTo>
                  <a:pt x="661711" y="651967"/>
                </a:lnTo>
                <a:lnTo>
                  <a:pt x="312696" y="651967"/>
                </a:lnTo>
                <a:cubicBezTo>
                  <a:pt x="267814" y="651967"/>
                  <a:pt x="226328" y="643552"/>
                  <a:pt x="188238" y="626721"/>
                </a:cubicBezTo>
                <a:cubicBezTo>
                  <a:pt x="150148" y="609890"/>
                  <a:pt x="117077" y="586859"/>
                  <a:pt x="89026" y="557627"/>
                </a:cubicBezTo>
                <a:cubicBezTo>
                  <a:pt x="60974" y="528395"/>
                  <a:pt x="39124" y="493700"/>
                  <a:pt x="23474" y="453542"/>
                </a:cubicBezTo>
                <a:cubicBezTo>
                  <a:pt x="7825" y="413385"/>
                  <a:pt x="0" y="369980"/>
                  <a:pt x="0" y="323326"/>
                </a:cubicBezTo>
                <a:cubicBezTo>
                  <a:pt x="0" y="276082"/>
                  <a:pt x="7825" y="232972"/>
                  <a:pt x="23474" y="193996"/>
                </a:cubicBezTo>
                <a:cubicBezTo>
                  <a:pt x="39124" y="155019"/>
                  <a:pt x="60974" y="121801"/>
                  <a:pt x="89026" y="94340"/>
                </a:cubicBezTo>
                <a:cubicBezTo>
                  <a:pt x="117077" y="66880"/>
                  <a:pt x="150148" y="45620"/>
                  <a:pt x="188238" y="30561"/>
                </a:cubicBezTo>
                <a:cubicBezTo>
                  <a:pt x="226328" y="15502"/>
                  <a:pt x="267814" y="7972"/>
                  <a:pt x="312696" y="7972"/>
                </a:cubicBezTo>
                <a:close/>
                <a:moveTo>
                  <a:pt x="5493249" y="0"/>
                </a:moveTo>
                <a:cubicBezTo>
                  <a:pt x="5501516" y="0"/>
                  <a:pt x="5509489" y="1772"/>
                  <a:pt x="5517166" y="5315"/>
                </a:cubicBezTo>
                <a:cubicBezTo>
                  <a:pt x="5524843" y="8858"/>
                  <a:pt x="5532815" y="14764"/>
                  <a:pt x="5541083" y="23031"/>
                </a:cubicBezTo>
                <a:lnTo>
                  <a:pt x="5995511" y="473916"/>
                </a:lnTo>
                <a:lnTo>
                  <a:pt x="5995511" y="2657"/>
                </a:lnTo>
                <a:lnTo>
                  <a:pt x="6102696" y="2657"/>
                </a:lnTo>
                <a:lnTo>
                  <a:pt x="6102696" y="592617"/>
                </a:lnTo>
                <a:cubicBezTo>
                  <a:pt x="6102696" y="613877"/>
                  <a:pt x="6097529" y="630412"/>
                  <a:pt x="6087194" y="642223"/>
                </a:cubicBezTo>
                <a:cubicBezTo>
                  <a:pt x="6076859" y="654034"/>
                  <a:pt x="6063425" y="659940"/>
                  <a:pt x="6046889" y="659940"/>
                </a:cubicBezTo>
                <a:cubicBezTo>
                  <a:pt x="6028582" y="659940"/>
                  <a:pt x="6011456" y="651967"/>
                  <a:pt x="5995511" y="636022"/>
                </a:cubicBezTo>
                <a:lnTo>
                  <a:pt x="5542855" y="180708"/>
                </a:lnTo>
                <a:lnTo>
                  <a:pt x="5542855" y="651967"/>
                </a:lnTo>
                <a:lnTo>
                  <a:pt x="5435670" y="651967"/>
                </a:lnTo>
                <a:lnTo>
                  <a:pt x="5435670" y="67323"/>
                </a:lnTo>
                <a:cubicBezTo>
                  <a:pt x="5435670" y="46653"/>
                  <a:pt x="5440837" y="30266"/>
                  <a:pt x="5451172" y="18159"/>
                </a:cubicBezTo>
                <a:cubicBezTo>
                  <a:pt x="5461506" y="6053"/>
                  <a:pt x="5475532" y="0"/>
                  <a:pt x="5493249" y="0"/>
                </a:cubicBezTo>
                <a:close/>
                <a:moveTo>
                  <a:pt x="2435724" y="0"/>
                </a:moveTo>
                <a:cubicBezTo>
                  <a:pt x="2443991" y="0"/>
                  <a:pt x="2451963" y="1772"/>
                  <a:pt x="2459641" y="5315"/>
                </a:cubicBezTo>
                <a:cubicBezTo>
                  <a:pt x="2467318" y="8858"/>
                  <a:pt x="2475290" y="14764"/>
                  <a:pt x="2483558" y="23031"/>
                </a:cubicBezTo>
                <a:lnTo>
                  <a:pt x="2937987" y="473916"/>
                </a:lnTo>
                <a:lnTo>
                  <a:pt x="2937987" y="2657"/>
                </a:lnTo>
                <a:lnTo>
                  <a:pt x="3045171" y="2657"/>
                </a:lnTo>
                <a:lnTo>
                  <a:pt x="3045171" y="592617"/>
                </a:lnTo>
                <a:cubicBezTo>
                  <a:pt x="3045171" y="613877"/>
                  <a:pt x="3040004" y="630412"/>
                  <a:pt x="3029669" y="642223"/>
                </a:cubicBezTo>
                <a:cubicBezTo>
                  <a:pt x="3019334" y="654034"/>
                  <a:pt x="3005899" y="659940"/>
                  <a:pt x="2989364" y="659940"/>
                </a:cubicBezTo>
                <a:cubicBezTo>
                  <a:pt x="2971057" y="659940"/>
                  <a:pt x="2953931" y="651967"/>
                  <a:pt x="2937987" y="636022"/>
                </a:cubicBezTo>
                <a:lnTo>
                  <a:pt x="2485330" y="180708"/>
                </a:lnTo>
                <a:lnTo>
                  <a:pt x="2485330" y="651967"/>
                </a:lnTo>
                <a:lnTo>
                  <a:pt x="2378145" y="651967"/>
                </a:lnTo>
                <a:lnTo>
                  <a:pt x="2378145" y="67323"/>
                </a:lnTo>
                <a:cubicBezTo>
                  <a:pt x="2378145" y="46653"/>
                  <a:pt x="2383313" y="30266"/>
                  <a:pt x="2393647" y="18159"/>
                </a:cubicBezTo>
                <a:cubicBezTo>
                  <a:pt x="2403981" y="6053"/>
                  <a:pt x="2418008" y="0"/>
                  <a:pt x="2435724" y="0"/>
                </a:cubicBezTo>
                <a:close/>
                <a:moveTo>
                  <a:pt x="1664199" y="0"/>
                </a:moveTo>
                <a:cubicBezTo>
                  <a:pt x="1672467" y="0"/>
                  <a:pt x="1680439" y="1772"/>
                  <a:pt x="1688116" y="5315"/>
                </a:cubicBezTo>
                <a:cubicBezTo>
                  <a:pt x="1695793" y="8858"/>
                  <a:pt x="1703765" y="14764"/>
                  <a:pt x="1712033" y="23031"/>
                </a:cubicBezTo>
                <a:lnTo>
                  <a:pt x="2166462" y="473916"/>
                </a:lnTo>
                <a:lnTo>
                  <a:pt x="2166462" y="2657"/>
                </a:lnTo>
                <a:lnTo>
                  <a:pt x="2273646" y="2657"/>
                </a:lnTo>
                <a:lnTo>
                  <a:pt x="2273646" y="592617"/>
                </a:lnTo>
                <a:cubicBezTo>
                  <a:pt x="2273646" y="613877"/>
                  <a:pt x="2268479" y="630412"/>
                  <a:pt x="2258144" y="642223"/>
                </a:cubicBezTo>
                <a:cubicBezTo>
                  <a:pt x="2247809" y="654034"/>
                  <a:pt x="2234374" y="659940"/>
                  <a:pt x="2217839" y="659940"/>
                </a:cubicBezTo>
                <a:cubicBezTo>
                  <a:pt x="2199533" y="659940"/>
                  <a:pt x="2182406" y="651967"/>
                  <a:pt x="2166462" y="636022"/>
                </a:cubicBezTo>
                <a:lnTo>
                  <a:pt x="1713805" y="180708"/>
                </a:lnTo>
                <a:lnTo>
                  <a:pt x="1713805" y="651967"/>
                </a:lnTo>
                <a:lnTo>
                  <a:pt x="1606620" y="651967"/>
                </a:lnTo>
                <a:lnTo>
                  <a:pt x="1606620" y="67323"/>
                </a:lnTo>
                <a:cubicBezTo>
                  <a:pt x="1606620" y="46653"/>
                  <a:pt x="1611787" y="30266"/>
                  <a:pt x="1622122" y="18159"/>
                </a:cubicBezTo>
                <a:cubicBezTo>
                  <a:pt x="1632456" y="6053"/>
                  <a:pt x="1646482" y="0"/>
                  <a:pt x="166419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33" name="Forme libre : forme 32">
            <a:extLst>
              <a:ext uri="{FF2B5EF4-FFF2-40B4-BE49-F238E27FC236}">
                <a16:creationId xmlns:a16="http://schemas.microsoft.com/office/drawing/2014/main" id="{4C1A7176-DB14-4394-8C81-3D51B4FB1821}"/>
              </a:ext>
            </a:extLst>
          </p:cNvPr>
          <p:cNvSpPr/>
          <p:nvPr/>
        </p:nvSpPr>
        <p:spPr>
          <a:xfrm>
            <a:off x="2829960" y="4586982"/>
            <a:ext cx="6391980" cy="652854"/>
          </a:xfrm>
          <a:custGeom>
            <a:avLst/>
            <a:gdLst/>
            <a:ahLst/>
            <a:cxnLst/>
            <a:rect l="l" t="t" r="r" b="b"/>
            <a:pathLst>
              <a:path w="6391980" h="652854">
                <a:moveTo>
                  <a:pt x="1613211" y="269291"/>
                </a:moveTo>
                <a:lnTo>
                  <a:pt x="1970198" y="269291"/>
                </a:lnTo>
                <a:lnTo>
                  <a:pt x="1970198" y="364074"/>
                </a:lnTo>
                <a:lnTo>
                  <a:pt x="1613211" y="364074"/>
                </a:lnTo>
                <a:close/>
                <a:moveTo>
                  <a:pt x="5817079" y="112500"/>
                </a:moveTo>
                <a:lnTo>
                  <a:pt x="5817079" y="531495"/>
                </a:lnTo>
                <a:lnTo>
                  <a:pt x="6078398" y="531495"/>
                </a:lnTo>
                <a:cubicBezTo>
                  <a:pt x="6107334" y="531495"/>
                  <a:pt x="6134057" y="526180"/>
                  <a:pt x="6158565" y="515551"/>
                </a:cubicBezTo>
                <a:cubicBezTo>
                  <a:pt x="6183073" y="504921"/>
                  <a:pt x="6204332" y="490304"/>
                  <a:pt x="6222344" y="471702"/>
                </a:cubicBezTo>
                <a:cubicBezTo>
                  <a:pt x="6240356" y="453100"/>
                  <a:pt x="6254381" y="430807"/>
                  <a:pt x="6264421" y="404822"/>
                </a:cubicBezTo>
                <a:cubicBezTo>
                  <a:pt x="6274460" y="378838"/>
                  <a:pt x="6279480" y="350787"/>
                  <a:pt x="6279480" y="320669"/>
                </a:cubicBezTo>
                <a:cubicBezTo>
                  <a:pt x="6279480" y="290551"/>
                  <a:pt x="6274460" y="262647"/>
                  <a:pt x="6264421" y="236959"/>
                </a:cubicBezTo>
                <a:cubicBezTo>
                  <a:pt x="6254381" y="211270"/>
                  <a:pt x="6240356" y="189272"/>
                  <a:pt x="6222344" y="170965"/>
                </a:cubicBezTo>
                <a:cubicBezTo>
                  <a:pt x="6204332" y="152658"/>
                  <a:pt x="6183073" y="138337"/>
                  <a:pt x="6158565" y="128002"/>
                </a:cubicBezTo>
                <a:cubicBezTo>
                  <a:pt x="6134057" y="117667"/>
                  <a:pt x="6107334" y="112500"/>
                  <a:pt x="6078398" y="112500"/>
                </a:cubicBezTo>
                <a:close/>
                <a:moveTo>
                  <a:pt x="3694509" y="112500"/>
                </a:moveTo>
                <a:cubicBezTo>
                  <a:pt x="3665572" y="112500"/>
                  <a:pt x="3638850" y="117667"/>
                  <a:pt x="3614342" y="128002"/>
                </a:cubicBezTo>
                <a:cubicBezTo>
                  <a:pt x="3589834" y="138337"/>
                  <a:pt x="3568722" y="152658"/>
                  <a:pt x="3551006" y="170965"/>
                </a:cubicBezTo>
                <a:cubicBezTo>
                  <a:pt x="3533289" y="189272"/>
                  <a:pt x="3519411" y="211122"/>
                  <a:pt x="3509372" y="236516"/>
                </a:cubicBezTo>
                <a:cubicBezTo>
                  <a:pt x="3499333" y="261909"/>
                  <a:pt x="3494313" y="289960"/>
                  <a:pt x="3494313" y="320669"/>
                </a:cubicBezTo>
                <a:cubicBezTo>
                  <a:pt x="3494313" y="350787"/>
                  <a:pt x="3499332" y="378838"/>
                  <a:pt x="3509372" y="404822"/>
                </a:cubicBezTo>
                <a:cubicBezTo>
                  <a:pt x="3519411" y="430807"/>
                  <a:pt x="3533289" y="453100"/>
                  <a:pt x="3551006" y="471702"/>
                </a:cubicBezTo>
                <a:cubicBezTo>
                  <a:pt x="3568722" y="490304"/>
                  <a:pt x="3589834" y="504921"/>
                  <a:pt x="3614342" y="515551"/>
                </a:cubicBezTo>
                <a:cubicBezTo>
                  <a:pt x="3638850" y="526180"/>
                  <a:pt x="3665572" y="531495"/>
                  <a:pt x="3694509" y="531495"/>
                </a:cubicBezTo>
                <a:lnTo>
                  <a:pt x="3851300" y="531495"/>
                </a:lnTo>
                <a:cubicBezTo>
                  <a:pt x="3880827" y="531495"/>
                  <a:pt x="3907993" y="526180"/>
                  <a:pt x="3932796" y="515551"/>
                </a:cubicBezTo>
                <a:cubicBezTo>
                  <a:pt x="3957599" y="504921"/>
                  <a:pt x="3979007" y="490304"/>
                  <a:pt x="3997018" y="471702"/>
                </a:cubicBezTo>
                <a:cubicBezTo>
                  <a:pt x="4015030" y="453100"/>
                  <a:pt x="4029056" y="430807"/>
                  <a:pt x="4039095" y="404822"/>
                </a:cubicBezTo>
                <a:cubicBezTo>
                  <a:pt x="4049135" y="378838"/>
                  <a:pt x="4054154" y="350787"/>
                  <a:pt x="4054154" y="320669"/>
                </a:cubicBezTo>
                <a:cubicBezTo>
                  <a:pt x="4054154" y="290551"/>
                  <a:pt x="4049135" y="262647"/>
                  <a:pt x="4039095" y="236959"/>
                </a:cubicBezTo>
                <a:cubicBezTo>
                  <a:pt x="4029056" y="211270"/>
                  <a:pt x="4015030" y="189272"/>
                  <a:pt x="3997018" y="170965"/>
                </a:cubicBezTo>
                <a:cubicBezTo>
                  <a:pt x="3979007" y="152658"/>
                  <a:pt x="3957599" y="138337"/>
                  <a:pt x="3932796" y="128002"/>
                </a:cubicBezTo>
                <a:cubicBezTo>
                  <a:pt x="3907993" y="117667"/>
                  <a:pt x="3880827" y="112500"/>
                  <a:pt x="3851300" y="112500"/>
                </a:cubicBezTo>
                <a:close/>
                <a:moveTo>
                  <a:pt x="5705465" y="0"/>
                </a:moveTo>
                <a:lnTo>
                  <a:pt x="6078398" y="0"/>
                </a:lnTo>
                <a:cubicBezTo>
                  <a:pt x="6123870" y="0"/>
                  <a:pt x="6165799" y="7678"/>
                  <a:pt x="6204185" y="23032"/>
                </a:cubicBezTo>
                <a:cubicBezTo>
                  <a:pt x="6242570" y="38386"/>
                  <a:pt x="6275641" y="59941"/>
                  <a:pt x="6303397" y="87697"/>
                </a:cubicBezTo>
                <a:cubicBezTo>
                  <a:pt x="6331153" y="115453"/>
                  <a:pt x="6352855" y="148671"/>
                  <a:pt x="6368506" y="187352"/>
                </a:cubicBezTo>
                <a:cubicBezTo>
                  <a:pt x="6384155" y="226033"/>
                  <a:pt x="6391980" y="268701"/>
                  <a:pt x="6391980" y="315354"/>
                </a:cubicBezTo>
                <a:cubicBezTo>
                  <a:pt x="6391980" y="362008"/>
                  <a:pt x="6384155" y="405413"/>
                  <a:pt x="6368506" y="445570"/>
                </a:cubicBezTo>
                <a:cubicBezTo>
                  <a:pt x="6352855" y="485728"/>
                  <a:pt x="6331153" y="520423"/>
                  <a:pt x="6303397" y="549655"/>
                </a:cubicBezTo>
                <a:cubicBezTo>
                  <a:pt x="6275641" y="578887"/>
                  <a:pt x="6242570" y="601919"/>
                  <a:pt x="6204185" y="618749"/>
                </a:cubicBezTo>
                <a:cubicBezTo>
                  <a:pt x="6165799" y="635580"/>
                  <a:pt x="6123870" y="643995"/>
                  <a:pt x="6078398" y="643995"/>
                </a:cubicBezTo>
                <a:lnTo>
                  <a:pt x="5705465" y="643995"/>
                </a:lnTo>
                <a:close/>
                <a:moveTo>
                  <a:pt x="5076816" y="0"/>
                </a:moveTo>
                <a:lnTo>
                  <a:pt x="5189315" y="0"/>
                </a:lnTo>
                <a:lnTo>
                  <a:pt x="5189315" y="531495"/>
                </a:lnTo>
                <a:lnTo>
                  <a:pt x="5622483" y="531495"/>
                </a:lnTo>
                <a:lnTo>
                  <a:pt x="5622483" y="643995"/>
                </a:lnTo>
                <a:lnTo>
                  <a:pt x="5076816" y="643995"/>
                </a:lnTo>
                <a:close/>
                <a:moveTo>
                  <a:pt x="4257666" y="0"/>
                </a:moveTo>
                <a:lnTo>
                  <a:pt x="4720066" y="0"/>
                </a:lnTo>
                <a:cubicBezTo>
                  <a:pt x="4756680" y="0"/>
                  <a:pt x="4789456" y="5463"/>
                  <a:pt x="4818392" y="16388"/>
                </a:cubicBezTo>
                <a:cubicBezTo>
                  <a:pt x="4847330" y="27313"/>
                  <a:pt x="4871838" y="42963"/>
                  <a:pt x="4891916" y="63337"/>
                </a:cubicBezTo>
                <a:cubicBezTo>
                  <a:pt x="4911995" y="83711"/>
                  <a:pt x="4927349" y="108366"/>
                  <a:pt x="4937979" y="137303"/>
                </a:cubicBezTo>
                <a:cubicBezTo>
                  <a:pt x="4948609" y="166240"/>
                  <a:pt x="4953924" y="198720"/>
                  <a:pt x="4953924" y="234744"/>
                </a:cubicBezTo>
                <a:cubicBezTo>
                  <a:pt x="4953924" y="288484"/>
                  <a:pt x="4942261" y="333513"/>
                  <a:pt x="4918934" y="369832"/>
                </a:cubicBezTo>
                <a:cubicBezTo>
                  <a:pt x="4895607" y="406151"/>
                  <a:pt x="4862979" y="432283"/>
                  <a:pt x="4821050" y="448228"/>
                </a:cubicBezTo>
                <a:lnTo>
                  <a:pt x="5015046" y="643995"/>
                </a:lnTo>
                <a:lnTo>
                  <a:pt x="4855597" y="643995"/>
                </a:lnTo>
                <a:lnTo>
                  <a:pt x="4692605" y="465059"/>
                </a:lnTo>
                <a:lnTo>
                  <a:pt x="4451661" y="465059"/>
                </a:lnTo>
                <a:lnTo>
                  <a:pt x="4451661" y="365846"/>
                </a:lnTo>
                <a:lnTo>
                  <a:pt x="4720066" y="365846"/>
                </a:lnTo>
                <a:cubicBezTo>
                  <a:pt x="4760814" y="365846"/>
                  <a:pt x="4791522" y="354773"/>
                  <a:pt x="4812192" y="332628"/>
                </a:cubicBezTo>
                <a:cubicBezTo>
                  <a:pt x="4832861" y="310482"/>
                  <a:pt x="4843195" y="278445"/>
                  <a:pt x="4843195" y="236516"/>
                </a:cubicBezTo>
                <a:cubicBezTo>
                  <a:pt x="4843195" y="194587"/>
                  <a:pt x="4832418" y="163435"/>
                  <a:pt x="4810863" y="143061"/>
                </a:cubicBezTo>
                <a:cubicBezTo>
                  <a:pt x="4789308" y="122687"/>
                  <a:pt x="4759042" y="112500"/>
                  <a:pt x="4720066" y="112500"/>
                </a:cubicBezTo>
                <a:lnTo>
                  <a:pt x="4369279" y="112500"/>
                </a:lnTo>
                <a:lnTo>
                  <a:pt x="4369279" y="643995"/>
                </a:lnTo>
                <a:lnTo>
                  <a:pt x="4257666" y="643995"/>
                </a:lnTo>
                <a:close/>
                <a:moveTo>
                  <a:pt x="3694509" y="0"/>
                </a:moveTo>
                <a:lnTo>
                  <a:pt x="3851300" y="0"/>
                </a:lnTo>
                <a:cubicBezTo>
                  <a:pt x="3897954" y="0"/>
                  <a:pt x="3940621" y="7678"/>
                  <a:pt x="3979302" y="23032"/>
                </a:cubicBezTo>
                <a:cubicBezTo>
                  <a:pt x="4017983" y="38386"/>
                  <a:pt x="4051201" y="59941"/>
                  <a:pt x="4078957" y="87697"/>
                </a:cubicBezTo>
                <a:cubicBezTo>
                  <a:pt x="4106713" y="115453"/>
                  <a:pt x="4128268" y="148671"/>
                  <a:pt x="4143622" y="187352"/>
                </a:cubicBezTo>
                <a:cubicBezTo>
                  <a:pt x="4158977" y="226033"/>
                  <a:pt x="4166654" y="268701"/>
                  <a:pt x="4166654" y="315354"/>
                </a:cubicBezTo>
                <a:cubicBezTo>
                  <a:pt x="4166654" y="362008"/>
                  <a:pt x="4158829" y="405413"/>
                  <a:pt x="4143179" y="445570"/>
                </a:cubicBezTo>
                <a:cubicBezTo>
                  <a:pt x="4127530" y="485728"/>
                  <a:pt x="4105680" y="520423"/>
                  <a:pt x="4077628" y="549655"/>
                </a:cubicBezTo>
                <a:cubicBezTo>
                  <a:pt x="4049578" y="578887"/>
                  <a:pt x="4016359" y="601919"/>
                  <a:pt x="3977973" y="618749"/>
                </a:cubicBezTo>
                <a:cubicBezTo>
                  <a:pt x="3939588" y="635580"/>
                  <a:pt x="3897363" y="643995"/>
                  <a:pt x="3851300" y="643995"/>
                </a:cubicBezTo>
                <a:lnTo>
                  <a:pt x="3694509" y="643995"/>
                </a:lnTo>
                <a:cubicBezTo>
                  <a:pt x="3649628" y="643995"/>
                  <a:pt x="3608141" y="635580"/>
                  <a:pt x="3570051" y="618749"/>
                </a:cubicBezTo>
                <a:cubicBezTo>
                  <a:pt x="3531960" y="601919"/>
                  <a:pt x="3498889" y="578887"/>
                  <a:pt x="3470839" y="549655"/>
                </a:cubicBezTo>
                <a:cubicBezTo>
                  <a:pt x="3442787" y="520423"/>
                  <a:pt x="3420937" y="485728"/>
                  <a:pt x="3405287" y="445570"/>
                </a:cubicBezTo>
                <a:cubicBezTo>
                  <a:pt x="3389638" y="405413"/>
                  <a:pt x="3381813" y="362008"/>
                  <a:pt x="3381813" y="315354"/>
                </a:cubicBezTo>
                <a:cubicBezTo>
                  <a:pt x="3381813" y="268110"/>
                  <a:pt x="3389638" y="225000"/>
                  <a:pt x="3405287" y="186024"/>
                </a:cubicBezTo>
                <a:cubicBezTo>
                  <a:pt x="3420937" y="147047"/>
                  <a:pt x="3442787" y="113829"/>
                  <a:pt x="3470839" y="86368"/>
                </a:cubicBezTo>
                <a:cubicBezTo>
                  <a:pt x="3498890" y="58908"/>
                  <a:pt x="3531960" y="37648"/>
                  <a:pt x="3570051" y="22589"/>
                </a:cubicBezTo>
                <a:cubicBezTo>
                  <a:pt x="3608141" y="7530"/>
                  <a:pt x="3649628" y="0"/>
                  <a:pt x="3694509" y="0"/>
                </a:cubicBezTo>
                <a:close/>
                <a:moveTo>
                  <a:pt x="2318785" y="0"/>
                </a:moveTo>
                <a:lnTo>
                  <a:pt x="2453430" y="0"/>
                </a:lnTo>
                <a:lnTo>
                  <a:pt x="2713863" y="495177"/>
                </a:lnTo>
                <a:lnTo>
                  <a:pt x="2811304" y="319783"/>
                </a:lnTo>
                <a:lnTo>
                  <a:pt x="2643883" y="0"/>
                </a:lnTo>
                <a:lnTo>
                  <a:pt x="2779414" y="0"/>
                </a:lnTo>
                <a:lnTo>
                  <a:pt x="3028331" y="495177"/>
                </a:lnTo>
                <a:lnTo>
                  <a:pt x="3290535" y="0"/>
                </a:lnTo>
                <a:lnTo>
                  <a:pt x="3416322" y="0"/>
                </a:lnTo>
                <a:lnTo>
                  <a:pt x="3083252" y="617420"/>
                </a:lnTo>
                <a:cubicBezTo>
                  <a:pt x="3076756" y="629231"/>
                  <a:pt x="3068340" y="638090"/>
                  <a:pt x="3058006" y="643995"/>
                </a:cubicBezTo>
                <a:cubicBezTo>
                  <a:pt x="3047671" y="649901"/>
                  <a:pt x="3036598" y="652854"/>
                  <a:pt x="3024787" y="652854"/>
                </a:cubicBezTo>
                <a:cubicBezTo>
                  <a:pt x="3012976" y="652854"/>
                  <a:pt x="3002051" y="649901"/>
                  <a:pt x="2992012" y="643995"/>
                </a:cubicBezTo>
                <a:cubicBezTo>
                  <a:pt x="2981972" y="638090"/>
                  <a:pt x="2973705" y="629231"/>
                  <a:pt x="2967209" y="617420"/>
                </a:cubicBezTo>
                <a:lnTo>
                  <a:pt x="2867996" y="428740"/>
                </a:lnTo>
                <a:lnTo>
                  <a:pt x="2767898" y="617420"/>
                </a:lnTo>
                <a:cubicBezTo>
                  <a:pt x="2761402" y="629231"/>
                  <a:pt x="2753135" y="638090"/>
                  <a:pt x="2743095" y="643995"/>
                </a:cubicBezTo>
                <a:cubicBezTo>
                  <a:pt x="2733056" y="649901"/>
                  <a:pt x="2722131" y="652854"/>
                  <a:pt x="2710320" y="652854"/>
                </a:cubicBezTo>
                <a:cubicBezTo>
                  <a:pt x="2684335" y="652854"/>
                  <a:pt x="2664847" y="641042"/>
                  <a:pt x="2651855" y="617420"/>
                </a:cubicBezTo>
                <a:close/>
                <a:moveTo>
                  <a:pt x="1419215" y="0"/>
                </a:moveTo>
                <a:lnTo>
                  <a:pt x="1994116" y="0"/>
                </a:lnTo>
                <a:lnTo>
                  <a:pt x="1994116" y="112500"/>
                </a:lnTo>
                <a:lnTo>
                  <a:pt x="1530829" y="112500"/>
                </a:lnTo>
                <a:lnTo>
                  <a:pt x="1530829" y="531495"/>
                </a:lnTo>
                <a:lnTo>
                  <a:pt x="1995002" y="531495"/>
                </a:lnTo>
                <a:lnTo>
                  <a:pt x="1995002" y="643995"/>
                </a:lnTo>
                <a:lnTo>
                  <a:pt x="1419215" y="643995"/>
                </a:lnTo>
                <a:close/>
                <a:moveTo>
                  <a:pt x="1194473" y="0"/>
                </a:moveTo>
                <a:lnTo>
                  <a:pt x="1306973" y="0"/>
                </a:lnTo>
                <a:lnTo>
                  <a:pt x="1306973" y="646653"/>
                </a:lnTo>
                <a:lnTo>
                  <a:pt x="1194473" y="646653"/>
                </a:lnTo>
                <a:lnTo>
                  <a:pt x="1194473" y="366732"/>
                </a:lnTo>
                <a:lnTo>
                  <a:pt x="870261" y="366732"/>
                </a:lnTo>
                <a:lnTo>
                  <a:pt x="870261" y="266634"/>
                </a:lnTo>
                <a:lnTo>
                  <a:pt x="1194473" y="266634"/>
                </a:lnTo>
                <a:close/>
                <a:moveTo>
                  <a:pt x="676266" y="0"/>
                </a:moveTo>
                <a:lnTo>
                  <a:pt x="788765" y="0"/>
                </a:lnTo>
                <a:lnTo>
                  <a:pt x="788765" y="646653"/>
                </a:lnTo>
                <a:lnTo>
                  <a:pt x="676266" y="646653"/>
                </a:lnTo>
                <a:close/>
                <a:moveTo>
                  <a:pt x="0" y="0"/>
                </a:moveTo>
                <a:lnTo>
                  <a:pt x="601475" y="0"/>
                </a:lnTo>
                <a:lnTo>
                  <a:pt x="601475" y="112500"/>
                </a:lnTo>
                <a:lnTo>
                  <a:pt x="356987" y="112500"/>
                </a:lnTo>
                <a:lnTo>
                  <a:pt x="356987" y="643995"/>
                </a:lnTo>
                <a:lnTo>
                  <a:pt x="244487" y="643995"/>
                </a:lnTo>
                <a:lnTo>
                  <a:pt x="244487" y="112500"/>
                </a:lnTo>
                <a:lnTo>
                  <a:pt x="0" y="112500"/>
                </a:lnTo>
                <a:close/>
              </a:path>
            </a:pathLst>
          </a:custGeom>
          <a:gradFill>
            <a:gsLst>
              <a:gs pos="0">
                <a:srgbClr val="FE813A"/>
              </a:gs>
              <a:gs pos="100000">
                <a:srgbClr val="FFAF4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2.96296E-6 L 1.04167E-6 0.12153 " pathEditMode="relative" rAng="0" ptsTypes="AA">
                                      <p:cBhvr>
                                        <p:cTn id="9" dur="4000" spd="-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06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animMotion origin="layout" path="M 1.04167E-6 1.48148E-6 L -0.00052 0.06782 " pathEditMode="relative" rAng="0" ptsTypes="AA">
                                      <p:cBhvr>
                                        <p:cTn id="14" dur="15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338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4000" fill="hold"/>
                                        <p:tgtEl>
                                          <p:spTgt spid="3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xit" presetSubtype="8" fill="hold" grpId="2" nodeType="withEffect">
                                  <p:stCondLst>
                                    <p:cond delay="73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mp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7" dur="4000" fill="hold"/>
                                        <p:tgtEl>
                                          <p:spTgt spid="33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2" presetClass="exit" presetSubtype="8" fill="hold" grpId="2" nodeType="withEffect">
                                  <p:stCondLst>
                                    <p:cond delay="71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e 49">
            <a:extLst>
              <a:ext uri="{FF2B5EF4-FFF2-40B4-BE49-F238E27FC236}">
                <a16:creationId xmlns:a16="http://schemas.microsoft.com/office/drawing/2014/main" id="{B1BFD0B0-9A93-7A21-7565-BB1E0AD0A774}"/>
              </a:ext>
            </a:extLst>
          </p:cNvPr>
          <p:cNvGrpSpPr/>
          <p:nvPr/>
        </p:nvGrpSpPr>
        <p:grpSpPr>
          <a:xfrm>
            <a:off x="715962" y="3745233"/>
            <a:ext cx="1296988" cy="1286271"/>
            <a:chOff x="633412" y="4755734"/>
            <a:chExt cx="2491788" cy="2471199"/>
          </a:xfrm>
          <a:solidFill>
            <a:srgbClr val="FE813A">
              <a:alpha val="22000"/>
            </a:srgbClr>
          </a:solidFill>
        </p:grpSpPr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01F556AD-CDCA-99CB-739B-25AAFC5DD6F9}"/>
                </a:ext>
              </a:extLst>
            </p:cNvPr>
            <p:cNvSpPr/>
            <p:nvPr/>
          </p:nvSpPr>
          <p:spPr>
            <a:xfrm>
              <a:off x="633412" y="4755734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5D6899C8-4DB7-977C-1652-967C312048A1}"/>
                </a:ext>
              </a:extLst>
            </p:cNvPr>
            <p:cNvSpPr/>
            <p:nvPr/>
          </p:nvSpPr>
          <p:spPr>
            <a:xfrm>
              <a:off x="1423531" y="4755734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D753DE36-C784-8788-08A2-38B151475761}"/>
                </a:ext>
              </a:extLst>
            </p:cNvPr>
            <p:cNvSpPr/>
            <p:nvPr/>
          </p:nvSpPr>
          <p:spPr>
            <a:xfrm>
              <a:off x="2213651" y="4755734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7A9EFAAC-07B9-7A07-4E0A-4629226E9347}"/>
                </a:ext>
              </a:extLst>
            </p:cNvPr>
            <p:cNvSpPr/>
            <p:nvPr/>
          </p:nvSpPr>
          <p:spPr>
            <a:xfrm>
              <a:off x="3004004" y="4755734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9 w 121196"/>
                <a:gd name="connsiteY1" fmla="*/ 121197 h 121196"/>
                <a:gd name="connsiteX2" fmla="*/ 0 w 121196"/>
                <a:gd name="connsiteY2" fmla="*/ 60598 h 121196"/>
                <a:gd name="connsiteX3" fmla="*/ 60599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9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9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7665303D-873C-5BCC-61E6-8FE7D97CE0A9}"/>
                </a:ext>
              </a:extLst>
            </p:cNvPr>
            <p:cNvSpPr/>
            <p:nvPr/>
          </p:nvSpPr>
          <p:spPr>
            <a:xfrm>
              <a:off x="633412" y="5539068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B9AF66CD-1381-AED0-9AA1-C41A30C0AED4}"/>
                </a:ext>
              </a:extLst>
            </p:cNvPr>
            <p:cNvSpPr/>
            <p:nvPr/>
          </p:nvSpPr>
          <p:spPr>
            <a:xfrm>
              <a:off x="1423531" y="5539068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C502A330-2B44-0927-4ABC-B1FB5B8B3ED9}"/>
                </a:ext>
              </a:extLst>
            </p:cNvPr>
            <p:cNvSpPr/>
            <p:nvPr/>
          </p:nvSpPr>
          <p:spPr>
            <a:xfrm>
              <a:off x="2213651" y="5539068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0E6D4419-69A5-E3BE-7F63-A50B1109C5B3}"/>
                </a:ext>
              </a:extLst>
            </p:cNvPr>
            <p:cNvSpPr/>
            <p:nvPr/>
          </p:nvSpPr>
          <p:spPr>
            <a:xfrm>
              <a:off x="3004004" y="5539068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9 w 121196"/>
                <a:gd name="connsiteY1" fmla="*/ 121197 h 121196"/>
                <a:gd name="connsiteX2" fmla="*/ 0 w 121196"/>
                <a:gd name="connsiteY2" fmla="*/ 60598 h 121196"/>
                <a:gd name="connsiteX3" fmla="*/ 60599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9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9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CAF54846-36FF-AA1D-8B55-DAD9FD6D2DF6}"/>
                </a:ext>
              </a:extLst>
            </p:cNvPr>
            <p:cNvSpPr/>
            <p:nvPr/>
          </p:nvSpPr>
          <p:spPr>
            <a:xfrm>
              <a:off x="633412" y="6322402"/>
              <a:ext cx="121196" cy="121196"/>
            </a:xfrm>
            <a:custGeom>
              <a:avLst/>
              <a:gdLst>
                <a:gd name="connsiteX0" fmla="*/ 121197 w 121196"/>
                <a:gd name="connsiteY0" fmla="*/ 60599 h 121196"/>
                <a:gd name="connsiteX1" fmla="*/ 60598 w 121196"/>
                <a:gd name="connsiteY1" fmla="*/ 121197 h 121196"/>
                <a:gd name="connsiteX2" fmla="*/ 0 w 121196"/>
                <a:gd name="connsiteY2" fmla="*/ 60599 h 121196"/>
                <a:gd name="connsiteX3" fmla="*/ 60598 w 121196"/>
                <a:gd name="connsiteY3" fmla="*/ 0 h 121196"/>
                <a:gd name="connsiteX4" fmla="*/ 121197 w 121196"/>
                <a:gd name="connsiteY4" fmla="*/ 60599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9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9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9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CDDECFBA-E986-7A5E-3654-43C8B7962FA5}"/>
                </a:ext>
              </a:extLst>
            </p:cNvPr>
            <p:cNvSpPr/>
            <p:nvPr/>
          </p:nvSpPr>
          <p:spPr>
            <a:xfrm>
              <a:off x="1423531" y="6322402"/>
              <a:ext cx="121196" cy="121196"/>
            </a:xfrm>
            <a:custGeom>
              <a:avLst/>
              <a:gdLst>
                <a:gd name="connsiteX0" fmla="*/ 121197 w 121196"/>
                <a:gd name="connsiteY0" fmla="*/ 60599 h 121196"/>
                <a:gd name="connsiteX1" fmla="*/ 60598 w 121196"/>
                <a:gd name="connsiteY1" fmla="*/ 121197 h 121196"/>
                <a:gd name="connsiteX2" fmla="*/ 0 w 121196"/>
                <a:gd name="connsiteY2" fmla="*/ 60599 h 121196"/>
                <a:gd name="connsiteX3" fmla="*/ 60598 w 121196"/>
                <a:gd name="connsiteY3" fmla="*/ 0 h 121196"/>
                <a:gd name="connsiteX4" fmla="*/ 121197 w 121196"/>
                <a:gd name="connsiteY4" fmla="*/ 60599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9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9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9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8DDF3A2E-F12D-6EF0-8B82-3AB4F487A486}"/>
                </a:ext>
              </a:extLst>
            </p:cNvPr>
            <p:cNvSpPr/>
            <p:nvPr/>
          </p:nvSpPr>
          <p:spPr>
            <a:xfrm>
              <a:off x="2213651" y="6322402"/>
              <a:ext cx="121196" cy="121196"/>
            </a:xfrm>
            <a:custGeom>
              <a:avLst/>
              <a:gdLst>
                <a:gd name="connsiteX0" fmla="*/ 121197 w 121196"/>
                <a:gd name="connsiteY0" fmla="*/ 60599 h 121196"/>
                <a:gd name="connsiteX1" fmla="*/ 60598 w 121196"/>
                <a:gd name="connsiteY1" fmla="*/ 121197 h 121196"/>
                <a:gd name="connsiteX2" fmla="*/ 0 w 121196"/>
                <a:gd name="connsiteY2" fmla="*/ 60599 h 121196"/>
                <a:gd name="connsiteX3" fmla="*/ 60598 w 121196"/>
                <a:gd name="connsiteY3" fmla="*/ 0 h 121196"/>
                <a:gd name="connsiteX4" fmla="*/ 121197 w 121196"/>
                <a:gd name="connsiteY4" fmla="*/ 60599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9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9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9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orme libre : forme 44">
              <a:extLst>
                <a:ext uri="{FF2B5EF4-FFF2-40B4-BE49-F238E27FC236}">
                  <a16:creationId xmlns:a16="http://schemas.microsoft.com/office/drawing/2014/main" id="{330021CD-6E14-75A5-A3DB-75EC00B37289}"/>
                </a:ext>
              </a:extLst>
            </p:cNvPr>
            <p:cNvSpPr/>
            <p:nvPr/>
          </p:nvSpPr>
          <p:spPr>
            <a:xfrm>
              <a:off x="3004004" y="6322402"/>
              <a:ext cx="121196" cy="121196"/>
            </a:xfrm>
            <a:custGeom>
              <a:avLst/>
              <a:gdLst>
                <a:gd name="connsiteX0" fmla="*/ 121197 w 121196"/>
                <a:gd name="connsiteY0" fmla="*/ 60599 h 121196"/>
                <a:gd name="connsiteX1" fmla="*/ 60599 w 121196"/>
                <a:gd name="connsiteY1" fmla="*/ 121197 h 121196"/>
                <a:gd name="connsiteX2" fmla="*/ 0 w 121196"/>
                <a:gd name="connsiteY2" fmla="*/ 60599 h 121196"/>
                <a:gd name="connsiteX3" fmla="*/ 60599 w 121196"/>
                <a:gd name="connsiteY3" fmla="*/ 0 h 121196"/>
                <a:gd name="connsiteX4" fmla="*/ 121197 w 121196"/>
                <a:gd name="connsiteY4" fmla="*/ 60599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9"/>
                  </a:moveTo>
                  <a:cubicBezTo>
                    <a:pt x="121197" y="94056"/>
                    <a:pt x="94056" y="121197"/>
                    <a:pt x="60599" y="121197"/>
                  </a:cubicBezTo>
                  <a:cubicBezTo>
                    <a:pt x="27141" y="121197"/>
                    <a:pt x="0" y="94056"/>
                    <a:pt x="0" y="60599"/>
                  </a:cubicBezTo>
                  <a:cubicBezTo>
                    <a:pt x="0" y="27141"/>
                    <a:pt x="27141" y="0"/>
                    <a:pt x="60599" y="0"/>
                  </a:cubicBezTo>
                  <a:cubicBezTo>
                    <a:pt x="94056" y="0"/>
                    <a:pt x="121197" y="27141"/>
                    <a:pt x="121197" y="60599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" name="Forme libre : forme 45">
              <a:extLst>
                <a:ext uri="{FF2B5EF4-FFF2-40B4-BE49-F238E27FC236}">
                  <a16:creationId xmlns:a16="http://schemas.microsoft.com/office/drawing/2014/main" id="{2B6F7393-DAF6-33D7-4969-730A2EC28D76}"/>
                </a:ext>
              </a:extLst>
            </p:cNvPr>
            <p:cNvSpPr/>
            <p:nvPr/>
          </p:nvSpPr>
          <p:spPr>
            <a:xfrm>
              <a:off x="633412" y="7105737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orme libre : forme 46">
              <a:extLst>
                <a:ext uri="{FF2B5EF4-FFF2-40B4-BE49-F238E27FC236}">
                  <a16:creationId xmlns:a16="http://schemas.microsoft.com/office/drawing/2014/main" id="{F1D29423-8A53-FA5C-9C35-BF6C76E221A1}"/>
                </a:ext>
              </a:extLst>
            </p:cNvPr>
            <p:cNvSpPr/>
            <p:nvPr/>
          </p:nvSpPr>
          <p:spPr>
            <a:xfrm>
              <a:off x="1423531" y="7105737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" name="Forme libre : forme 47">
              <a:extLst>
                <a:ext uri="{FF2B5EF4-FFF2-40B4-BE49-F238E27FC236}">
                  <a16:creationId xmlns:a16="http://schemas.microsoft.com/office/drawing/2014/main" id="{C79CCCE5-3379-8DC9-9775-B34786E295B1}"/>
                </a:ext>
              </a:extLst>
            </p:cNvPr>
            <p:cNvSpPr/>
            <p:nvPr/>
          </p:nvSpPr>
          <p:spPr>
            <a:xfrm>
              <a:off x="2213651" y="7105737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" name="Forme libre : forme 48">
              <a:extLst>
                <a:ext uri="{FF2B5EF4-FFF2-40B4-BE49-F238E27FC236}">
                  <a16:creationId xmlns:a16="http://schemas.microsoft.com/office/drawing/2014/main" id="{868881F3-018B-3D25-A63A-BA18E2247455}"/>
                </a:ext>
              </a:extLst>
            </p:cNvPr>
            <p:cNvSpPr/>
            <p:nvPr/>
          </p:nvSpPr>
          <p:spPr>
            <a:xfrm>
              <a:off x="3004004" y="7105737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9 w 121196"/>
                <a:gd name="connsiteY1" fmla="*/ 121197 h 121196"/>
                <a:gd name="connsiteX2" fmla="*/ 0 w 121196"/>
                <a:gd name="connsiteY2" fmla="*/ 60598 h 121196"/>
                <a:gd name="connsiteX3" fmla="*/ 60599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9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9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5" name="Forme libre : forme 14">
            <a:extLst>
              <a:ext uri="{FF2B5EF4-FFF2-40B4-BE49-F238E27FC236}">
                <a16:creationId xmlns:a16="http://schemas.microsoft.com/office/drawing/2014/main" id="{24666590-096A-FF8D-9024-70758F36EFF1}"/>
              </a:ext>
            </a:extLst>
          </p:cNvPr>
          <p:cNvSpPr/>
          <p:nvPr/>
        </p:nvSpPr>
        <p:spPr>
          <a:xfrm rot="5400000">
            <a:off x="998928" y="4266137"/>
            <a:ext cx="361166" cy="252816"/>
          </a:xfrm>
          <a:custGeom>
            <a:avLst/>
            <a:gdLst>
              <a:gd name="connsiteX0" fmla="*/ 0 w 1152071"/>
              <a:gd name="connsiteY0" fmla="*/ 403225 h 806450"/>
              <a:gd name="connsiteX1" fmla="*/ 403225 w 1152071"/>
              <a:gd name="connsiteY1" fmla="*/ 0 h 806450"/>
              <a:gd name="connsiteX2" fmla="*/ 748846 w 1152071"/>
              <a:gd name="connsiteY2" fmla="*/ 0 h 806450"/>
              <a:gd name="connsiteX3" fmla="*/ 1152071 w 1152071"/>
              <a:gd name="connsiteY3" fmla="*/ 403225 h 806450"/>
              <a:gd name="connsiteX4" fmla="*/ 748846 w 1152071"/>
              <a:gd name="connsiteY4" fmla="*/ 806450 h 806450"/>
              <a:gd name="connsiteX5" fmla="*/ 403225 w 1152071"/>
              <a:gd name="connsiteY5" fmla="*/ 806450 h 806450"/>
              <a:gd name="connsiteX6" fmla="*/ 0 w 1152071"/>
              <a:gd name="connsiteY6" fmla="*/ 403225 h 806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2071" h="806450">
                <a:moveTo>
                  <a:pt x="0" y="403225"/>
                </a:moveTo>
                <a:cubicBezTo>
                  <a:pt x="0" y="180530"/>
                  <a:pt x="180530" y="0"/>
                  <a:pt x="403225" y="0"/>
                </a:cubicBezTo>
                <a:lnTo>
                  <a:pt x="748846" y="0"/>
                </a:lnTo>
                <a:cubicBezTo>
                  <a:pt x="971541" y="0"/>
                  <a:pt x="1152071" y="180530"/>
                  <a:pt x="1152071" y="403225"/>
                </a:cubicBezTo>
                <a:cubicBezTo>
                  <a:pt x="1152071" y="625920"/>
                  <a:pt x="971541" y="806450"/>
                  <a:pt x="748846" y="806450"/>
                </a:cubicBezTo>
                <a:lnTo>
                  <a:pt x="403225" y="806450"/>
                </a:lnTo>
                <a:cubicBezTo>
                  <a:pt x="180530" y="806450"/>
                  <a:pt x="0" y="625920"/>
                  <a:pt x="0" y="403225"/>
                </a:cubicBezTo>
                <a:close/>
              </a:path>
            </a:pathLst>
          </a:custGeom>
          <a:noFill/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7070F593-A358-291E-EF97-3B9C82FD6A5C}"/>
              </a:ext>
            </a:extLst>
          </p:cNvPr>
          <p:cNvGrpSpPr/>
          <p:nvPr/>
        </p:nvGrpSpPr>
        <p:grpSpPr>
          <a:xfrm rot="5400000">
            <a:off x="998930" y="4266143"/>
            <a:ext cx="361164" cy="252816"/>
            <a:chOff x="4705349" y="3295650"/>
            <a:chExt cx="1152072" cy="806450"/>
          </a:xfrm>
          <a:effectLst>
            <a:outerShdw blurRad="88900" dist="114300" dir="2700000" algn="tl" rotWithShape="0">
              <a:schemeClr val="tx1">
                <a:alpha val="12000"/>
              </a:schemeClr>
            </a:outerShdw>
          </a:effectLst>
        </p:grpSpPr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01657F46-99C4-3F11-9AE1-CDC2A4B219DA}"/>
                </a:ext>
              </a:extLst>
            </p:cNvPr>
            <p:cNvSpPr/>
            <p:nvPr/>
          </p:nvSpPr>
          <p:spPr>
            <a:xfrm>
              <a:off x="4705349" y="3295650"/>
              <a:ext cx="1152072" cy="806450"/>
            </a:xfrm>
            <a:custGeom>
              <a:avLst/>
              <a:gdLst>
                <a:gd name="connsiteX0" fmla="*/ 0 w 1152071"/>
                <a:gd name="connsiteY0" fmla="*/ 403225 h 806450"/>
                <a:gd name="connsiteX1" fmla="*/ 403225 w 1152071"/>
                <a:gd name="connsiteY1" fmla="*/ 0 h 806450"/>
                <a:gd name="connsiteX2" fmla="*/ 748846 w 1152071"/>
                <a:gd name="connsiteY2" fmla="*/ 0 h 806450"/>
                <a:gd name="connsiteX3" fmla="*/ 1152071 w 1152071"/>
                <a:gd name="connsiteY3" fmla="*/ 403225 h 806450"/>
                <a:gd name="connsiteX4" fmla="*/ 748846 w 1152071"/>
                <a:gd name="connsiteY4" fmla="*/ 806450 h 806450"/>
                <a:gd name="connsiteX5" fmla="*/ 403225 w 1152071"/>
                <a:gd name="connsiteY5" fmla="*/ 806450 h 806450"/>
                <a:gd name="connsiteX6" fmla="*/ 0 w 1152071"/>
                <a:gd name="connsiteY6" fmla="*/ 403225 h 80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52071" h="806450">
                  <a:moveTo>
                    <a:pt x="0" y="403225"/>
                  </a:moveTo>
                  <a:cubicBezTo>
                    <a:pt x="0" y="180530"/>
                    <a:pt x="180530" y="0"/>
                    <a:pt x="403225" y="0"/>
                  </a:cubicBezTo>
                  <a:lnTo>
                    <a:pt x="748846" y="0"/>
                  </a:lnTo>
                  <a:cubicBezTo>
                    <a:pt x="971541" y="0"/>
                    <a:pt x="1152071" y="180530"/>
                    <a:pt x="1152071" y="403225"/>
                  </a:cubicBezTo>
                  <a:cubicBezTo>
                    <a:pt x="1152071" y="625920"/>
                    <a:pt x="971541" y="806450"/>
                    <a:pt x="748846" y="806450"/>
                  </a:cubicBezTo>
                  <a:lnTo>
                    <a:pt x="403225" y="806450"/>
                  </a:lnTo>
                  <a:cubicBezTo>
                    <a:pt x="180530" y="806450"/>
                    <a:pt x="0" y="625920"/>
                    <a:pt x="0" y="403225"/>
                  </a:cubicBezTo>
                  <a:close/>
                </a:path>
              </a:pathLst>
            </a:custGeom>
            <a:gradFill>
              <a:gsLst>
                <a:gs pos="0">
                  <a:srgbClr val="FE813A"/>
                </a:gs>
                <a:gs pos="100000">
                  <a:srgbClr val="FFAF48"/>
                </a:gs>
              </a:gsLst>
              <a:lin ang="0" scaled="0"/>
            </a:gradFill>
            <a:ln w="6350" cap="flat">
              <a:gradFill>
                <a:gsLst>
                  <a:gs pos="0">
                    <a:srgbClr val="FE813A"/>
                  </a:gs>
                  <a:gs pos="100000">
                    <a:srgbClr val="FFAF48"/>
                  </a:gs>
                </a:gsLst>
                <a:lin ang="0" scaled="0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C2C1B27C-C997-528C-A400-DF9583FF24DE}"/>
                </a:ext>
              </a:extLst>
            </p:cNvPr>
            <p:cNvSpPr/>
            <p:nvPr/>
          </p:nvSpPr>
          <p:spPr>
            <a:xfrm>
              <a:off x="5113370" y="3578872"/>
              <a:ext cx="336019" cy="240012"/>
            </a:xfrm>
            <a:custGeom>
              <a:avLst/>
              <a:gdLst>
                <a:gd name="connsiteX0" fmla="*/ 336019 w 336018"/>
                <a:gd name="connsiteY0" fmla="*/ 120008 h 240013"/>
                <a:gd name="connsiteX1" fmla="*/ 0 w 336018"/>
                <a:gd name="connsiteY1" fmla="*/ 120008 h 240013"/>
                <a:gd name="connsiteX2" fmla="*/ 336019 w 336018"/>
                <a:gd name="connsiteY2" fmla="*/ 120008 h 240013"/>
                <a:gd name="connsiteX3" fmla="*/ 216013 w 336018"/>
                <a:gd name="connsiteY3" fmla="*/ 240014 h 240013"/>
                <a:gd name="connsiteX4" fmla="*/ 336019 w 336018"/>
                <a:gd name="connsiteY4" fmla="*/ 120008 h 240013"/>
                <a:gd name="connsiteX5" fmla="*/ 216013 w 336018"/>
                <a:gd name="connsiteY5" fmla="*/ 0 h 240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6018" h="240013">
                  <a:moveTo>
                    <a:pt x="336019" y="120008"/>
                  </a:moveTo>
                  <a:lnTo>
                    <a:pt x="0" y="120008"/>
                  </a:lnTo>
                  <a:moveTo>
                    <a:pt x="336019" y="120008"/>
                  </a:moveTo>
                  <a:lnTo>
                    <a:pt x="216013" y="240014"/>
                  </a:lnTo>
                  <a:moveTo>
                    <a:pt x="336019" y="120008"/>
                  </a:moveTo>
                  <a:lnTo>
                    <a:pt x="216013" y="0"/>
                  </a:lnTo>
                </a:path>
              </a:pathLst>
            </a:custGeom>
            <a:no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70" name="ZoneTexte 69">
            <a:extLst>
              <a:ext uri="{FF2B5EF4-FFF2-40B4-BE49-F238E27FC236}">
                <a16:creationId xmlns:a16="http://schemas.microsoft.com/office/drawing/2014/main" id="{9BF49331-178A-0051-DB15-85CC34F2B882}"/>
              </a:ext>
            </a:extLst>
          </p:cNvPr>
          <p:cNvSpPr txBox="1"/>
          <p:nvPr/>
        </p:nvSpPr>
        <p:spPr>
          <a:xfrm>
            <a:off x="1502593" y="4343840"/>
            <a:ext cx="791670" cy="91259"/>
          </a:xfrm>
          <a:custGeom>
            <a:avLst/>
            <a:gdLst/>
            <a:ahLst/>
            <a:cxnLst/>
            <a:rect l="l" t="t" r="r" b="b"/>
            <a:pathLst>
              <a:path w="791670" h="91259">
                <a:moveTo>
                  <a:pt x="617668" y="37643"/>
                </a:moveTo>
                <a:lnTo>
                  <a:pt x="667569" y="37643"/>
                </a:lnTo>
                <a:lnTo>
                  <a:pt x="667569" y="50893"/>
                </a:lnTo>
                <a:lnTo>
                  <a:pt x="617668" y="50893"/>
                </a:lnTo>
                <a:close/>
                <a:moveTo>
                  <a:pt x="384010" y="15726"/>
                </a:moveTo>
                <a:cubicBezTo>
                  <a:pt x="379965" y="15726"/>
                  <a:pt x="376230" y="16449"/>
                  <a:pt x="372804" y="17893"/>
                </a:cubicBezTo>
                <a:cubicBezTo>
                  <a:pt x="369378" y="19338"/>
                  <a:pt x="366427" y="21340"/>
                  <a:pt x="363950" y="23899"/>
                </a:cubicBezTo>
                <a:cubicBezTo>
                  <a:pt x="361474" y="26458"/>
                  <a:pt x="359534" y="29512"/>
                  <a:pt x="358131" y="33062"/>
                </a:cubicBezTo>
                <a:cubicBezTo>
                  <a:pt x="356727" y="36611"/>
                  <a:pt x="356025" y="40533"/>
                  <a:pt x="356025" y="44825"/>
                </a:cubicBezTo>
                <a:cubicBezTo>
                  <a:pt x="356025" y="49035"/>
                  <a:pt x="356727" y="52956"/>
                  <a:pt x="358131" y="56588"/>
                </a:cubicBezTo>
                <a:cubicBezTo>
                  <a:pt x="359534" y="60221"/>
                  <a:pt x="361474" y="63337"/>
                  <a:pt x="363950" y="65937"/>
                </a:cubicBezTo>
                <a:cubicBezTo>
                  <a:pt x="366427" y="68538"/>
                  <a:pt x="369378" y="70581"/>
                  <a:pt x="372804" y="72067"/>
                </a:cubicBezTo>
                <a:cubicBezTo>
                  <a:pt x="376230" y="73553"/>
                  <a:pt x="379965" y="74295"/>
                  <a:pt x="384010" y="74295"/>
                </a:cubicBezTo>
                <a:lnTo>
                  <a:pt x="405927" y="74295"/>
                </a:lnTo>
                <a:cubicBezTo>
                  <a:pt x="410054" y="74295"/>
                  <a:pt x="413852" y="73553"/>
                  <a:pt x="417319" y="72067"/>
                </a:cubicBezTo>
                <a:cubicBezTo>
                  <a:pt x="420786" y="70581"/>
                  <a:pt x="423778" y="68538"/>
                  <a:pt x="426296" y="65937"/>
                </a:cubicBezTo>
                <a:cubicBezTo>
                  <a:pt x="428814" y="63337"/>
                  <a:pt x="430775" y="60221"/>
                  <a:pt x="432178" y="56588"/>
                </a:cubicBezTo>
                <a:cubicBezTo>
                  <a:pt x="433581" y="52956"/>
                  <a:pt x="434283" y="49035"/>
                  <a:pt x="434283" y="44825"/>
                </a:cubicBezTo>
                <a:cubicBezTo>
                  <a:pt x="434283" y="40615"/>
                  <a:pt x="433581" y="36715"/>
                  <a:pt x="432178" y="33124"/>
                </a:cubicBezTo>
                <a:cubicBezTo>
                  <a:pt x="430775" y="29533"/>
                  <a:pt x="428814" y="26458"/>
                  <a:pt x="426296" y="23899"/>
                </a:cubicBezTo>
                <a:cubicBezTo>
                  <a:pt x="423778" y="21340"/>
                  <a:pt x="420786" y="19338"/>
                  <a:pt x="417319" y="17893"/>
                </a:cubicBezTo>
                <a:cubicBezTo>
                  <a:pt x="413852" y="16449"/>
                  <a:pt x="410054" y="15726"/>
                  <a:pt x="405927" y="15726"/>
                </a:cubicBezTo>
                <a:close/>
                <a:moveTo>
                  <a:pt x="15602" y="15726"/>
                </a:moveTo>
                <a:lnTo>
                  <a:pt x="15602" y="74295"/>
                </a:lnTo>
                <a:lnTo>
                  <a:pt x="52130" y="74295"/>
                </a:lnTo>
                <a:cubicBezTo>
                  <a:pt x="56175" y="74295"/>
                  <a:pt x="59911" y="73553"/>
                  <a:pt x="63337" y="72067"/>
                </a:cubicBezTo>
                <a:cubicBezTo>
                  <a:pt x="66762" y="70581"/>
                  <a:pt x="69734" y="68538"/>
                  <a:pt x="72252" y="65937"/>
                </a:cubicBezTo>
                <a:cubicBezTo>
                  <a:pt x="74770" y="63337"/>
                  <a:pt x="76730" y="60221"/>
                  <a:pt x="78134" y="56588"/>
                </a:cubicBezTo>
                <a:cubicBezTo>
                  <a:pt x="79537" y="52956"/>
                  <a:pt x="80239" y="49035"/>
                  <a:pt x="80239" y="44825"/>
                </a:cubicBezTo>
                <a:cubicBezTo>
                  <a:pt x="80239" y="40615"/>
                  <a:pt x="79537" y="36715"/>
                  <a:pt x="78134" y="33124"/>
                </a:cubicBezTo>
                <a:cubicBezTo>
                  <a:pt x="76730" y="29533"/>
                  <a:pt x="74770" y="26458"/>
                  <a:pt x="72252" y="23899"/>
                </a:cubicBezTo>
                <a:cubicBezTo>
                  <a:pt x="69734" y="21340"/>
                  <a:pt x="66762" y="19338"/>
                  <a:pt x="63337" y="17893"/>
                </a:cubicBezTo>
                <a:cubicBezTo>
                  <a:pt x="59911" y="16449"/>
                  <a:pt x="56175" y="15726"/>
                  <a:pt x="52130" y="15726"/>
                </a:cubicBezTo>
                <a:close/>
                <a:moveTo>
                  <a:pt x="685800" y="0"/>
                </a:moveTo>
                <a:lnTo>
                  <a:pt x="750437" y="0"/>
                </a:lnTo>
                <a:cubicBezTo>
                  <a:pt x="755555" y="0"/>
                  <a:pt x="760136" y="764"/>
                  <a:pt x="764181" y="2291"/>
                </a:cubicBezTo>
                <a:cubicBezTo>
                  <a:pt x="768226" y="3818"/>
                  <a:pt x="771652" y="6006"/>
                  <a:pt x="774459" y="8854"/>
                </a:cubicBezTo>
                <a:cubicBezTo>
                  <a:pt x="777265" y="11702"/>
                  <a:pt x="779412" y="15148"/>
                  <a:pt x="780898" y="19193"/>
                </a:cubicBezTo>
                <a:cubicBezTo>
                  <a:pt x="782384" y="23238"/>
                  <a:pt x="783127" y="27779"/>
                  <a:pt x="783127" y="32814"/>
                </a:cubicBezTo>
                <a:cubicBezTo>
                  <a:pt x="783127" y="40326"/>
                  <a:pt x="781496" y="46621"/>
                  <a:pt x="778235" y="51697"/>
                </a:cubicBezTo>
                <a:cubicBezTo>
                  <a:pt x="774975" y="56774"/>
                  <a:pt x="770414" y="60427"/>
                  <a:pt x="764553" y="62656"/>
                </a:cubicBezTo>
                <a:lnTo>
                  <a:pt x="791670" y="90021"/>
                </a:lnTo>
                <a:lnTo>
                  <a:pt x="769382" y="90021"/>
                </a:lnTo>
                <a:lnTo>
                  <a:pt x="746598" y="65009"/>
                </a:lnTo>
                <a:lnTo>
                  <a:pt x="712918" y="65009"/>
                </a:lnTo>
                <a:lnTo>
                  <a:pt x="712918" y="51140"/>
                </a:lnTo>
                <a:lnTo>
                  <a:pt x="750437" y="51140"/>
                </a:lnTo>
                <a:cubicBezTo>
                  <a:pt x="756133" y="51140"/>
                  <a:pt x="760425" y="49592"/>
                  <a:pt x="763315" y="46497"/>
                </a:cubicBezTo>
                <a:cubicBezTo>
                  <a:pt x="766204" y="43401"/>
                  <a:pt x="767648" y="38923"/>
                  <a:pt x="767648" y="33062"/>
                </a:cubicBezTo>
                <a:cubicBezTo>
                  <a:pt x="767648" y="27201"/>
                  <a:pt x="766142" y="22846"/>
                  <a:pt x="763129" y="19998"/>
                </a:cubicBezTo>
                <a:cubicBezTo>
                  <a:pt x="760116" y="17150"/>
                  <a:pt x="755885" y="15726"/>
                  <a:pt x="750437" y="15726"/>
                </a:cubicBezTo>
                <a:lnTo>
                  <a:pt x="701402" y="15726"/>
                </a:lnTo>
                <a:lnTo>
                  <a:pt x="701402" y="90021"/>
                </a:lnTo>
                <a:lnTo>
                  <a:pt x="685800" y="90021"/>
                </a:lnTo>
                <a:close/>
                <a:moveTo>
                  <a:pt x="590550" y="0"/>
                </a:moveTo>
                <a:lnTo>
                  <a:pt x="670913" y="0"/>
                </a:lnTo>
                <a:lnTo>
                  <a:pt x="670913" y="15726"/>
                </a:lnTo>
                <a:lnTo>
                  <a:pt x="606152" y="15726"/>
                </a:lnTo>
                <a:lnTo>
                  <a:pt x="606152" y="74295"/>
                </a:lnTo>
                <a:lnTo>
                  <a:pt x="671036" y="74295"/>
                </a:lnTo>
                <a:lnTo>
                  <a:pt x="671036" y="90021"/>
                </a:lnTo>
                <a:lnTo>
                  <a:pt x="590550" y="90021"/>
                </a:lnTo>
                <a:close/>
                <a:moveTo>
                  <a:pt x="460658" y="0"/>
                </a:moveTo>
                <a:lnTo>
                  <a:pt x="479850" y="0"/>
                </a:lnTo>
                <a:lnTo>
                  <a:pt x="520713" y="69342"/>
                </a:lnTo>
                <a:lnTo>
                  <a:pt x="561451" y="0"/>
                </a:lnTo>
                <a:lnTo>
                  <a:pt x="579530" y="0"/>
                </a:lnTo>
                <a:lnTo>
                  <a:pt x="527647" y="86183"/>
                </a:lnTo>
                <a:cubicBezTo>
                  <a:pt x="526739" y="87751"/>
                  <a:pt x="525666" y="88989"/>
                  <a:pt x="524428" y="89897"/>
                </a:cubicBezTo>
                <a:cubicBezTo>
                  <a:pt x="523189" y="90805"/>
                  <a:pt x="521745" y="91259"/>
                  <a:pt x="520094" y="91259"/>
                </a:cubicBezTo>
                <a:cubicBezTo>
                  <a:pt x="518360" y="91259"/>
                  <a:pt x="516874" y="90805"/>
                  <a:pt x="515636" y="89897"/>
                </a:cubicBezTo>
                <a:cubicBezTo>
                  <a:pt x="514398" y="88989"/>
                  <a:pt x="513325" y="87751"/>
                  <a:pt x="512417" y="86183"/>
                </a:cubicBezTo>
                <a:close/>
                <a:moveTo>
                  <a:pt x="384010" y="0"/>
                </a:moveTo>
                <a:lnTo>
                  <a:pt x="405927" y="0"/>
                </a:lnTo>
                <a:cubicBezTo>
                  <a:pt x="412448" y="0"/>
                  <a:pt x="418413" y="1074"/>
                  <a:pt x="423820" y="3220"/>
                </a:cubicBezTo>
                <a:cubicBezTo>
                  <a:pt x="429227" y="5366"/>
                  <a:pt x="433870" y="8379"/>
                  <a:pt x="437750" y="12259"/>
                </a:cubicBezTo>
                <a:cubicBezTo>
                  <a:pt x="441630" y="16139"/>
                  <a:pt x="444643" y="20782"/>
                  <a:pt x="446789" y="26189"/>
                </a:cubicBezTo>
                <a:cubicBezTo>
                  <a:pt x="448936" y="31596"/>
                  <a:pt x="450009" y="37561"/>
                  <a:pt x="450009" y="44082"/>
                </a:cubicBezTo>
                <a:cubicBezTo>
                  <a:pt x="450009" y="50604"/>
                  <a:pt x="448915" y="56671"/>
                  <a:pt x="446727" y="62284"/>
                </a:cubicBezTo>
                <a:cubicBezTo>
                  <a:pt x="444540" y="67898"/>
                  <a:pt x="441485" y="72748"/>
                  <a:pt x="437564" y="76834"/>
                </a:cubicBezTo>
                <a:cubicBezTo>
                  <a:pt x="433643" y="80920"/>
                  <a:pt x="429000" y="84140"/>
                  <a:pt x="423634" y="86492"/>
                </a:cubicBezTo>
                <a:cubicBezTo>
                  <a:pt x="418268" y="88845"/>
                  <a:pt x="412366" y="90021"/>
                  <a:pt x="405927" y="90021"/>
                </a:cubicBezTo>
                <a:lnTo>
                  <a:pt x="384010" y="90021"/>
                </a:lnTo>
                <a:cubicBezTo>
                  <a:pt x="377736" y="90021"/>
                  <a:pt x="371937" y="88845"/>
                  <a:pt x="366613" y="86492"/>
                </a:cubicBezTo>
                <a:cubicBezTo>
                  <a:pt x="361288" y="84140"/>
                  <a:pt x="356665" y="80920"/>
                  <a:pt x="352744" y="76834"/>
                </a:cubicBezTo>
                <a:cubicBezTo>
                  <a:pt x="348823" y="72748"/>
                  <a:pt x="345769" y="67898"/>
                  <a:pt x="343581" y="62284"/>
                </a:cubicBezTo>
                <a:cubicBezTo>
                  <a:pt x="341393" y="56671"/>
                  <a:pt x="340300" y="50604"/>
                  <a:pt x="340300" y="44082"/>
                </a:cubicBezTo>
                <a:cubicBezTo>
                  <a:pt x="340300" y="37478"/>
                  <a:pt x="341394" y="31452"/>
                  <a:pt x="343581" y="26004"/>
                </a:cubicBezTo>
                <a:cubicBezTo>
                  <a:pt x="345769" y="20555"/>
                  <a:pt x="348823" y="15912"/>
                  <a:pt x="352744" y="12073"/>
                </a:cubicBezTo>
                <a:cubicBezTo>
                  <a:pt x="356665" y="8235"/>
                  <a:pt x="361288" y="5263"/>
                  <a:pt x="366613" y="3158"/>
                </a:cubicBezTo>
                <a:cubicBezTo>
                  <a:pt x="371937" y="1053"/>
                  <a:pt x="377736" y="0"/>
                  <a:pt x="384010" y="0"/>
                </a:cubicBezTo>
                <a:close/>
                <a:moveTo>
                  <a:pt x="279235" y="0"/>
                </a:moveTo>
                <a:lnTo>
                  <a:pt x="328022" y="0"/>
                </a:lnTo>
                <a:lnTo>
                  <a:pt x="328022" y="15726"/>
                </a:lnTo>
                <a:lnTo>
                  <a:pt x="279235" y="15726"/>
                </a:lnTo>
                <a:cubicBezTo>
                  <a:pt x="275190" y="15726"/>
                  <a:pt x="271455" y="16449"/>
                  <a:pt x="268029" y="17893"/>
                </a:cubicBezTo>
                <a:cubicBezTo>
                  <a:pt x="264603" y="19338"/>
                  <a:pt x="261652" y="21340"/>
                  <a:pt x="259175" y="23899"/>
                </a:cubicBezTo>
                <a:cubicBezTo>
                  <a:pt x="256699" y="26458"/>
                  <a:pt x="254759" y="29512"/>
                  <a:pt x="253356" y="33062"/>
                </a:cubicBezTo>
                <a:cubicBezTo>
                  <a:pt x="251952" y="36611"/>
                  <a:pt x="251251" y="40533"/>
                  <a:pt x="251251" y="44825"/>
                </a:cubicBezTo>
                <a:cubicBezTo>
                  <a:pt x="251251" y="49035"/>
                  <a:pt x="251952" y="52956"/>
                  <a:pt x="253356" y="56588"/>
                </a:cubicBezTo>
                <a:cubicBezTo>
                  <a:pt x="254759" y="60221"/>
                  <a:pt x="256699" y="63337"/>
                  <a:pt x="259175" y="65937"/>
                </a:cubicBezTo>
                <a:cubicBezTo>
                  <a:pt x="261652" y="68538"/>
                  <a:pt x="264603" y="70581"/>
                  <a:pt x="268029" y="72067"/>
                </a:cubicBezTo>
                <a:cubicBezTo>
                  <a:pt x="271455" y="73553"/>
                  <a:pt x="275190" y="74295"/>
                  <a:pt x="279235" y="74295"/>
                </a:cubicBezTo>
                <a:lnTo>
                  <a:pt x="328022" y="74295"/>
                </a:lnTo>
                <a:lnTo>
                  <a:pt x="328022" y="90021"/>
                </a:lnTo>
                <a:lnTo>
                  <a:pt x="279235" y="90021"/>
                </a:lnTo>
                <a:cubicBezTo>
                  <a:pt x="272961" y="90021"/>
                  <a:pt x="267162" y="88845"/>
                  <a:pt x="261838" y="86492"/>
                </a:cubicBezTo>
                <a:cubicBezTo>
                  <a:pt x="256513" y="84140"/>
                  <a:pt x="251890" y="80920"/>
                  <a:pt x="247969" y="76834"/>
                </a:cubicBezTo>
                <a:cubicBezTo>
                  <a:pt x="244048" y="72748"/>
                  <a:pt x="240994" y="67898"/>
                  <a:pt x="238806" y="62284"/>
                </a:cubicBezTo>
                <a:cubicBezTo>
                  <a:pt x="236619" y="56671"/>
                  <a:pt x="235525" y="50604"/>
                  <a:pt x="235525" y="44082"/>
                </a:cubicBezTo>
                <a:cubicBezTo>
                  <a:pt x="235525" y="37478"/>
                  <a:pt x="236619" y="31452"/>
                  <a:pt x="238806" y="26004"/>
                </a:cubicBezTo>
                <a:cubicBezTo>
                  <a:pt x="240994" y="20555"/>
                  <a:pt x="244048" y="15912"/>
                  <a:pt x="247969" y="12073"/>
                </a:cubicBezTo>
                <a:cubicBezTo>
                  <a:pt x="251890" y="8235"/>
                  <a:pt x="256513" y="5263"/>
                  <a:pt x="261838" y="3158"/>
                </a:cubicBezTo>
                <a:cubicBezTo>
                  <a:pt x="267162" y="1053"/>
                  <a:pt x="272961" y="0"/>
                  <a:pt x="279235" y="0"/>
                </a:cubicBezTo>
                <a:close/>
                <a:moveTo>
                  <a:pt x="159725" y="0"/>
                </a:moveTo>
                <a:lnTo>
                  <a:pt x="224361" y="0"/>
                </a:lnTo>
                <a:lnTo>
                  <a:pt x="224361" y="15726"/>
                </a:lnTo>
                <a:lnTo>
                  <a:pt x="159725" y="15726"/>
                </a:lnTo>
                <a:cubicBezTo>
                  <a:pt x="156093" y="15726"/>
                  <a:pt x="153286" y="16696"/>
                  <a:pt x="151305" y="18636"/>
                </a:cubicBezTo>
                <a:cubicBezTo>
                  <a:pt x="149323" y="20576"/>
                  <a:pt x="148333" y="23280"/>
                  <a:pt x="148333" y="26747"/>
                </a:cubicBezTo>
                <a:cubicBezTo>
                  <a:pt x="148333" y="30214"/>
                  <a:pt x="149344" y="32897"/>
                  <a:pt x="151367" y="34795"/>
                </a:cubicBezTo>
                <a:cubicBezTo>
                  <a:pt x="153389" y="36694"/>
                  <a:pt x="156134" y="37643"/>
                  <a:pt x="159601" y="37643"/>
                </a:cubicBezTo>
                <a:lnTo>
                  <a:pt x="200835" y="37643"/>
                </a:lnTo>
                <a:cubicBezTo>
                  <a:pt x="209998" y="37643"/>
                  <a:pt x="216953" y="39790"/>
                  <a:pt x="221699" y="44082"/>
                </a:cubicBezTo>
                <a:cubicBezTo>
                  <a:pt x="226446" y="48375"/>
                  <a:pt x="228819" y="54896"/>
                  <a:pt x="228819" y="63647"/>
                </a:cubicBezTo>
                <a:cubicBezTo>
                  <a:pt x="228819" y="67444"/>
                  <a:pt x="228241" y="70952"/>
                  <a:pt x="227086" y="74172"/>
                </a:cubicBezTo>
                <a:cubicBezTo>
                  <a:pt x="225930" y="77391"/>
                  <a:pt x="224196" y="80177"/>
                  <a:pt x="221885" y="82530"/>
                </a:cubicBezTo>
                <a:cubicBezTo>
                  <a:pt x="219574" y="84883"/>
                  <a:pt x="216664" y="86719"/>
                  <a:pt x="213155" y="88040"/>
                </a:cubicBezTo>
                <a:cubicBezTo>
                  <a:pt x="209647" y="89361"/>
                  <a:pt x="205540" y="90021"/>
                  <a:pt x="200835" y="90021"/>
                </a:cubicBezTo>
                <a:lnTo>
                  <a:pt x="133350" y="90021"/>
                </a:lnTo>
                <a:lnTo>
                  <a:pt x="133350" y="74295"/>
                </a:lnTo>
                <a:lnTo>
                  <a:pt x="200835" y="74295"/>
                </a:lnTo>
                <a:cubicBezTo>
                  <a:pt x="205045" y="74295"/>
                  <a:pt x="208285" y="73222"/>
                  <a:pt x="210555" y="71076"/>
                </a:cubicBezTo>
                <a:cubicBezTo>
                  <a:pt x="212825" y="68930"/>
                  <a:pt x="213960" y="66082"/>
                  <a:pt x="213960" y="62532"/>
                </a:cubicBezTo>
                <a:cubicBezTo>
                  <a:pt x="213960" y="58652"/>
                  <a:pt x="212825" y="55742"/>
                  <a:pt x="210555" y="53802"/>
                </a:cubicBezTo>
                <a:cubicBezTo>
                  <a:pt x="208285" y="51863"/>
                  <a:pt x="205045" y="50893"/>
                  <a:pt x="200835" y="50893"/>
                </a:cubicBezTo>
                <a:lnTo>
                  <a:pt x="159477" y="50893"/>
                </a:lnTo>
                <a:cubicBezTo>
                  <a:pt x="155267" y="50893"/>
                  <a:pt x="151449" y="50253"/>
                  <a:pt x="148023" y="48973"/>
                </a:cubicBezTo>
                <a:cubicBezTo>
                  <a:pt x="144597" y="47694"/>
                  <a:pt x="141708" y="45919"/>
                  <a:pt x="139356" y="43649"/>
                </a:cubicBezTo>
                <a:cubicBezTo>
                  <a:pt x="137003" y="41379"/>
                  <a:pt x="135187" y="38675"/>
                  <a:pt x="133907" y="35538"/>
                </a:cubicBezTo>
                <a:cubicBezTo>
                  <a:pt x="132628" y="32401"/>
                  <a:pt x="131988" y="28976"/>
                  <a:pt x="131988" y="25261"/>
                </a:cubicBezTo>
                <a:cubicBezTo>
                  <a:pt x="131988" y="21629"/>
                  <a:pt x="132586" y="18265"/>
                  <a:pt x="133783" y="15169"/>
                </a:cubicBezTo>
                <a:cubicBezTo>
                  <a:pt x="134980" y="12073"/>
                  <a:pt x="136755" y="9411"/>
                  <a:pt x="139108" y="7182"/>
                </a:cubicBezTo>
                <a:cubicBezTo>
                  <a:pt x="141461" y="4953"/>
                  <a:pt x="144370" y="3199"/>
                  <a:pt x="147838" y="1920"/>
                </a:cubicBezTo>
                <a:cubicBezTo>
                  <a:pt x="151305" y="640"/>
                  <a:pt x="155267" y="0"/>
                  <a:pt x="159725" y="0"/>
                </a:cubicBezTo>
                <a:close/>
                <a:moveTo>
                  <a:pt x="105642" y="0"/>
                </a:moveTo>
                <a:lnTo>
                  <a:pt x="121368" y="0"/>
                </a:lnTo>
                <a:lnTo>
                  <a:pt x="121368" y="90021"/>
                </a:lnTo>
                <a:lnTo>
                  <a:pt x="105642" y="90021"/>
                </a:lnTo>
                <a:close/>
                <a:moveTo>
                  <a:pt x="0" y="0"/>
                </a:moveTo>
                <a:lnTo>
                  <a:pt x="52130" y="0"/>
                </a:lnTo>
                <a:cubicBezTo>
                  <a:pt x="58487" y="0"/>
                  <a:pt x="64348" y="1074"/>
                  <a:pt x="69714" y="3220"/>
                </a:cubicBezTo>
                <a:cubicBezTo>
                  <a:pt x="75079" y="5366"/>
                  <a:pt x="79702" y="8379"/>
                  <a:pt x="83582" y="12259"/>
                </a:cubicBezTo>
                <a:cubicBezTo>
                  <a:pt x="87462" y="16139"/>
                  <a:pt x="90495" y="20782"/>
                  <a:pt x="92683" y="26189"/>
                </a:cubicBezTo>
                <a:cubicBezTo>
                  <a:pt x="94871" y="31596"/>
                  <a:pt x="95964" y="37561"/>
                  <a:pt x="95964" y="44082"/>
                </a:cubicBezTo>
                <a:cubicBezTo>
                  <a:pt x="95964" y="50604"/>
                  <a:pt x="94871" y="56671"/>
                  <a:pt x="92683" y="62284"/>
                </a:cubicBezTo>
                <a:cubicBezTo>
                  <a:pt x="90495" y="67898"/>
                  <a:pt x="87462" y="72748"/>
                  <a:pt x="83582" y="76834"/>
                </a:cubicBezTo>
                <a:cubicBezTo>
                  <a:pt x="79702" y="80920"/>
                  <a:pt x="75079" y="84140"/>
                  <a:pt x="69714" y="86492"/>
                </a:cubicBezTo>
                <a:cubicBezTo>
                  <a:pt x="64348" y="88845"/>
                  <a:pt x="58487" y="90021"/>
                  <a:pt x="52130" y="90021"/>
                </a:cubicBezTo>
                <a:lnTo>
                  <a:pt x="0" y="90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000" dirty="0">
              <a:gradFill>
                <a:gsLst>
                  <a:gs pos="0">
                    <a:srgbClr val="FE813A"/>
                  </a:gs>
                  <a:gs pos="100000">
                    <a:srgbClr val="FFAF48"/>
                  </a:gs>
                </a:gsLst>
                <a:lin ang="0" scaled="0"/>
              </a:gradFill>
            </a:endParaRPr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F4FDCF22-B575-EDAB-C14C-3FD7CA2F649A}"/>
              </a:ext>
            </a:extLst>
          </p:cNvPr>
          <p:cNvGrpSpPr/>
          <p:nvPr/>
        </p:nvGrpSpPr>
        <p:grpSpPr>
          <a:xfrm>
            <a:off x="1077846" y="1508048"/>
            <a:ext cx="7500251" cy="1748704"/>
            <a:chOff x="1077846" y="2566827"/>
            <a:chExt cx="7500251" cy="1748704"/>
          </a:xfrm>
        </p:grpSpPr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89C6ACE1-636C-7E72-66AC-EDBAE54FBA38}"/>
                </a:ext>
              </a:extLst>
            </p:cNvPr>
            <p:cNvSpPr/>
            <p:nvPr/>
          </p:nvSpPr>
          <p:spPr>
            <a:xfrm>
              <a:off x="1082894" y="2566827"/>
              <a:ext cx="7495203" cy="377104"/>
            </a:xfrm>
            <a:custGeom>
              <a:avLst/>
              <a:gdLst/>
              <a:ahLst/>
              <a:cxnLst/>
              <a:rect l="l" t="t" r="r" b="b"/>
              <a:pathLst>
                <a:path w="7495203" h="377104">
                  <a:moveTo>
                    <a:pt x="1049560" y="164068"/>
                  </a:moveTo>
                  <a:lnTo>
                    <a:pt x="1235335" y="164068"/>
                  </a:lnTo>
                  <a:lnTo>
                    <a:pt x="1235335" y="220104"/>
                  </a:lnTo>
                  <a:lnTo>
                    <a:pt x="1049560" y="220104"/>
                  </a:lnTo>
                  <a:close/>
                  <a:moveTo>
                    <a:pt x="6793135" y="158515"/>
                  </a:moveTo>
                  <a:lnTo>
                    <a:pt x="6996579" y="158515"/>
                  </a:lnTo>
                  <a:lnTo>
                    <a:pt x="6996579" y="212531"/>
                  </a:lnTo>
                  <a:lnTo>
                    <a:pt x="6793135" y="212531"/>
                  </a:lnTo>
                  <a:close/>
                  <a:moveTo>
                    <a:pt x="5135785" y="158515"/>
                  </a:moveTo>
                  <a:lnTo>
                    <a:pt x="5339230" y="158515"/>
                  </a:lnTo>
                  <a:lnTo>
                    <a:pt x="5339230" y="212531"/>
                  </a:lnTo>
                  <a:lnTo>
                    <a:pt x="5135785" y="212531"/>
                  </a:lnTo>
                  <a:close/>
                  <a:moveTo>
                    <a:pt x="4259485" y="158515"/>
                  </a:moveTo>
                  <a:lnTo>
                    <a:pt x="4462929" y="158515"/>
                  </a:lnTo>
                  <a:lnTo>
                    <a:pt x="4462929" y="212531"/>
                  </a:lnTo>
                  <a:lnTo>
                    <a:pt x="4259485" y="212531"/>
                  </a:lnTo>
                  <a:close/>
                  <a:moveTo>
                    <a:pt x="3249835" y="158515"/>
                  </a:moveTo>
                  <a:lnTo>
                    <a:pt x="3453280" y="158515"/>
                  </a:lnTo>
                  <a:lnTo>
                    <a:pt x="3453280" y="212531"/>
                  </a:lnTo>
                  <a:lnTo>
                    <a:pt x="3249835" y="212531"/>
                  </a:lnTo>
                  <a:close/>
                  <a:moveTo>
                    <a:pt x="5926255" y="69161"/>
                  </a:moveTo>
                  <a:cubicBezTo>
                    <a:pt x="5909764" y="69161"/>
                    <a:pt x="5894535" y="72106"/>
                    <a:pt x="5880569" y="77996"/>
                  </a:cubicBezTo>
                  <a:cubicBezTo>
                    <a:pt x="5866602" y="83885"/>
                    <a:pt x="5854570" y="92047"/>
                    <a:pt x="5844473" y="102480"/>
                  </a:cubicBezTo>
                  <a:cubicBezTo>
                    <a:pt x="5834377" y="112913"/>
                    <a:pt x="5826468" y="125365"/>
                    <a:pt x="5820747" y="139837"/>
                  </a:cubicBezTo>
                  <a:cubicBezTo>
                    <a:pt x="5815025" y="154308"/>
                    <a:pt x="5812165" y="170294"/>
                    <a:pt x="5812165" y="187795"/>
                  </a:cubicBezTo>
                  <a:cubicBezTo>
                    <a:pt x="5812165" y="204959"/>
                    <a:pt x="5815025" y="220945"/>
                    <a:pt x="5820747" y="235753"/>
                  </a:cubicBezTo>
                  <a:cubicBezTo>
                    <a:pt x="5826468" y="250562"/>
                    <a:pt x="5834377" y="263266"/>
                    <a:pt x="5844473" y="273868"/>
                  </a:cubicBezTo>
                  <a:cubicBezTo>
                    <a:pt x="5854570" y="284469"/>
                    <a:pt x="5866602" y="292799"/>
                    <a:pt x="5880569" y="298857"/>
                  </a:cubicBezTo>
                  <a:cubicBezTo>
                    <a:pt x="5894535" y="304914"/>
                    <a:pt x="5909764" y="307943"/>
                    <a:pt x="5926255" y="307943"/>
                  </a:cubicBezTo>
                  <a:lnTo>
                    <a:pt x="6015609" y="307943"/>
                  </a:lnTo>
                  <a:cubicBezTo>
                    <a:pt x="6032437" y="307943"/>
                    <a:pt x="6047918" y="304914"/>
                    <a:pt x="6062053" y="298857"/>
                  </a:cubicBezTo>
                  <a:cubicBezTo>
                    <a:pt x="6076188" y="292799"/>
                    <a:pt x="6088388" y="284469"/>
                    <a:pt x="6098653" y="273868"/>
                  </a:cubicBezTo>
                  <a:cubicBezTo>
                    <a:pt x="6108918" y="263266"/>
                    <a:pt x="6116911" y="250562"/>
                    <a:pt x="6122632" y="235753"/>
                  </a:cubicBezTo>
                  <a:cubicBezTo>
                    <a:pt x="6128354" y="220945"/>
                    <a:pt x="6131214" y="204959"/>
                    <a:pt x="6131214" y="187795"/>
                  </a:cubicBezTo>
                  <a:cubicBezTo>
                    <a:pt x="6131214" y="170631"/>
                    <a:pt x="6128354" y="154729"/>
                    <a:pt x="6122632" y="140089"/>
                  </a:cubicBezTo>
                  <a:cubicBezTo>
                    <a:pt x="6116911" y="125449"/>
                    <a:pt x="6108918" y="112913"/>
                    <a:pt x="6098653" y="102480"/>
                  </a:cubicBezTo>
                  <a:cubicBezTo>
                    <a:pt x="6088388" y="92047"/>
                    <a:pt x="6076188" y="83885"/>
                    <a:pt x="6062053" y="77996"/>
                  </a:cubicBezTo>
                  <a:cubicBezTo>
                    <a:pt x="6047918" y="72106"/>
                    <a:pt x="6032437" y="69161"/>
                    <a:pt x="6015609" y="69161"/>
                  </a:cubicBezTo>
                  <a:close/>
                  <a:moveTo>
                    <a:pt x="3764861" y="69161"/>
                  </a:moveTo>
                  <a:lnTo>
                    <a:pt x="3764861" y="307943"/>
                  </a:lnTo>
                  <a:lnTo>
                    <a:pt x="3913785" y="307943"/>
                  </a:lnTo>
                  <a:cubicBezTo>
                    <a:pt x="3930275" y="307943"/>
                    <a:pt x="3945504" y="304914"/>
                    <a:pt x="3959471" y="298857"/>
                  </a:cubicBezTo>
                  <a:cubicBezTo>
                    <a:pt x="3973438" y="292799"/>
                    <a:pt x="3985554" y="284469"/>
                    <a:pt x="3995819" y="273868"/>
                  </a:cubicBezTo>
                  <a:cubicBezTo>
                    <a:pt x="4006083" y="263266"/>
                    <a:pt x="4014076" y="250562"/>
                    <a:pt x="4019798" y="235753"/>
                  </a:cubicBezTo>
                  <a:cubicBezTo>
                    <a:pt x="4025519" y="220945"/>
                    <a:pt x="4028380" y="204959"/>
                    <a:pt x="4028380" y="187795"/>
                  </a:cubicBezTo>
                  <a:cubicBezTo>
                    <a:pt x="4028380" y="170631"/>
                    <a:pt x="4025519" y="154729"/>
                    <a:pt x="4019798" y="140089"/>
                  </a:cubicBezTo>
                  <a:cubicBezTo>
                    <a:pt x="4014076" y="125449"/>
                    <a:pt x="4006083" y="112913"/>
                    <a:pt x="3995819" y="102480"/>
                  </a:cubicBezTo>
                  <a:cubicBezTo>
                    <a:pt x="3985554" y="92047"/>
                    <a:pt x="3973438" y="83885"/>
                    <a:pt x="3959471" y="77996"/>
                  </a:cubicBezTo>
                  <a:cubicBezTo>
                    <a:pt x="3945504" y="72106"/>
                    <a:pt x="3930275" y="69161"/>
                    <a:pt x="3913785" y="69161"/>
                  </a:cubicBezTo>
                  <a:close/>
                  <a:moveTo>
                    <a:pt x="620830" y="69161"/>
                  </a:moveTo>
                  <a:cubicBezTo>
                    <a:pt x="604339" y="69161"/>
                    <a:pt x="589110" y="72106"/>
                    <a:pt x="575144" y="77996"/>
                  </a:cubicBezTo>
                  <a:cubicBezTo>
                    <a:pt x="561177" y="83885"/>
                    <a:pt x="549145" y="92047"/>
                    <a:pt x="539049" y="102480"/>
                  </a:cubicBezTo>
                  <a:cubicBezTo>
                    <a:pt x="528952" y="112913"/>
                    <a:pt x="521043" y="125365"/>
                    <a:pt x="515322" y="139837"/>
                  </a:cubicBezTo>
                  <a:cubicBezTo>
                    <a:pt x="509600" y="154308"/>
                    <a:pt x="506740" y="170294"/>
                    <a:pt x="506740" y="187795"/>
                  </a:cubicBezTo>
                  <a:cubicBezTo>
                    <a:pt x="506740" y="204959"/>
                    <a:pt x="509600" y="220945"/>
                    <a:pt x="515322" y="235753"/>
                  </a:cubicBezTo>
                  <a:cubicBezTo>
                    <a:pt x="521043" y="250562"/>
                    <a:pt x="528952" y="263266"/>
                    <a:pt x="539049" y="273868"/>
                  </a:cubicBezTo>
                  <a:cubicBezTo>
                    <a:pt x="549145" y="284469"/>
                    <a:pt x="561177" y="292799"/>
                    <a:pt x="575144" y="298857"/>
                  </a:cubicBezTo>
                  <a:cubicBezTo>
                    <a:pt x="589110" y="304914"/>
                    <a:pt x="604339" y="307943"/>
                    <a:pt x="620830" y="307943"/>
                  </a:cubicBezTo>
                  <a:lnTo>
                    <a:pt x="710184" y="307943"/>
                  </a:lnTo>
                  <a:cubicBezTo>
                    <a:pt x="727012" y="307943"/>
                    <a:pt x="742493" y="304914"/>
                    <a:pt x="756628" y="298857"/>
                  </a:cubicBezTo>
                  <a:cubicBezTo>
                    <a:pt x="770763" y="292799"/>
                    <a:pt x="782963" y="284469"/>
                    <a:pt x="793228" y="273868"/>
                  </a:cubicBezTo>
                  <a:cubicBezTo>
                    <a:pt x="803493" y="263266"/>
                    <a:pt x="811486" y="250562"/>
                    <a:pt x="817207" y="235753"/>
                  </a:cubicBezTo>
                  <a:cubicBezTo>
                    <a:pt x="822929" y="220945"/>
                    <a:pt x="825789" y="204959"/>
                    <a:pt x="825789" y="187795"/>
                  </a:cubicBezTo>
                  <a:cubicBezTo>
                    <a:pt x="825789" y="170631"/>
                    <a:pt x="822929" y="154729"/>
                    <a:pt x="817207" y="140089"/>
                  </a:cubicBezTo>
                  <a:cubicBezTo>
                    <a:pt x="811486" y="125449"/>
                    <a:pt x="803493" y="112913"/>
                    <a:pt x="793228" y="102480"/>
                  </a:cubicBezTo>
                  <a:cubicBezTo>
                    <a:pt x="782963" y="92047"/>
                    <a:pt x="770763" y="83885"/>
                    <a:pt x="756628" y="77996"/>
                  </a:cubicBezTo>
                  <a:cubicBezTo>
                    <a:pt x="742493" y="72106"/>
                    <a:pt x="727012" y="69161"/>
                    <a:pt x="710184" y="69161"/>
                  </a:cubicBezTo>
                  <a:close/>
                  <a:moveTo>
                    <a:pt x="7063578" y="5048"/>
                  </a:moveTo>
                  <a:lnTo>
                    <a:pt x="7327097" y="5048"/>
                  </a:lnTo>
                  <a:cubicBezTo>
                    <a:pt x="7347963" y="5048"/>
                    <a:pt x="7366641" y="8161"/>
                    <a:pt x="7383132" y="14388"/>
                  </a:cubicBezTo>
                  <a:cubicBezTo>
                    <a:pt x="7399623" y="20614"/>
                    <a:pt x="7413590" y="29532"/>
                    <a:pt x="7425033" y="41143"/>
                  </a:cubicBezTo>
                  <a:cubicBezTo>
                    <a:pt x="7436475" y="52754"/>
                    <a:pt x="7445226" y="66805"/>
                    <a:pt x="7451283" y="83296"/>
                  </a:cubicBezTo>
                  <a:cubicBezTo>
                    <a:pt x="7457341" y="99787"/>
                    <a:pt x="7460371" y="118297"/>
                    <a:pt x="7460371" y="138827"/>
                  </a:cubicBezTo>
                  <a:cubicBezTo>
                    <a:pt x="7460371" y="169453"/>
                    <a:pt x="7453723" y="195115"/>
                    <a:pt x="7440429" y="215813"/>
                  </a:cubicBezTo>
                  <a:cubicBezTo>
                    <a:pt x="7427137" y="236511"/>
                    <a:pt x="7408541" y="251403"/>
                    <a:pt x="7384647" y="260490"/>
                  </a:cubicBezTo>
                  <a:lnTo>
                    <a:pt x="7495203" y="372056"/>
                  </a:lnTo>
                  <a:lnTo>
                    <a:pt x="7404335" y="372056"/>
                  </a:lnTo>
                  <a:lnTo>
                    <a:pt x="7311447" y="270081"/>
                  </a:lnTo>
                  <a:lnTo>
                    <a:pt x="7174135" y="270081"/>
                  </a:lnTo>
                  <a:lnTo>
                    <a:pt x="7174135" y="213541"/>
                  </a:lnTo>
                  <a:lnTo>
                    <a:pt x="7327097" y="213541"/>
                  </a:lnTo>
                  <a:cubicBezTo>
                    <a:pt x="7350319" y="213541"/>
                    <a:pt x="7367819" y="207231"/>
                    <a:pt x="7379599" y="194610"/>
                  </a:cubicBezTo>
                  <a:cubicBezTo>
                    <a:pt x="7391378" y="181990"/>
                    <a:pt x="7397267" y="163732"/>
                    <a:pt x="7397267" y="139837"/>
                  </a:cubicBezTo>
                  <a:cubicBezTo>
                    <a:pt x="7397267" y="115942"/>
                    <a:pt x="7391125" y="98189"/>
                    <a:pt x="7378841" y="86578"/>
                  </a:cubicBezTo>
                  <a:cubicBezTo>
                    <a:pt x="7366557" y="74967"/>
                    <a:pt x="7349309" y="69161"/>
                    <a:pt x="7327097" y="69161"/>
                  </a:cubicBezTo>
                  <a:lnTo>
                    <a:pt x="7127186" y="69161"/>
                  </a:lnTo>
                  <a:lnTo>
                    <a:pt x="7127186" y="372056"/>
                  </a:lnTo>
                  <a:lnTo>
                    <a:pt x="7063578" y="372056"/>
                  </a:lnTo>
                  <a:close/>
                  <a:moveTo>
                    <a:pt x="6682578" y="5048"/>
                  </a:moveTo>
                  <a:lnTo>
                    <a:pt x="7010210" y="5048"/>
                  </a:lnTo>
                  <a:lnTo>
                    <a:pt x="7010210" y="69161"/>
                  </a:lnTo>
                  <a:lnTo>
                    <a:pt x="6746186" y="69161"/>
                  </a:lnTo>
                  <a:lnTo>
                    <a:pt x="6746186" y="307943"/>
                  </a:lnTo>
                  <a:lnTo>
                    <a:pt x="7010714" y="307943"/>
                  </a:lnTo>
                  <a:lnTo>
                    <a:pt x="7010714" y="372056"/>
                  </a:lnTo>
                  <a:lnTo>
                    <a:pt x="6682578" y="372056"/>
                  </a:lnTo>
                  <a:close/>
                  <a:moveTo>
                    <a:pt x="6244428" y="5048"/>
                  </a:moveTo>
                  <a:lnTo>
                    <a:pt x="6502394" y="5048"/>
                  </a:lnTo>
                  <a:cubicBezTo>
                    <a:pt x="6523596" y="5048"/>
                    <a:pt x="6542527" y="8161"/>
                    <a:pt x="6559187" y="14388"/>
                  </a:cubicBezTo>
                  <a:cubicBezTo>
                    <a:pt x="6575846" y="20614"/>
                    <a:pt x="6589897" y="29364"/>
                    <a:pt x="6601339" y="40639"/>
                  </a:cubicBezTo>
                  <a:cubicBezTo>
                    <a:pt x="6612782" y="51913"/>
                    <a:pt x="6621532" y="65627"/>
                    <a:pt x="6627591" y="81782"/>
                  </a:cubicBezTo>
                  <a:cubicBezTo>
                    <a:pt x="6633648" y="97936"/>
                    <a:pt x="6636677" y="116110"/>
                    <a:pt x="6636677" y="136303"/>
                  </a:cubicBezTo>
                  <a:cubicBezTo>
                    <a:pt x="6636677" y="156159"/>
                    <a:pt x="6633648" y="174249"/>
                    <a:pt x="6627591" y="190572"/>
                  </a:cubicBezTo>
                  <a:cubicBezTo>
                    <a:pt x="6621532" y="206894"/>
                    <a:pt x="6612782" y="220945"/>
                    <a:pt x="6601339" y="232724"/>
                  </a:cubicBezTo>
                  <a:cubicBezTo>
                    <a:pt x="6589897" y="244504"/>
                    <a:pt x="6575846" y="253675"/>
                    <a:pt x="6559187" y="260237"/>
                  </a:cubicBezTo>
                  <a:cubicBezTo>
                    <a:pt x="6542527" y="266800"/>
                    <a:pt x="6523596" y="270081"/>
                    <a:pt x="6502394" y="270081"/>
                  </a:cubicBezTo>
                  <a:lnTo>
                    <a:pt x="6354985" y="270081"/>
                  </a:lnTo>
                  <a:lnTo>
                    <a:pt x="6354985" y="207988"/>
                  </a:lnTo>
                  <a:lnTo>
                    <a:pt x="6502394" y="207988"/>
                  </a:lnTo>
                  <a:cubicBezTo>
                    <a:pt x="6524943" y="207988"/>
                    <a:pt x="6542527" y="201594"/>
                    <a:pt x="6555148" y="188805"/>
                  </a:cubicBezTo>
                  <a:cubicBezTo>
                    <a:pt x="6567769" y="176016"/>
                    <a:pt x="6574079" y="159188"/>
                    <a:pt x="6574079" y="138322"/>
                  </a:cubicBezTo>
                  <a:cubicBezTo>
                    <a:pt x="6574079" y="117120"/>
                    <a:pt x="6567769" y="100292"/>
                    <a:pt x="6555148" y="87840"/>
                  </a:cubicBezTo>
                  <a:cubicBezTo>
                    <a:pt x="6542527" y="75387"/>
                    <a:pt x="6524943" y="69161"/>
                    <a:pt x="6502394" y="69161"/>
                  </a:cubicBezTo>
                  <a:lnTo>
                    <a:pt x="6308036" y="69161"/>
                  </a:lnTo>
                  <a:lnTo>
                    <a:pt x="6308036" y="372056"/>
                  </a:lnTo>
                  <a:lnTo>
                    <a:pt x="6244428" y="372056"/>
                  </a:lnTo>
                  <a:close/>
                  <a:moveTo>
                    <a:pt x="5926255" y="5048"/>
                  </a:moveTo>
                  <a:lnTo>
                    <a:pt x="6015609" y="5048"/>
                  </a:lnTo>
                  <a:cubicBezTo>
                    <a:pt x="6042197" y="5048"/>
                    <a:pt x="6066513" y="9424"/>
                    <a:pt x="6088557" y="18174"/>
                  </a:cubicBezTo>
                  <a:cubicBezTo>
                    <a:pt x="6110600" y="26924"/>
                    <a:pt x="6129531" y="39208"/>
                    <a:pt x="6145349" y="55026"/>
                  </a:cubicBezTo>
                  <a:cubicBezTo>
                    <a:pt x="6161167" y="70844"/>
                    <a:pt x="6173451" y="89775"/>
                    <a:pt x="6182201" y="111819"/>
                  </a:cubicBezTo>
                  <a:cubicBezTo>
                    <a:pt x="6190952" y="133863"/>
                    <a:pt x="6195327" y="158179"/>
                    <a:pt x="6195327" y="184766"/>
                  </a:cubicBezTo>
                  <a:cubicBezTo>
                    <a:pt x="6195327" y="211354"/>
                    <a:pt x="6190867" y="236090"/>
                    <a:pt x="6181949" y="258975"/>
                  </a:cubicBezTo>
                  <a:cubicBezTo>
                    <a:pt x="6173031" y="281861"/>
                    <a:pt x="6160578" y="301633"/>
                    <a:pt x="6144592" y="318292"/>
                  </a:cubicBezTo>
                  <a:cubicBezTo>
                    <a:pt x="6128606" y="334951"/>
                    <a:pt x="6109675" y="348077"/>
                    <a:pt x="6087799" y="357669"/>
                  </a:cubicBezTo>
                  <a:cubicBezTo>
                    <a:pt x="6065923" y="367260"/>
                    <a:pt x="6041860" y="372056"/>
                    <a:pt x="6015609" y="372056"/>
                  </a:cubicBezTo>
                  <a:lnTo>
                    <a:pt x="5926255" y="372056"/>
                  </a:lnTo>
                  <a:cubicBezTo>
                    <a:pt x="5900677" y="372056"/>
                    <a:pt x="5877035" y="367260"/>
                    <a:pt x="5855327" y="357669"/>
                  </a:cubicBezTo>
                  <a:cubicBezTo>
                    <a:pt x="5833620" y="348077"/>
                    <a:pt x="5814773" y="334951"/>
                    <a:pt x="5798787" y="318292"/>
                  </a:cubicBezTo>
                  <a:cubicBezTo>
                    <a:pt x="5782801" y="301633"/>
                    <a:pt x="5770348" y="281861"/>
                    <a:pt x="5761429" y="258975"/>
                  </a:cubicBezTo>
                  <a:cubicBezTo>
                    <a:pt x="5752511" y="236090"/>
                    <a:pt x="5748052" y="211354"/>
                    <a:pt x="5748052" y="184766"/>
                  </a:cubicBezTo>
                  <a:cubicBezTo>
                    <a:pt x="5748052" y="157842"/>
                    <a:pt x="5752511" y="133274"/>
                    <a:pt x="5761429" y="111062"/>
                  </a:cubicBezTo>
                  <a:cubicBezTo>
                    <a:pt x="5770348" y="88849"/>
                    <a:pt x="5782801" y="69918"/>
                    <a:pt x="5798787" y="54269"/>
                  </a:cubicBezTo>
                  <a:cubicBezTo>
                    <a:pt x="5814773" y="38619"/>
                    <a:pt x="5833620" y="26503"/>
                    <a:pt x="5855327" y="17921"/>
                  </a:cubicBezTo>
                  <a:cubicBezTo>
                    <a:pt x="5877035" y="9339"/>
                    <a:pt x="5900677" y="5048"/>
                    <a:pt x="5926255" y="5048"/>
                  </a:cubicBezTo>
                  <a:close/>
                  <a:moveTo>
                    <a:pt x="5406228" y="5048"/>
                  </a:moveTo>
                  <a:lnTo>
                    <a:pt x="5470341" y="5048"/>
                  </a:lnTo>
                  <a:lnTo>
                    <a:pt x="5470341" y="307943"/>
                  </a:lnTo>
                  <a:lnTo>
                    <a:pt x="5717200" y="307943"/>
                  </a:lnTo>
                  <a:lnTo>
                    <a:pt x="5717200" y="372056"/>
                  </a:lnTo>
                  <a:lnTo>
                    <a:pt x="5406228" y="372056"/>
                  </a:lnTo>
                  <a:close/>
                  <a:moveTo>
                    <a:pt x="5025228" y="5048"/>
                  </a:moveTo>
                  <a:lnTo>
                    <a:pt x="5352860" y="5048"/>
                  </a:lnTo>
                  <a:lnTo>
                    <a:pt x="5352860" y="69161"/>
                  </a:lnTo>
                  <a:lnTo>
                    <a:pt x="5088836" y="69161"/>
                  </a:lnTo>
                  <a:lnTo>
                    <a:pt x="5088836" y="307943"/>
                  </a:lnTo>
                  <a:lnTo>
                    <a:pt x="5353365" y="307943"/>
                  </a:lnTo>
                  <a:lnTo>
                    <a:pt x="5353365" y="372056"/>
                  </a:lnTo>
                  <a:lnTo>
                    <a:pt x="5025228" y="372056"/>
                  </a:lnTo>
                  <a:close/>
                  <a:moveTo>
                    <a:pt x="4505192" y="5048"/>
                  </a:moveTo>
                  <a:lnTo>
                    <a:pt x="4583440" y="5048"/>
                  </a:lnTo>
                  <a:lnTo>
                    <a:pt x="4750032" y="287750"/>
                  </a:lnTo>
                  <a:lnTo>
                    <a:pt x="4916119" y="5048"/>
                  </a:lnTo>
                  <a:lnTo>
                    <a:pt x="4989824" y="5048"/>
                  </a:lnTo>
                  <a:lnTo>
                    <a:pt x="4778302" y="356407"/>
                  </a:lnTo>
                  <a:cubicBezTo>
                    <a:pt x="4774600" y="362801"/>
                    <a:pt x="4770225" y="367849"/>
                    <a:pt x="4765177" y="371551"/>
                  </a:cubicBezTo>
                  <a:cubicBezTo>
                    <a:pt x="4760128" y="375253"/>
                    <a:pt x="4754239" y="377104"/>
                    <a:pt x="4747508" y="377104"/>
                  </a:cubicBezTo>
                  <a:cubicBezTo>
                    <a:pt x="4740440" y="377104"/>
                    <a:pt x="4734383" y="375253"/>
                    <a:pt x="4729334" y="371551"/>
                  </a:cubicBezTo>
                  <a:cubicBezTo>
                    <a:pt x="4724286" y="367849"/>
                    <a:pt x="4719911" y="362801"/>
                    <a:pt x="4716209" y="356407"/>
                  </a:cubicBezTo>
                  <a:close/>
                  <a:moveTo>
                    <a:pt x="4148928" y="5048"/>
                  </a:moveTo>
                  <a:lnTo>
                    <a:pt x="4476560" y="5048"/>
                  </a:lnTo>
                  <a:lnTo>
                    <a:pt x="4476560" y="69161"/>
                  </a:lnTo>
                  <a:lnTo>
                    <a:pt x="4212536" y="69161"/>
                  </a:lnTo>
                  <a:lnTo>
                    <a:pt x="4212536" y="307943"/>
                  </a:lnTo>
                  <a:lnTo>
                    <a:pt x="4477065" y="307943"/>
                  </a:lnTo>
                  <a:lnTo>
                    <a:pt x="4477065" y="372056"/>
                  </a:lnTo>
                  <a:lnTo>
                    <a:pt x="4148928" y="372056"/>
                  </a:lnTo>
                  <a:close/>
                  <a:moveTo>
                    <a:pt x="3701253" y="5048"/>
                  </a:moveTo>
                  <a:lnTo>
                    <a:pt x="3913785" y="5048"/>
                  </a:lnTo>
                  <a:cubicBezTo>
                    <a:pt x="3939699" y="5048"/>
                    <a:pt x="3963594" y="9424"/>
                    <a:pt x="3985470" y="18174"/>
                  </a:cubicBezTo>
                  <a:cubicBezTo>
                    <a:pt x="4007345" y="26924"/>
                    <a:pt x="4026192" y="39208"/>
                    <a:pt x="4042010" y="55026"/>
                  </a:cubicBezTo>
                  <a:cubicBezTo>
                    <a:pt x="4057828" y="70844"/>
                    <a:pt x="4070196" y="89775"/>
                    <a:pt x="4079115" y="111819"/>
                  </a:cubicBezTo>
                  <a:cubicBezTo>
                    <a:pt x="4088033" y="133863"/>
                    <a:pt x="4092493" y="158179"/>
                    <a:pt x="4092493" y="184766"/>
                  </a:cubicBezTo>
                  <a:cubicBezTo>
                    <a:pt x="4092493" y="211354"/>
                    <a:pt x="4088033" y="236090"/>
                    <a:pt x="4079115" y="258975"/>
                  </a:cubicBezTo>
                  <a:cubicBezTo>
                    <a:pt x="4070196" y="281861"/>
                    <a:pt x="4057828" y="301633"/>
                    <a:pt x="4042010" y="318292"/>
                  </a:cubicBezTo>
                  <a:cubicBezTo>
                    <a:pt x="4026192" y="334951"/>
                    <a:pt x="4007345" y="348077"/>
                    <a:pt x="3985470" y="357669"/>
                  </a:cubicBezTo>
                  <a:cubicBezTo>
                    <a:pt x="3963594" y="367260"/>
                    <a:pt x="3939699" y="372056"/>
                    <a:pt x="3913785" y="372056"/>
                  </a:cubicBezTo>
                  <a:lnTo>
                    <a:pt x="3701253" y="372056"/>
                  </a:lnTo>
                  <a:close/>
                  <a:moveTo>
                    <a:pt x="3139278" y="5048"/>
                  </a:moveTo>
                  <a:lnTo>
                    <a:pt x="3466910" y="5048"/>
                  </a:lnTo>
                  <a:lnTo>
                    <a:pt x="3466910" y="69161"/>
                  </a:lnTo>
                  <a:lnTo>
                    <a:pt x="3202886" y="69161"/>
                  </a:lnTo>
                  <a:lnTo>
                    <a:pt x="3202886" y="307943"/>
                  </a:lnTo>
                  <a:lnTo>
                    <a:pt x="3467414" y="307943"/>
                  </a:lnTo>
                  <a:lnTo>
                    <a:pt x="3467414" y="372056"/>
                  </a:lnTo>
                  <a:lnTo>
                    <a:pt x="3139278" y="372056"/>
                  </a:lnTo>
                  <a:close/>
                  <a:moveTo>
                    <a:pt x="2672554" y="5048"/>
                  </a:moveTo>
                  <a:lnTo>
                    <a:pt x="2936072" y="5048"/>
                  </a:lnTo>
                  <a:cubicBezTo>
                    <a:pt x="2956938" y="5048"/>
                    <a:pt x="2975616" y="8161"/>
                    <a:pt x="2992107" y="14388"/>
                  </a:cubicBezTo>
                  <a:cubicBezTo>
                    <a:pt x="3008598" y="20614"/>
                    <a:pt x="3022565" y="29532"/>
                    <a:pt x="3034009" y="41143"/>
                  </a:cubicBezTo>
                  <a:cubicBezTo>
                    <a:pt x="3045451" y="52754"/>
                    <a:pt x="3054201" y="66805"/>
                    <a:pt x="3060259" y="83296"/>
                  </a:cubicBezTo>
                  <a:cubicBezTo>
                    <a:pt x="3066317" y="99787"/>
                    <a:pt x="3069346" y="118297"/>
                    <a:pt x="3069346" y="138827"/>
                  </a:cubicBezTo>
                  <a:cubicBezTo>
                    <a:pt x="3069346" y="169453"/>
                    <a:pt x="3062699" y="195115"/>
                    <a:pt x="3049405" y="215813"/>
                  </a:cubicBezTo>
                  <a:cubicBezTo>
                    <a:pt x="3036111" y="236511"/>
                    <a:pt x="3017517" y="251403"/>
                    <a:pt x="2993622" y="260490"/>
                  </a:cubicBezTo>
                  <a:lnTo>
                    <a:pt x="3104179" y="372056"/>
                  </a:lnTo>
                  <a:lnTo>
                    <a:pt x="3013310" y="372056"/>
                  </a:lnTo>
                  <a:lnTo>
                    <a:pt x="2920422" y="270081"/>
                  </a:lnTo>
                  <a:lnTo>
                    <a:pt x="2783110" y="270081"/>
                  </a:lnTo>
                  <a:lnTo>
                    <a:pt x="2783110" y="213541"/>
                  </a:lnTo>
                  <a:lnTo>
                    <a:pt x="2936072" y="213541"/>
                  </a:lnTo>
                  <a:cubicBezTo>
                    <a:pt x="2959294" y="213541"/>
                    <a:pt x="2976795" y="207231"/>
                    <a:pt x="2988574" y="194610"/>
                  </a:cubicBezTo>
                  <a:cubicBezTo>
                    <a:pt x="3000353" y="181990"/>
                    <a:pt x="3006243" y="163732"/>
                    <a:pt x="3006243" y="139837"/>
                  </a:cubicBezTo>
                  <a:cubicBezTo>
                    <a:pt x="3006243" y="115942"/>
                    <a:pt x="3000101" y="98189"/>
                    <a:pt x="2987817" y="86578"/>
                  </a:cubicBezTo>
                  <a:cubicBezTo>
                    <a:pt x="2975533" y="74967"/>
                    <a:pt x="2958284" y="69161"/>
                    <a:pt x="2936072" y="69161"/>
                  </a:cubicBezTo>
                  <a:lnTo>
                    <a:pt x="2736161" y="69161"/>
                  </a:lnTo>
                  <a:lnTo>
                    <a:pt x="2736161" y="372056"/>
                  </a:lnTo>
                  <a:lnTo>
                    <a:pt x="2672554" y="372056"/>
                  </a:lnTo>
                  <a:close/>
                  <a:moveTo>
                    <a:pt x="1628642" y="5048"/>
                  </a:moveTo>
                  <a:lnTo>
                    <a:pt x="1705376" y="5048"/>
                  </a:lnTo>
                  <a:lnTo>
                    <a:pt x="1853794" y="287246"/>
                  </a:lnTo>
                  <a:lnTo>
                    <a:pt x="1909324" y="187290"/>
                  </a:lnTo>
                  <a:lnTo>
                    <a:pt x="1813913" y="5048"/>
                  </a:lnTo>
                  <a:lnTo>
                    <a:pt x="1891151" y="5048"/>
                  </a:lnTo>
                  <a:lnTo>
                    <a:pt x="2033007" y="287246"/>
                  </a:lnTo>
                  <a:lnTo>
                    <a:pt x="2182435" y="5048"/>
                  </a:lnTo>
                  <a:lnTo>
                    <a:pt x="2254120" y="5048"/>
                  </a:lnTo>
                  <a:lnTo>
                    <a:pt x="2064306" y="356911"/>
                  </a:lnTo>
                  <a:cubicBezTo>
                    <a:pt x="2060603" y="363642"/>
                    <a:pt x="2055808" y="368691"/>
                    <a:pt x="2049918" y="372056"/>
                  </a:cubicBezTo>
                  <a:cubicBezTo>
                    <a:pt x="2044029" y="375422"/>
                    <a:pt x="2037719" y="377104"/>
                    <a:pt x="2030987" y="377104"/>
                  </a:cubicBezTo>
                  <a:cubicBezTo>
                    <a:pt x="2024257" y="377104"/>
                    <a:pt x="2018030" y="375422"/>
                    <a:pt x="2012309" y="372056"/>
                  </a:cubicBezTo>
                  <a:cubicBezTo>
                    <a:pt x="2006588" y="368691"/>
                    <a:pt x="2001876" y="363642"/>
                    <a:pt x="1998174" y="356911"/>
                  </a:cubicBezTo>
                  <a:lnTo>
                    <a:pt x="1941633" y="249384"/>
                  </a:lnTo>
                  <a:lnTo>
                    <a:pt x="1884588" y="356911"/>
                  </a:lnTo>
                  <a:cubicBezTo>
                    <a:pt x="1880886" y="363642"/>
                    <a:pt x="1876174" y="368691"/>
                    <a:pt x="1870453" y="372056"/>
                  </a:cubicBezTo>
                  <a:cubicBezTo>
                    <a:pt x="1864732" y="375422"/>
                    <a:pt x="1858506" y="377104"/>
                    <a:pt x="1851774" y="377104"/>
                  </a:cubicBezTo>
                  <a:cubicBezTo>
                    <a:pt x="1836966" y="377104"/>
                    <a:pt x="1825861" y="370373"/>
                    <a:pt x="1818456" y="356911"/>
                  </a:cubicBezTo>
                  <a:close/>
                  <a:moveTo>
                    <a:pt x="1269721" y="5048"/>
                  </a:moveTo>
                  <a:lnTo>
                    <a:pt x="1612497" y="5048"/>
                  </a:lnTo>
                  <a:lnTo>
                    <a:pt x="1612497" y="69161"/>
                  </a:lnTo>
                  <a:lnTo>
                    <a:pt x="1473166" y="69161"/>
                  </a:lnTo>
                  <a:lnTo>
                    <a:pt x="1473166" y="372056"/>
                  </a:lnTo>
                  <a:lnTo>
                    <a:pt x="1409052" y="372056"/>
                  </a:lnTo>
                  <a:lnTo>
                    <a:pt x="1409052" y="69161"/>
                  </a:lnTo>
                  <a:lnTo>
                    <a:pt x="1269721" y="69161"/>
                  </a:lnTo>
                  <a:close/>
                  <a:moveTo>
                    <a:pt x="939003" y="5048"/>
                  </a:moveTo>
                  <a:lnTo>
                    <a:pt x="1250481" y="5048"/>
                  </a:lnTo>
                  <a:lnTo>
                    <a:pt x="1250481" y="69161"/>
                  </a:lnTo>
                  <a:lnTo>
                    <a:pt x="1002611" y="69161"/>
                  </a:lnTo>
                  <a:lnTo>
                    <a:pt x="1002611" y="372056"/>
                  </a:lnTo>
                  <a:lnTo>
                    <a:pt x="939003" y="372056"/>
                  </a:lnTo>
                  <a:close/>
                  <a:moveTo>
                    <a:pt x="620830" y="5048"/>
                  </a:moveTo>
                  <a:lnTo>
                    <a:pt x="710184" y="5048"/>
                  </a:lnTo>
                  <a:cubicBezTo>
                    <a:pt x="736772" y="5048"/>
                    <a:pt x="761087" y="9424"/>
                    <a:pt x="783132" y="18174"/>
                  </a:cubicBezTo>
                  <a:cubicBezTo>
                    <a:pt x="805176" y="26924"/>
                    <a:pt x="824106" y="39208"/>
                    <a:pt x="839924" y="55026"/>
                  </a:cubicBezTo>
                  <a:cubicBezTo>
                    <a:pt x="855742" y="70844"/>
                    <a:pt x="868026" y="89775"/>
                    <a:pt x="876777" y="111819"/>
                  </a:cubicBezTo>
                  <a:cubicBezTo>
                    <a:pt x="885527" y="133863"/>
                    <a:pt x="889902" y="158179"/>
                    <a:pt x="889902" y="184766"/>
                  </a:cubicBezTo>
                  <a:cubicBezTo>
                    <a:pt x="889902" y="211354"/>
                    <a:pt x="885443" y="236090"/>
                    <a:pt x="876524" y="258975"/>
                  </a:cubicBezTo>
                  <a:cubicBezTo>
                    <a:pt x="867606" y="281861"/>
                    <a:pt x="855153" y="301633"/>
                    <a:pt x="839167" y="318292"/>
                  </a:cubicBezTo>
                  <a:cubicBezTo>
                    <a:pt x="823181" y="334951"/>
                    <a:pt x="804250" y="348077"/>
                    <a:pt x="782374" y="357669"/>
                  </a:cubicBezTo>
                  <a:cubicBezTo>
                    <a:pt x="760498" y="367260"/>
                    <a:pt x="736435" y="372056"/>
                    <a:pt x="710184" y="372056"/>
                  </a:cubicBezTo>
                  <a:lnTo>
                    <a:pt x="620830" y="372056"/>
                  </a:lnTo>
                  <a:cubicBezTo>
                    <a:pt x="595253" y="372056"/>
                    <a:pt x="571610" y="367260"/>
                    <a:pt x="549902" y="357669"/>
                  </a:cubicBezTo>
                  <a:cubicBezTo>
                    <a:pt x="528195" y="348077"/>
                    <a:pt x="509348" y="334951"/>
                    <a:pt x="493362" y="318292"/>
                  </a:cubicBezTo>
                  <a:cubicBezTo>
                    <a:pt x="477376" y="301633"/>
                    <a:pt x="464923" y="281861"/>
                    <a:pt x="456005" y="258975"/>
                  </a:cubicBezTo>
                  <a:cubicBezTo>
                    <a:pt x="447086" y="236090"/>
                    <a:pt x="442627" y="211354"/>
                    <a:pt x="442627" y="184766"/>
                  </a:cubicBezTo>
                  <a:cubicBezTo>
                    <a:pt x="442627" y="157842"/>
                    <a:pt x="447086" y="133274"/>
                    <a:pt x="456005" y="111062"/>
                  </a:cubicBezTo>
                  <a:cubicBezTo>
                    <a:pt x="464923" y="88849"/>
                    <a:pt x="477376" y="69918"/>
                    <a:pt x="493362" y="54269"/>
                  </a:cubicBezTo>
                  <a:cubicBezTo>
                    <a:pt x="509348" y="38619"/>
                    <a:pt x="528195" y="26503"/>
                    <a:pt x="549902" y="17921"/>
                  </a:cubicBezTo>
                  <a:cubicBezTo>
                    <a:pt x="571610" y="9339"/>
                    <a:pt x="595252" y="5048"/>
                    <a:pt x="620830" y="5048"/>
                  </a:cubicBezTo>
                  <a:close/>
                  <a:moveTo>
                    <a:pt x="113081" y="5048"/>
                  </a:moveTo>
                  <a:lnTo>
                    <a:pt x="376600" y="5048"/>
                  </a:lnTo>
                  <a:lnTo>
                    <a:pt x="376600" y="69161"/>
                  </a:lnTo>
                  <a:lnTo>
                    <a:pt x="113081" y="69161"/>
                  </a:lnTo>
                  <a:cubicBezTo>
                    <a:pt x="98273" y="69161"/>
                    <a:pt x="86830" y="73116"/>
                    <a:pt x="78753" y="81025"/>
                  </a:cubicBezTo>
                  <a:cubicBezTo>
                    <a:pt x="70676" y="88933"/>
                    <a:pt x="66637" y="99955"/>
                    <a:pt x="66637" y="114091"/>
                  </a:cubicBezTo>
                  <a:cubicBezTo>
                    <a:pt x="66637" y="128226"/>
                    <a:pt x="70760" y="139164"/>
                    <a:pt x="79005" y="146904"/>
                  </a:cubicBezTo>
                  <a:cubicBezTo>
                    <a:pt x="87251" y="154645"/>
                    <a:pt x="98441" y="158515"/>
                    <a:pt x="112576" y="158515"/>
                  </a:cubicBezTo>
                  <a:lnTo>
                    <a:pt x="280683" y="158515"/>
                  </a:lnTo>
                  <a:cubicBezTo>
                    <a:pt x="318040" y="158515"/>
                    <a:pt x="346394" y="167265"/>
                    <a:pt x="365746" y="184766"/>
                  </a:cubicBezTo>
                  <a:cubicBezTo>
                    <a:pt x="385098" y="202267"/>
                    <a:pt x="394773" y="228854"/>
                    <a:pt x="394773" y="264528"/>
                  </a:cubicBezTo>
                  <a:cubicBezTo>
                    <a:pt x="394773" y="280010"/>
                    <a:pt x="392418" y="294313"/>
                    <a:pt x="387706" y="307439"/>
                  </a:cubicBezTo>
                  <a:cubicBezTo>
                    <a:pt x="382994" y="320564"/>
                    <a:pt x="375927" y="331923"/>
                    <a:pt x="366503" y="341514"/>
                  </a:cubicBezTo>
                  <a:cubicBezTo>
                    <a:pt x="357080" y="351106"/>
                    <a:pt x="345216" y="358594"/>
                    <a:pt x="330913" y="363979"/>
                  </a:cubicBezTo>
                  <a:cubicBezTo>
                    <a:pt x="316610" y="369364"/>
                    <a:pt x="299866" y="372056"/>
                    <a:pt x="280683" y="372056"/>
                  </a:cubicBezTo>
                  <a:lnTo>
                    <a:pt x="5553" y="372056"/>
                  </a:lnTo>
                  <a:lnTo>
                    <a:pt x="5553" y="307943"/>
                  </a:lnTo>
                  <a:lnTo>
                    <a:pt x="280683" y="307943"/>
                  </a:lnTo>
                  <a:cubicBezTo>
                    <a:pt x="297847" y="307943"/>
                    <a:pt x="311056" y="303568"/>
                    <a:pt x="320312" y="294818"/>
                  </a:cubicBezTo>
                  <a:cubicBezTo>
                    <a:pt x="329567" y="286068"/>
                    <a:pt x="334194" y="274457"/>
                    <a:pt x="334194" y="259985"/>
                  </a:cubicBezTo>
                  <a:cubicBezTo>
                    <a:pt x="334194" y="244167"/>
                    <a:pt x="329567" y="232304"/>
                    <a:pt x="320312" y="224395"/>
                  </a:cubicBezTo>
                  <a:cubicBezTo>
                    <a:pt x="311056" y="216486"/>
                    <a:pt x="297847" y="212531"/>
                    <a:pt x="280683" y="212531"/>
                  </a:cubicBezTo>
                  <a:lnTo>
                    <a:pt x="112071" y="212531"/>
                  </a:lnTo>
                  <a:cubicBezTo>
                    <a:pt x="94907" y="212531"/>
                    <a:pt x="79342" y="209923"/>
                    <a:pt x="65375" y="204707"/>
                  </a:cubicBezTo>
                  <a:cubicBezTo>
                    <a:pt x="51408" y="199490"/>
                    <a:pt x="39629" y="192254"/>
                    <a:pt x="30037" y="182999"/>
                  </a:cubicBezTo>
                  <a:cubicBezTo>
                    <a:pt x="20446" y="173744"/>
                    <a:pt x="13042" y="162722"/>
                    <a:pt x="7825" y="149933"/>
                  </a:cubicBezTo>
                  <a:cubicBezTo>
                    <a:pt x="2609" y="137144"/>
                    <a:pt x="0" y="123177"/>
                    <a:pt x="0" y="108033"/>
                  </a:cubicBezTo>
                  <a:cubicBezTo>
                    <a:pt x="0" y="93224"/>
                    <a:pt x="2440" y="79510"/>
                    <a:pt x="7320" y="66889"/>
                  </a:cubicBezTo>
                  <a:cubicBezTo>
                    <a:pt x="12200" y="54269"/>
                    <a:pt x="19436" y="43415"/>
                    <a:pt x="29028" y="34328"/>
                  </a:cubicBezTo>
                  <a:cubicBezTo>
                    <a:pt x="38619" y="25241"/>
                    <a:pt x="50483" y="18090"/>
                    <a:pt x="64618" y="12873"/>
                  </a:cubicBezTo>
                  <a:cubicBezTo>
                    <a:pt x="78753" y="7657"/>
                    <a:pt x="94907" y="5048"/>
                    <a:pt x="113081" y="5048"/>
                  </a:cubicBezTo>
                  <a:close/>
                  <a:moveTo>
                    <a:pt x="2394833" y="0"/>
                  </a:moveTo>
                  <a:cubicBezTo>
                    <a:pt x="2401900" y="0"/>
                    <a:pt x="2407874" y="1851"/>
                    <a:pt x="2412754" y="5553"/>
                  </a:cubicBezTo>
                  <a:cubicBezTo>
                    <a:pt x="2417634" y="9255"/>
                    <a:pt x="2421925" y="14303"/>
                    <a:pt x="2425627" y="20698"/>
                  </a:cubicBezTo>
                  <a:lnTo>
                    <a:pt x="2637149" y="372056"/>
                  </a:lnTo>
                  <a:lnTo>
                    <a:pt x="2559911" y="372056"/>
                  </a:lnTo>
                  <a:lnTo>
                    <a:pt x="2504885" y="279673"/>
                  </a:lnTo>
                  <a:lnTo>
                    <a:pt x="2331225" y="279673"/>
                  </a:lnTo>
                  <a:lnTo>
                    <a:pt x="2361514" y="227676"/>
                  </a:lnTo>
                  <a:lnTo>
                    <a:pt x="2474090" y="227676"/>
                  </a:lnTo>
                  <a:lnTo>
                    <a:pt x="2392309" y="90364"/>
                  </a:lnTo>
                  <a:lnTo>
                    <a:pt x="2225717" y="372056"/>
                  </a:lnTo>
                  <a:lnTo>
                    <a:pt x="2152517" y="372056"/>
                  </a:lnTo>
                  <a:lnTo>
                    <a:pt x="2363534" y="20698"/>
                  </a:lnTo>
                  <a:cubicBezTo>
                    <a:pt x="2367236" y="14303"/>
                    <a:pt x="2371611" y="9255"/>
                    <a:pt x="2376659" y="5553"/>
                  </a:cubicBezTo>
                  <a:cubicBezTo>
                    <a:pt x="2381708" y="1851"/>
                    <a:pt x="2387765" y="0"/>
                    <a:pt x="239483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AE1A6786-E2AB-CD3D-44B3-EFF97F0010CA}"/>
                </a:ext>
              </a:extLst>
            </p:cNvPr>
            <p:cNvSpPr/>
            <p:nvPr/>
          </p:nvSpPr>
          <p:spPr>
            <a:xfrm>
              <a:off x="1077846" y="3252627"/>
              <a:ext cx="6324371" cy="1062904"/>
            </a:xfrm>
            <a:custGeom>
              <a:avLst/>
              <a:gdLst/>
              <a:ahLst/>
              <a:cxnLst/>
              <a:rect l="l" t="t" r="r" b="b"/>
              <a:pathLst>
                <a:path w="6324371" h="1062904">
                  <a:moveTo>
                    <a:pt x="2407053" y="754961"/>
                  </a:moveTo>
                  <a:cubicBezTo>
                    <a:pt x="2390562" y="754961"/>
                    <a:pt x="2375333" y="757906"/>
                    <a:pt x="2361366" y="763796"/>
                  </a:cubicBezTo>
                  <a:cubicBezTo>
                    <a:pt x="2347399" y="769685"/>
                    <a:pt x="2335368" y="777847"/>
                    <a:pt x="2325272" y="788280"/>
                  </a:cubicBezTo>
                  <a:cubicBezTo>
                    <a:pt x="2315175" y="798713"/>
                    <a:pt x="2307266" y="811165"/>
                    <a:pt x="2301545" y="825637"/>
                  </a:cubicBezTo>
                  <a:cubicBezTo>
                    <a:pt x="2295823" y="840108"/>
                    <a:pt x="2292963" y="856094"/>
                    <a:pt x="2292963" y="873595"/>
                  </a:cubicBezTo>
                  <a:cubicBezTo>
                    <a:pt x="2292963" y="890759"/>
                    <a:pt x="2295824" y="906745"/>
                    <a:pt x="2301545" y="921553"/>
                  </a:cubicBezTo>
                  <a:cubicBezTo>
                    <a:pt x="2307266" y="936362"/>
                    <a:pt x="2315175" y="949066"/>
                    <a:pt x="2325272" y="959668"/>
                  </a:cubicBezTo>
                  <a:cubicBezTo>
                    <a:pt x="2335368" y="970269"/>
                    <a:pt x="2347399" y="978599"/>
                    <a:pt x="2361366" y="984657"/>
                  </a:cubicBezTo>
                  <a:cubicBezTo>
                    <a:pt x="2375333" y="990715"/>
                    <a:pt x="2390562" y="993743"/>
                    <a:pt x="2407053" y="993743"/>
                  </a:cubicBezTo>
                  <a:lnTo>
                    <a:pt x="2496407" y="993743"/>
                  </a:lnTo>
                  <a:cubicBezTo>
                    <a:pt x="2513235" y="993743"/>
                    <a:pt x="2528716" y="990715"/>
                    <a:pt x="2542851" y="984657"/>
                  </a:cubicBezTo>
                  <a:cubicBezTo>
                    <a:pt x="2556986" y="978599"/>
                    <a:pt x="2569186" y="970269"/>
                    <a:pt x="2579451" y="959668"/>
                  </a:cubicBezTo>
                  <a:cubicBezTo>
                    <a:pt x="2589716" y="949066"/>
                    <a:pt x="2597709" y="936362"/>
                    <a:pt x="2603430" y="921553"/>
                  </a:cubicBezTo>
                  <a:cubicBezTo>
                    <a:pt x="2609151" y="906745"/>
                    <a:pt x="2612012" y="890759"/>
                    <a:pt x="2612012" y="873595"/>
                  </a:cubicBezTo>
                  <a:cubicBezTo>
                    <a:pt x="2612012" y="856431"/>
                    <a:pt x="2609151" y="840529"/>
                    <a:pt x="2603430" y="825889"/>
                  </a:cubicBezTo>
                  <a:cubicBezTo>
                    <a:pt x="2597709" y="811249"/>
                    <a:pt x="2589716" y="798713"/>
                    <a:pt x="2579451" y="788280"/>
                  </a:cubicBezTo>
                  <a:cubicBezTo>
                    <a:pt x="2569186" y="777847"/>
                    <a:pt x="2556986" y="769685"/>
                    <a:pt x="2542851" y="763796"/>
                  </a:cubicBezTo>
                  <a:cubicBezTo>
                    <a:pt x="2528716" y="757906"/>
                    <a:pt x="2513235" y="754961"/>
                    <a:pt x="2496407" y="754961"/>
                  </a:cubicBezTo>
                  <a:close/>
                  <a:moveTo>
                    <a:pt x="625878" y="754961"/>
                  </a:moveTo>
                  <a:cubicBezTo>
                    <a:pt x="609387" y="754961"/>
                    <a:pt x="594158" y="757906"/>
                    <a:pt x="580192" y="763796"/>
                  </a:cubicBezTo>
                  <a:cubicBezTo>
                    <a:pt x="566225" y="769685"/>
                    <a:pt x="554193" y="777847"/>
                    <a:pt x="544097" y="788280"/>
                  </a:cubicBezTo>
                  <a:cubicBezTo>
                    <a:pt x="534000" y="798713"/>
                    <a:pt x="526091" y="811165"/>
                    <a:pt x="520370" y="825637"/>
                  </a:cubicBezTo>
                  <a:cubicBezTo>
                    <a:pt x="514648" y="840108"/>
                    <a:pt x="511788" y="856094"/>
                    <a:pt x="511788" y="873595"/>
                  </a:cubicBezTo>
                  <a:cubicBezTo>
                    <a:pt x="511788" y="890759"/>
                    <a:pt x="514648" y="906745"/>
                    <a:pt x="520370" y="921553"/>
                  </a:cubicBezTo>
                  <a:cubicBezTo>
                    <a:pt x="526091" y="936362"/>
                    <a:pt x="534000" y="949066"/>
                    <a:pt x="544097" y="959668"/>
                  </a:cubicBezTo>
                  <a:cubicBezTo>
                    <a:pt x="554193" y="970269"/>
                    <a:pt x="566225" y="978599"/>
                    <a:pt x="580192" y="984657"/>
                  </a:cubicBezTo>
                  <a:cubicBezTo>
                    <a:pt x="594158" y="990715"/>
                    <a:pt x="609387" y="993743"/>
                    <a:pt x="625878" y="993743"/>
                  </a:cubicBezTo>
                  <a:lnTo>
                    <a:pt x="715232" y="993743"/>
                  </a:lnTo>
                  <a:cubicBezTo>
                    <a:pt x="732060" y="993743"/>
                    <a:pt x="747541" y="990715"/>
                    <a:pt x="761676" y="984657"/>
                  </a:cubicBezTo>
                  <a:cubicBezTo>
                    <a:pt x="775811" y="978599"/>
                    <a:pt x="788011" y="970269"/>
                    <a:pt x="798276" y="959668"/>
                  </a:cubicBezTo>
                  <a:cubicBezTo>
                    <a:pt x="808541" y="949066"/>
                    <a:pt x="816534" y="936362"/>
                    <a:pt x="822255" y="921553"/>
                  </a:cubicBezTo>
                  <a:cubicBezTo>
                    <a:pt x="827976" y="906745"/>
                    <a:pt x="830837" y="890759"/>
                    <a:pt x="830837" y="873595"/>
                  </a:cubicBezTo>
                  <a:cubicBezTo>
                    <a:pt x="830837" y="856431"/>
                    <a:pt x="827976" y="840529"/>
                    <a:pt x="822255" y="825889"/>
                  </a:cubicBezTo>
                  <a:cubicBezTo>
                    <a:pt x="816534" y="811249"/>
                    <a:pt x="808541" y="798713"/>
                    <a:pt x="798276" y="788280"/>
                  </a:cubicBezTo>
                  <a:cubicBezTo>
                    <a:pt x="788011" y="777847"/>
                    <a:pt x="775811" y="769685"/>
                    <a:pt x="761676" y="763796"/>
                  </a:cubicBezTo>
                  <a:cubicBezTo>
                    <a:pt x="747541" y="757906"/>
                    <a:pt x="732060" y="754961"/>
                    <a:pt x="715232" y="754961"/>
                  </a:cubicBezTo>
                  <a:close/>
                  <a:moveTo>
                    <a:pt x="3270904" y="690848"/>
                  </a:moveTo>
                  <a:lnTo>
                    <a:pt x="3534423" y="690848"/>
                  </a:lnTo>
                  <a:lnTo>
                    <a:pt x="3534423" y="754961"/>
                  </a:lnTo>
                  <a:lnTo>
                    <a:pt x="3270904" y="754961"/>
                  </a:lnTo>
                  <a:cubicBezTo>
                    <a:pt x="3256096" y="754961"/>
                    <a:pt x="3244653" y="758916"/>
                    <a:pt x="3236576" y="766825"/>
                  </a:cubicBezTo>
                  <a:cubicBezTo>
                    <a:pt x="3228499" y="774734"/>
                    <a:pt x="3224460" y="785756"/>
                    <a:pt x="3224460" y="799891"/>
                  </a:cubicBezTo>
                  <a:cubicBezTo>
                    <a:pt x="3224460" y="814026"/>
                    <a:pt x="3228583" y="824964"/>
                    <a:pt x="3236828" y="832704"/>
                  </a:cubicBezTo>
                  <a:cubicBezTo>
                    <a:pt x="3245074" y="840445"/>
                    <a:pt x="3256264" y="844315"/>
                    <a:pt x="3270399" y="844315"/>
                  </a:cubicBezTo>
                  <a:lnTo>
                    <a:pt x="3438506" y="844315"/>
                  </a:lnTo>
                  <a:cubicBezTo>
                    <a:pt x="3475863" y="844315"/>
                    <a:pt x="3504217" y="853066"/>
                    <a:pt x="3523569" y="870566"/>
                  </a:cubicBezTo>
                  <a:cubicBezTo>
                    <a:pt x="3542920" y="888067"/>
                    <a:pt x="3552596" y="914654"/>
                    <a:pt x="3552596" y="950328"/>
                  </a:cubicBezTo>
                  <a:cubicBezTo>
                    <a:pt x="3552596" y="965810"/>
                    <a:pt x="3550240" y="980113"/>
                    <a:pt x="3545529" y="993239"/>
                  </a:cubicBezTo>
                  <a:cubicBezTo>
                    <a:pt x="3540817" y="1006364"/>
                    <a:pt x="3533749" y="1017723"/>
                    <a:pt x="3524326" y="1027314"/>
                  </a:cubicBezTo>
                  <a:cubicBezTo>
                    <a:pt x="3514903" y="1036906"/>
                    <a:pt x="3503039" y="1044394"/>
                    <a:pt x="3488736" y="1049779"/>
                  </a:cubicBezTo>
                  <a:cubicBezTo>
                    <a:pt x="3474433" y="1055164"/>
                    <a:pt x="3457689" y="1057856"/>
                    <a:pt x="3438506" y="1057856"/>
                  </a:cubicBezTo>
                  <a:lnTo>
                    <a:pt x="3163376" y="1057856"/>
                  </a:lnTo>
                  <a:lnTo>
                    <a:pt x="3163376" y="993743"/>
                  </a:lnTo>
                  <a:lnTo>
                    <a:pt x="3438506" y="993743"/>
                  </a:lnTo>
                  <a:cubicBezTo>
                    <a:pt x="3455670" y="993743"/>
                    <a:pt x="3468880" y="989368"/>
                    <a:pt x="3478135" y="980618"/>
                  </a:cubicBezTo>
                  <a:cubicBezTo>
                    <a:pt x="3487390" y="971868"/>
                    <a:pt x="3492017" y="960257"/>
                    <a:pt x="3492017" y="945785"/>
                  </a:cubicBezTo>
                  <a:cubicBezTo>
                    <a:pt x="3492017" y="929967"/>
                    <a:pt x="3487390" y="918104"/>
                    <a:pt x="3478135" y="910195"/>
                  </a:cubicBezTo>
                  <a:cubicBezTo>
                    <a:pt x="3468880" y="902286"/>
                    <a:pt x="3455670" y="898332"/>
                    <a:pt x="3438506" y="898332"/>
                  </a:cubicBezTo>
                  <a:lnTo>
                    <a:pt x="3269894" y="898332"/>
                  </a:lnTo>
                  <a:cubicBezTo>
                    <a:pt x="3252730" y="898332"/>
                    <a:pt x="3237165" y="895723"/>
                    <a:pt x="3223198" y="890507"/>
                  </a:cubicBezTo>
                  <a:cubicBezTo>
                    <a:pt x="3209231" y="885290"/>
                    <a:pt x="3197452" y="878054"/>
                    <a:pt x="3187860" y="868799"/>
                  </a:cubicBezTo>
                  <a:cubicBezTo>
                    <a:pt x="3178268" y="859544"/>
                    <a:pt x="3170864" y="848522"/>
                    <a:pt x="3165648" y="835733"/>
                  </a:cubicBezTo>
                  <a:cubicBezTo>
                    <a:pt x="3160431" y="822944"/>
                    <a:pt x="3157823" y="808978"/>
                    <a:pt x="3157823" y="793833"/>
                  </a:cubicBezTo>
                  <a:cubicBezTo>
                    <a:pt x="3157823" y="779025"/>
                    <a:pt x="3160263" y="765310"/>
                    <a:pt x="3165143" y="752690"/>
                  </a:cubicBezTo>
                  <a:cubicBezTo>
                    <a:pt x="3170023" y="740069"/>
                    <a:pt x="3177259" y="729215"/>
                    <a:pt x="3186850" y="720128"/>
                  </a:cubicBezTo>
                  <a:cubicBezTo>
                    <a:pt x="3196442" y="711041"/>
                    <a:pt x="3208306" y="703890"/>
                    <a:pt x="3222441" y="698673"/>
                  </a:cubicBezTo>
                  <a:cubicBezTo>
                    <a:pt x="3236576" y="693457"/>
                    <a:pt x="3252730" y="690848"/>
                    <a:pt x="3270904" y="690848"/>
                  </a:cubicBezTo>
                  <a:close/>
                  <a:moveTo>
                    <a:pt x="2407053" y="690848"/>
                  </a:moveTo>
                  <a:lnTo>
                    <a:pt x="2496407" y="690848"/>
                  </a:lnTo>
                  <a:cubicBezTo>
                    <a:pt x="2522995" y="690848"/>
                    <a:pt x="2547310" y="695224"/>
                    <a:pt x="2569354" y="703974"/>
                  </a:cubicBezTo>
                  <a:cubicBezTo>
                    <a:pt x="2591398" y="712724"/>
                    <a:pt x="2610330" y="725008"/>
                    <a:pt x="2626147" y="740826"/>
                  </a:cubicBezTo>
                  <a:cubicBezTo>
                    <a:pt x="2641965" y="756644"/>
                    <a:pt x="2654249" y="775575"/>
                    <a:pt x="2663000" y="797619"/>
                  </a:cubicBezTo>
                  <a:cubicBezTo>
                    <a:pt x="2671750" y="819663"/>
                    <a:pt x="2676125" y="843979"/>
                    <a:pt x="2676125" y="870566"/>
                  </a:cubicBezTo>
                  <a:cubicBezTo>
                    <a:pt x="2676125" y="897154"/>
                    <a:pt x="2671666" y="921890"/>
                    <a:pt x="2662747" y="944775"/>
                  </a:cubicBezTo>
                  <a:cubicBezTo>
                    <a:pt x="2653829" y="967661"/>
                    <a:pt x="2641376" y="987433"/>
                    <a:pt x="2625390" y="1004092"/>
                  </a:cubicBezTo>
                  <a:cubicBezTo>
                    <a:pt x="2609404" y="1020752"/>
                    <a:pt x="2590473" y="1033877"/>
                    <a:pt x="2568597" y="1043469"/>
                  </a:cubicBezTo>
                  <a:cubicBezTo>
                    <a:pt x="2546721" y="1053060"/>
                    <a:pt x="2522658" y="1057856"/>
                    <a:pt x="2496407" y="1057856"/>
                  </a:cubicBezTo>
                  <a:lnTo>
                    <a:pt x="2407053" y="1057856"/>
                  </a:lnTo>
                  <a:cubicBezTo>
                    <a:pt x="2381475" y="1057856"/>
                    <a:pt x="2357832" y="1053060"/>
                    <a:pt x="2336125" y="1043469"/>
                  </a:cubicBezTo>
                  <a:cubicBezTo>
                    <a:pt x="2314418" y="1033877"/>
                    <a:pt x="2295571" y="1020752"/>
                    <a:pt x="2279585" y="1004092"/>
                  </a:cubicBezTo>
                  <a:cubicBezTo>
                    <a:pt x="2263599" y="987433"/>
                    <a:pt x="2251147" y="967661"/>
                    <a:pt x="2242228" y="944775"/>
                  </a:cubicBezTo>
                  <a:cubicBezTo>
                    <a:pt x="2233309" y="921890"/>
                    <a:pt x="2228850" y="897154"/>
                    <a:pt x="2228850" y="870566"/>
                  </a:cubicBezTo>
                  <a:cubicBezTo>
                    <a:pt x="2228850" y="843642"/>
                    <a:pt x="2233309" y="819074"/>
                    <a:pt x="2242228" y="796862"/>
                  </a:cubicBezTo>
                  <a:cubicBezTo>
                    <a:pt x="2251146" y="774649"/>
                    <a:pt x="2263599" y="755718"/>
                    <a:pt x="2279585" y="740069"/>
                  </a:cubicBezTo>
                  <a:cubicBezTo>
                    <a:pt x="2295571" y="724419"/>
                    <a:pt x="2314418" y="712303"/>
                    <a:pt x="2336125" y="703721"/>
                  </a:cubicBezTo>
                  <a:cubicBezTo>
                    <a:pt x="2357832" y="695139"/>
                    <a:pt x="2381475" y="690848"/>
                    <a:pt x="2407053" y="690848"/>
                  </a:cubicBezTo>
                  <a:close/>
                  <a:moveTo>
                    <a:pt x="2109635" y="690848"/>
                  </a:moveTo>
                  <a:lnTo>
                    <a:pt x="2173748" y="690848"/>
                  </a:lnTo>
                  <a:lnTo>
                    <a:pt x="2173748" y="1057856"/>
                  </a:lnTo>
                  <a:lnTo>
                    <a:pt x="2109635" y="1057856"/>
                  </a:lnTo>
                  <a:close/>
                  <a:moveTo>
                    <a:pt x="1722444" y="690848"/>
                  </a:moveTo>
                  <a:lnTo>
                    <a:pt x="2065220" y="690848"/>
                  </a:lnTo>
                  <a:lnTo>
                    <a:pt x="2065220" y="754961"/>
                  </a:lnTo>
                  <a:lnTo>
                    <a:pt x="1925888" y="754961"/>
                  </a:lnTo>
                  <a:lnTo>
                    <a:pt x="1925888" y="1057856"/>
                  </a:lnTo>
                  <a:lnTo>
                    <a:pt x="1861775" y="1057856"/>
                  </a:lnTo>
                  <a:lnTo>
                    <a:pt x="1861775" y="754961"/>
                  </a:lnTo>
                  <a:lnTo>
                    <a:pt x="1722444" y="754961"/>
                  </a:lnTo>
                  <a:close/>
                  <a:moveTo>
                    <a:pt x="1290923" y="690848"/>
                  </a:moveTo>
                  <a:lnTo>
                    <a:pt x="1357055" y="690848"/>
                  </a:lnTo>
                  <a:lnTo>
                    <a:pt x="1357055" y="895807"/>
                  </a:lnTo>
                  <a:cubicBezTo>
                    <a:pt x="1357055" y="914318"/>
                    <a:pt x="1359327" y="930136"/>
                    <a:pt x="1363871" y="943261"/>
                  </a:cubicBezTo>
                  <a:cubicBezTo>
                    <a:pt x="1368414" y="956386"/>
                    <a:pt x="1375818" y="967156"/>
                    <a:pt x="1386083" y="975570"/>
                  </a:cubicBezTo>
                  <a:cubicBezTo>
                    <a:pt x="1396348" y="983983"/>
                    <a:pt x="1410062" y="990125"/>
                    <a:pt x="1427226" y="993996"/>
                  </a:cubicBezTo>
                  <a:cubicBezTo>
                    <a:pt x="1444390" y="997866"/>
                    <a:pt x="1465593" y="999801"/>
                    <a:pt x="1490834" y="999801"/>
                  </a:cubicBezTo>
                  <a:cubicBezTo>
                    <a:pt x="1516075" y="999801"/>
                    <a:pt x="1537278" y="997866"/>
                    <a:pt x="1554442" y="993996"/>
                  </a:cubicBezTo>
                  <a:cubicBezTo>
                    <a:pt x="1571606" y="990125"/>
                    <a:pt x="1585320" y="983983"/>
                    <a:pt x="1595585" y="975570"/>
                  </a:cubicBezTo>
                  <a:cubicBezTo>
                    <a:pt x="1605850" y="967156"/>
                    <a:pt x="1613255" y="956386"/>
                    <a:pt x="1617797" y="943261"/>
                  </a:cubicBezTo>
                  <a:cubicBezTo>
                    <a:pt x="1622341" y="930136"/>
                    <a:pt x="1624613" y="914318"/>
                    <a:pt x="1624613" y="895807"/>
                  </a:cubicBezTo>
                  <a:lnTo>
                    <a:pt x="1624613" y="690848"/>
                  </a:lnTo>
                  <a:lnTo>
                    <a:pt x="1687211" y="690848"/>
                  </a:lnTo>
                  <a:lnTo>
                    <a:pt x="1687211" y="895807"/>
                  </a:lnTo>
                  <a:cubicBezTo>
                    <a:pt x="1687211" y="924078"/>
                    <a:pt x="1683509" y="948730"/>
                    <a:pt x="1676105" y="969764"/>
                  </a:cubicBezTo>
                  <a:cubicBezTo>
                    <a:pt x="1668701" y="990799"/>
                    <a:pt x="1657090" y="1008215"/>
                    <a:pt x="1641272" y="1022014"/>
                  </a:cubicBezTo>
                  <a:cubicBezTo>
                    <a:pt x="1625454" y="1035812"/>
                    <a:pt x="1605009" y="1046077"/>
                    <a:pt x="1579936" y="1052808"/>
                  </a:cubicBezTo>
                  <a:cubicBezTo>
                    <a:pt x="1554863" y="1059539"/>
                    <a:pt x="1524489" y="1062904"/>
                    <a:pt x="1488815" y="1062904"/>
                  </a:cubicBezTo>
                  <a:cubicBezTo>
                    <a:pt x="1453477" y="1062904"/>
                    <a:pt x="1423272" y="1059539"/>
                    <a:pt x="1398199" y="1052808"/>
                  </a:cubicBezTo>
                  <a:cubicBezTo>
                    <a:pt x="1373126" y="1046077"/>
                    <a:pt x="1352680" y="1035812"/>
                    <a:pt x="1336862" y="1022014"/>
                  </a:cubicBezTo>
                  <a:cubicBezTo>
                    <a:pt x="1321044" y="1008215"/>
                    <a:pt x="1309433" y="990799"/>
                    <a:pt x="1302030" y="969764"/>
                  </a:cubicBezTo>
                  <a:cubicBezTo>
                    <a:pt x="1294625" y="948730"/>
                    <a:pt x="1290923" y="924078"/>
                    <a:pt x="1290923" y="895807"/>
                  </a:cubicBezTo>
                  <a:close/>
                  <a:moveTo>
                    <a:pt x="944051" y="690848"/>
                  </a:moveTo>
                  <a:lnTo>
                    <a:pt x="1008164" y="690848"/>
                  </a:lnTo>
                  <a:lnTo>
                    <a:pt x="1008164" y="993743"/>
                  </a:lnTo>
                  <a:lnTo>
                    <a:pt x="1255023" y="993743"/>
                  </a:lnTo>
                  <a:lnTo>
                    <a:pt x="1255023" y="1057856"/>
                  </a:lnTo>
                  <a:lnTo>
                    <a:pt x="944051" y="1057856"/>
                  </a:lnTo>
                  <a:close/>
                  <a:moveTo>
                    <a:pt x="625878" y="690848"/>
                  </a:moveTo>
                  <a:lnTo>
                    <a:pt x="715232" y="690848"/>
                  </a:lnTo>
                  <a:cubicBezTo>
                    <a:pt x="741820" y="690848"/>
                    <a:pt x="766135" y="695224"/>
                    <a:pt x="788180" y="703974"/>
                  </a:cubicBezTo>
                  <a:cubicBezTo>
                    <a:pt x="810224" y="712724"/>
                    <a:pt x="829154" y="725008"/>
                    <a:pt x="844972" y="740826"/>
                  </a:cubicBezTo>
                  <a:cubicBezTo>
                    <a:pt x="860790" y="756644"/>
                    <a:pt x="873074" y="775575"/>
                    <a:pt x="881825" y="797619"/>
                  </a:cubicBezTo>
                  <a:cubicBezTo>
                    <a:pt x="890575" y="819663"/>
                    <a:pt x="894950" y="843979"/>
                    <a:pt x="894950" y="870566"/>
                  </a:cubicBezTo>
                  <a:cubicBezTo>
                    <a:pt x="894950" y="897154"/>
                    <a:pt x="890491" y="921890"/>
                    <a:pt x="881572" y="944775"/>
                  </a:cubicBezTo>
                  <a:cubicBezTo>
                    <a:pt x="872654" y="967661"/>
                    <a:pt x="860201" y="987433"/>
                    <a:pt x="844215" y="1004092"/>
                  </a:cubicBezTo>
                  <a:cubicBezTo>
                    <a:pt x="828229" y="1020752"/>
                    <a:pt x="809298" y="1033877"/>
                    <a:pt x="787422" y="1043469"/>
                  </a:cubicBezTo>
                  <a:cubicBezTo>
                    <a:pt x="765547" y="1053060"/>
                    <a:pt x="741483" y="1057856"/>
                    <a:pt x="715232" y="1057856"/>
                  </a:cubicBezTo>
                  <a:lnTo>
                    <a:pt x="625878" y="1057856"/>
                  </a:lnTo>
                  <a:cubicBezTo>
                    <a:pt x="600300" y="1057856"/>
                    <a:pt x="576658" y="1053060"/>
                    <a:pt x="554950" y="1043469"/>
                  </a:cubicBezTo>
                  <a:cubicBezTo>
                    <a:pt x="533243" y="1033877"/>
                    <a:pt x="514396" y="1020752"/>
                    <a:pt x="498410" y="1004092"/>
                  </a:cubicBezTo>
                  <a:cubicBezTo>
                    <a:pt x="482424" y="987433"/>
                    <a:pt x="469971" y="967661"/>
                    <a:pt x="461053" y="944775"/>
                  </a:cubicBezTo>
                  <a:cubicBezTo>
                    <a:pt x="452134" y="921890"/>
                    <a:pt x="447675" y="897154"/>
                    <a:pt x="447675" y="870566"/>
                  </a:cubicBezTo>
                  <a:cubicBezTo>
                    <a:pt x="447675" y="843642"/>
                    <a:pt x="452134" y="819074"/>
                    <a:pt x="461053" y="796862"/>
                  </a:cubicBezTo>
                  <a:cubicBezTo>
                    <a:pt x="469971" y="774649"/>
                    <a:pt x="482424" y="755718"/>
                    <a:pt x="498410" y="740069"/>
                  </a:cubicBezTo>
                  <a:cubicBezTo>
                    <a:pt x="514396" y="724419"/>
                    <a:pt x="533243" y="712303"/>
                    <a:pt x="554950" y="703721"/>
                  </a:cubicBezTo>
                  <a:cubicBezTo>
                    <a:pt x="576658" y="695139"/>
                    <a:pt x="600300" y="690848"/>
                    <a:pt x="625878" y="690848"/>
                  </a:cubicBezTo>
                  <a:close/>
                  <a:moveTo>
                    <a:pt x="118129" y="690848"/>
                  </a:moveTo>
                  <a:lnTo>
                    <a:pt x="381648" y="690848"/>
                  </a:lnTo>
                  <a:lnTo>
                    <a:pt x="381648" y="754961"/>
                  </a:lnTo>
                  <a:lnTo>
                    <a:pt x="118129" y="754961"/>
                  </a:lnTo>
                  <a:cubicBezTo>
                    <a:pt x="103321" y="754961"/>
                    <a:pt x="91878" y="758916"/>
                    <a:pt x="83801" y="766825"/>
                  </a:cubicBezTo>
                  <a:cubicBezTo>
                    <a:pt x="75724" y="774734"/>
                    <a:pt x="71685" y="785756"/>
                    <a:pt x="71685" y="799891"/>
                  </a:cubicBezTo>
                  <a:cubicBezTo>
                    <a:pt x="71685" y="814026"/>
                    <a:pt x="75808" y="824964"/>
                    <a:pt x="84053" y="832704"/>
                  </a:cubicBezTo>
                  <a:cubicBezTo>
                    <a:pt x="92299" y="840445"/>
                    <a:pt x="103489" y="844315"/>
                    <a:pt x="117624" y="844315"/>
                  </a:cubicBezTo>
                  <a:lnTo>
                    <a:pt x="285731" y="844315"/>
                  </a:lnTo>
                  <a:cubicBezTo>
                    <a:pt x="323088" y="844315"/>
                    <a:pt x="351442" y="853066"/>
                    <a:pt x="370794" y="870566"/>
                  </a:cubicBezTo>
                  <a:cubicBezTo>
                    <a:pt x="390146" y="888067"/>
                    <a:pt x="399821" y="914654"/>
                    <a:pt x="399821" y="950328"/>
                  </a:cubicBezTo>
                  <a:cubicBezTo>
                    <a:pt x="399821" y="965810"/>
                    <a:pt x="397465" y="980113"/>
                    <a:pt x="392754" y="993239"/>
                  </a:cubicBezTo>
                  <a:cubicBezTo>
                    <a:pt x="388042" y="1006364"/>
                    <a:pt x="380975" y="1017723"/>
                    <a:pt x="371551" y="1027314"/>
                  </a:cubicBezTo>
                  <a:cubicBezTo>
                    <a:pt x="362128" y="1036906"/>
                    <a:pt x="350264" y="1044394"/>
                    <a:pt x="335961" y="1049779"/>
                  </a:cubicBezTo>
                  <a:cubicBezTo>
                    <a:pt x="321658" y="1055164"/>
                    <a:pt x="304914" y="1057856"/>
                    <a:pt x="285731" y="1057856"/>
                  </a:cubicBezTo>
                  <a:lnTo>
                    <a:pt x="10601" y="1057856"/>
                  </a:lnTo>
                  <a:lnTo>
                    <a:pt x="10601" y="993743"/>
                  </a:lnTo>
                  <a:lnTo>
                    <a:pt x="285731" y="993743"/>
                  </a:lnTo>
                  <a:cubicBezTo>
                    <a:pt x="302895" y="993743"/>
                    <a:pt x="316104" y="989368"/>
                    <a:pt x="325360" y="980618"/>
                  </a:cubicBezTo>
                  <a:cubicBezTo>
                    <a:pt x="334615" y="971868"/>
                    <a:pt x="339242" y="960257"/>
                    <a:pt x="339242" y="945785"/>
                  </a:cubicBezTo>
                  <a:cubicBezTo>
                    <a:pt x="339242" y="929967"/>
                    <a:pt x="334615" y="918104"/>
                    <a:pt x="325360" y="910195"/>
                  </a:cubicBezTo>
                  <a:cubicBezTo>
                    <a:pt x="316104" y="902286"/>
                    <a:pt x="302895" y="898332"/>
                    <a:pt x="285731" y="898332"/>
                  </a:cubicBezTo>
                  <a:lnTo>
                    <a:pt x="117119" y="898332"/>
                  </a:lnTo>
                  <a:cubicBezTo>
                    <a:pt x="99955" y="898332"/>
                    <a:pt x="84390" y="895723"/>
                    <a:pt x="70423" y="890507"/>
                  </a:cubicBezTo>
                  <a:cubicBezTo>
                    <a:pt x="56456" y="885290"/>
                    <a:pt x="44677" y="878054"/>
                    <a:pt x="35085" y="868799"/>
                  </a:cubicBezTo>
                  <a:cubicBezTo>
                    <a:pt x="25494" y="859544"/>
                    <a:pt x="18090" y="848522"/>
                    <a:pt x="12873" y="835733"/>
                  </a:cubicBezTo>
                  <a:cubicBezTo>
                    <a:pt x="7657" y="822944"/>
                    <a:pt x="5048" y="808978"/>
                    <a:pt x="5048" y="793833"/>
                  </a:cubicBezTo>
                  <a:cubicBezTo>
                    <a:pt x="5048" y="779025"/>
                    <a:pt x="7488" y="765310"/>
                    <a:pt x="12368" y="752690"/>
                  </a:cubicBezTo>
                  <a:cubicBezTo>
                    <a:pt x="17248" y="740069"/>
                    <a:pt x="24484" y="729215"/>
                    <a:pt x="34076" y="720128"/>
                  </a:cubicBezTo>
                  <a:cubicBezTo>
                    <a:pt x="43667" y="711041"/>
                    <a:pt x="55531" y="703890"/>
                    <a:pt x="69666" y="698673"/>
                  </a:cubicBezTo>
                  <a:cubicBezTo>
                    <a:pt x="83801" y="693457"/>
                    <a:pt x="99955" y="690848"/>
                    <a:pt x="118129" y="690848"/>
                  </a:cubicBezTo>
                  <a:close/>
                  <a:moveTo>
                    <a:pt x="2756525" y="686305"/>
                  </a:moveTo>
                  <a:cubicBezTo>
                    <a:pt x="2761237" y="686305"/>
                    <a:pt x="2765781" y="687315"/>
                    <a:pt x="2770156" y="689334"/>
                  </a:cubicBezTo>
                  <a:cubicBezTo>
                    <a:pt x="2774531" y="691353"/>
                    <a:pt x="2779074" y="694719"/>
                    <a:pt x="2783786" y="699430"/>
                  </a:cubicBezTo>
                  <a:lnTo>
                    <a:pt x="3042761" y="956386"/>
                  </a:lnTo>
                  <a:lnTo>
                    <a:pt x="3042761" y="687820"/>
                  </a:lnTo>
                  <a:lnTo>
                    <a:pt x="3103845" y="687820"/>
                  </a:lnTo>
                  <a:lnTo>
                    <a:pt x="3103845" y="1024033"/>
                  </a:lnTo>
                  <a:cubicBezTo>
                    <a:pt x="3103845" y="1036149"/>
                    <a:pt x="3100900" y="1045572"/>
                    <a:pt x="3095011" y="1052303"/>
                  </a:cubicBezTo>
                  <a:cubicBezTo>
                    <a:pt x="3089121" y="1059034"/>
                    <a:pt x="3081465" y="1062400"/>
                    <a:pt x="3072041" y="1062400"/>
                  </a:cubicBezTo>
                  <a:cubicBezTo>
                    <a:pt x="3061608" y="1062400"/>
                    <a:pt x="3051848" y="1057856"/>
                    <a:pt x="3042761" y="1048769"/>
                  </a:cubicBezTo>
                  <a:lnTo>
                    <a:pt x="2784796" y="789289"/>
                  </a:lnTo>
                  <a:lnTo>
                    <a:pt x="2784796" y="1057856"/>
                  </a:lnTo>
                  <a:lnTo>
                    <a:pt x="2723712" y="1057856"/>
                  </a:lnTo>
                  <a:lnTo>
                    <a:pt x="2723712" y="724672"/>
                  </a:lnTo>
                  <a:cubicBezTo>
                    <a:pt x="2723712" y="712892"/>
                    <a:pt x="2726657" y="703553"/>
                    <a:pt x="2732546" y="696654"/>
                  </a:cubicBezTo>
                  <a:cubicBezTo>
                    <a:pt x="2738436" y="689755"/>
                    <a:pt x="2746429" y="686305"/>
                    <a:pt x="2756525" y="686305"/>
                  </a:cubicBezTo>
                  <a:close/>
                  <a:moveTo>
                    <a:pt x="606933" y="164068"/>
                  </a:moveTo>
                  <a:lnTo>
                    <a:pt x="792709" y="164068"/>
                  </a:lnTo>
                  <a:lnTo>
                    <a:pt x="792709" y="220104"/>
                  </a:lnTo>
                  <a:lnTo>
                    <a:pt x="606933" y="220104"/>
                  </a:lnTo>
                  <a:close/>
                  <a:moveTo>
                    <a:pt x="5217033" y="158515"/>
                  </a:moveTo>
                  <a:lnTo>
                    <a:pt x="5420478" y="158515"/>
                  </a:lnTo>
                  <a:lnTo>
                    <a:pt x="5420478" y="212532"/>
                  </a:lnTo>
                  <a:lnTo>
                    <a:pt x="5217033" y="212532"/>
                  </a:lnTo>
                  <a:close/>
                  <a:moveTo>
                    <a:pt x="3378708" y="158515"/>
                  </a:moveTo>
                  <a:lnTo>
                    <a:pt x="3582152" y="158515"/>
                  </a:lnTo>
                  <a:lnTo>
                    <a:pt x="3582152" y="212532"/>
                  </a:lnTo>
                  <a:lnTo>
                    <a:pt x="3378708" y="212532"/>
                  </a:lnTo>
                  <a:close/>
                  <a:moveTo>
                    <a:pt x="1588008" y="158515"/>
                  </a:moveTo>
                  <a:lnTo>
                    <a:pt x="1791453" y="158515"/>
                  </a:lnTo>
                  <a:lnTo>
                    <a:pt x="1791453" y="212532"/>
                  </a:lnTo>
                  <a:lnTo>
                    <a:pt x="1588008" y="212532"/>
                  </a:lnTo>
                  <a:close/>
                  <a:moveTo>
                    <a:pt x="2588028" y="69161"/>
                  </a:moveTo>
                  <a:cubicBezTo>
                    <a:pt x="2571537" y="69161"/>
                    <a:pt x="2556309" y="72106"/>
                    <a:pt x="2542342" y="77996"/>
                  </a:cubicBezTo>
                  <a:cubicBezTo>
                    <a:pt x="2528375" y="83885"/>
                    <a:pt x="2516343" y="92047"/>
                    <a:pt x="2506247" y="102480"/>
                  </a:cubicBezTo>
                  <a:cubicBezTo>
                    <a:pt x="2496150" y="112913"/>
                    <a:pt x="2488241" y="125365"/>
                    <a:pt x="2482520" y="139837"/>
                  </a:cubicBezTo>
                  <a:cubicBezTo>
                    <a:pt x="2476799" y="154308"/>
                    <a:pt x="2473938" y="170294"/>
                    <a:pt x="2473938" y="187795"/>
                  </a:cubicBezTo>
                  <a:cubicBezTo>
                    <a:pt x="2473938" y="204959"/>
                    <a:pt x="2476798" y="220945"/>
                    <a:pt x="2482520" y="235753"/>
                  </a:cubicBezTo>
                  <a:cubicBezTo>
                    <a:pt x="2488241" y="250562"/>
                    <a:pt x="2496150" y="263266"/>
                    <a:pt x="2506247" y="273868"/>
                  </a:cubicBezTo>
                  <a:cubicBezTo>
                    <a:pt x="2516343" y="284469"/>
                    <a:pt x="2528375" y="292799"/>
                    <a:pt x="2542342" y="298857"/>
                  </a:cubicBezTo>
                  <a:cubicBezTo>
                    <a:pt x="2556309" y="304914"/>
                    <a:pt x="2571537" y="307943"/>
                    <a:pt x="2588028" y="307943"/>
                  </a:cubicBezTo>
                  <a:lnTo>
                    <a:pt x="2677382" y="307943"/>
                  </a:lnTo>
                  <a:cubicBezTo>
                    <a:pt x="2694210" y="307943"/>
                    <a:pt x="2709691" y="304914"/>
                    <a:pt x="2723826" y="298857"/>
                  </a:cubicBezTo>
                  <a:cubicBezTo>
                    <a:pt x="2737961" y="292799"/>
                    <a:pt x="2750161" y="284469"/>
                    <a:pt x="2760426" y="273868"/>
                  </a:cubicBezTo>
                  <a:cubicBezTo>
                    <a:pt x="2770691" y="263266"/>
                    <a:pt x="2778684" y="250562"/>
                    <a:pt x="2784405" y="235753"/>
                  </a:cubicBezTo>
                  <a:cubicBezTo>
                    <a:pt x="2790126" y="220945"/>
                    <a:pt x="2792987" y="204959"/>
                    <a:pt x="2792987" y="187795"/>
                  </a:cubicBezTo>
                  <a:cubicBezTo>
                    <a:pt x="2792987" y="170631"/>
                    <a:pt x="2790126" y="154729"/>
                    <a:pt x="2784405" y="140089"/>
                  </a:cubicBezTo>
                  <a:cubicBezTo>
                    <a:pt x="2778684" y="125449"/>
                    <a:pt x="2770691" y="112913"/>
                    <a:pt x="2760426" y="102480"/>
                  </a:cubicBezTo>
                  <a:cubicBezTo>
                    <a:pt x="2750161" y="92047"/>
                    <a:pt x="2737961" y="83885"/>
                    <a:pt x="2723826" y="77996"/>
                  </a:cubicBezTo>
                  <a:cubicBezTo>
                    <a:pt x="2709691" y="72106"/>
                    <a:pt x="2694210" y="69161"/>
                    <a:pt x="2677382" y="69161"/>
                  </a:cubicBezTo>
                  <a:close/>
                  <a:moveTo>
                    <a:pt x="178203" y="69161"/>
                  </a:moveTo>
                  <a:cubicBezTo>
                    <a:pt x="161712" y="69161"/>
                    <a:pt x="146483" y="72106"/>
                    <a:pt x="132517" y="77996"/>
                  </a:cubicBezTo>
                  <a:cubicBezTo>
                    <a:pt x="118550" y="83885"/>
                    <a:pt x="106518" y="92047"/>
                    <a:pt x="96422" y="102480"/>
                  </a:cubicBezTo>
                  <a:cubicBezTo>
                    <a:pt x="86325" y="112913"/>
                    <a:pt x="78416" y="125365"/>
                    <a:pt x="72695" y="139837"/>
                  </a:cubicBezTo>
                  <a:cubicBezTo>
                    <a:pt x="66974" y="154308"/>
                    <a:pt x="64113" y="170294"/>
                    <a:pt x="64113" y="187795"/>
                  </a:cubicBezTo>
                  <a:cubicBezTo>
                    <a:pt x="64113" y="204959"/>
                    <a:pt x="66974" y="220945"/>
                    <a:pt x="72695" y="235753"/>
                  </a:cubicBezTo>
                  <a:cubicBezTo>
                    <a:pt x="78416" y="250562"/>
                    <a:pt x="86325" y="263266"/>
                    <a:pt x="96422" y="273868"/>
                  </a:cubicBezTo>
                  <a:cubicBezTo>
                    <a:pt x="106518" y="284469"/>
                    <a:pt x="118550" y="292799"/>
                    <a:pt x="132517" y="298857"/>
                  </a:cubicBezTo>
                  <a:cubicBezTo>
                    <a:pt x="146483" y="304914"/>
                    <a:pt x="161712" y="307943"/>
                    <a:pt x="178203" y="307943"/>
                  </a:cubicBezTo>
                  <a:lnTo>
                    <a:pt x="267557" y="307943"/>
                  </a:lnTo>
                  <a:cubicBezTo>
                    <a:pt x="284385" y="307943"/>
                    <a:pt x="299866" y="304914"/>
                    <a:pt x="314001" y="298857"/>
                  </a:cubicBezTo>
                  <a:cubicBezTo>
                    <a:pt x="328136" y="292799"/>
                    <a:pt x="340336" y="284469"/>
                    <a:pt x="350601" y="273868"/>
                  </a:cubicBezTo>
                  <a:cubicBezTo>
                    <a:pt x="360866" y="263266"/>
                    <a:pt x="368859" y="250562"/>
                    <a:pt x="374580" y="235753"/>
                  </a:cubicBezTo>
                  <a:cubicBezTo>
                    <a:pt x="380302" y="220945"/>
                    <a:pt x="383162" y="204959"/>
                    <a:pt x="383162" y="187795"/>
                  </a:cubicBezTo>
                  <a:cubicBezTo>
                    <a:pt x="383162" y="170631"/>
                    <a:pt x="380302" y="154729"/>
                    <a:pt x="374580" y="140089"/>
                  </a:cubicBezTo>
                  <a:cubicBezTo>
                    <a:pt x="368859" y="125449"/>
                    <a:pt x="360866" y="112913"/>
                    <a:pt x="350601" y="102480"/>
                  </a:cubicBezTo>
                  <a:cubicBezTo>
                    <a:pt x="340336" y="92047"/>
                    <a:pt x="328136" y="83885"/>
                    <a:pt x="314001" y="77996"/>
                  </a:cubicBezTo>
                  <a:cubicBezTo>
                    <a:pt x="299866" y="72106"/>
                    <a:pt x="284385" y="69161"/>
                    <a:pt x="267557" y="69161"/>
                  </a:cubicBezTo>
                  <a:close/>
                  <a:moveTo>
                    <a:pt x="6042679" y="5048"/>
                  </a:moveTo>
                  <a:lnTo>
                    <a:pt x="6306197" y="5048"/>
                  </a:lnTo>
                  <a:lnTo>
                    <a:pt x="6306197" y="69161"/>
                  </a:lnTo>
                  <a:lnTo>
                    <a:pt x="6042679" y="69161"/>
                  </a:lnTo>
                  <a:cubicBezTo>
                    <a:pt x="6027871" y="69161"/>
                    <a:pt x="6016428" y="73116"/>
                    <a:pt x="6008350" y="81025"/>
                  </a:cubicBezTo>
                  <a:cubicBezTo>
                    <a:pt x="6000273" y="88933"/>
                    <a:pt x="5996235" y="99955"/>
                    <a:pt x="5996235" y="114091"/>
                  </a:cubicBezTo>
                  <a:cubicBezTo>
                    <a:pt x="5996235" y="128226"/>
                    <a:pt x="6000357" y="139164"/>
                    <a:pt x="6008603" y="146904"/>
                  </a:cubicBezTo>
                  <a:cubicBezTo>
                    <a:pt x="6016848" y="154645"/>
                    <a:pt x="6028039" y="158515"/>
                    <a:pt x="6042174" y="158515"/>
                  </a:cubicBezTo>
                  <a:lnTo>
                    <a:pt x="6210281" y="158515"/>
                  </a:lnTo>
                  <a:cubicBezTo>
                    <a:pt x="6247638" y="158515"/>
                    <a:pt x="6275992" y="167265"/>
                    <a:pt x="6295343" y="184766"/>
                  </a:cubicBezTo>
                  <a:cubicBezTo>
                    <a:pt x="6314695" y="202267"/>
                    <a:pt x="6324371" y="228854"/>
                    <a:pt x="6324371" y="264528"/>
                  </a:cubicBezTo>
                  <a:cubicBezTo>
                    <a:pt x="6324371" y="280010"/>
                    <a:pt x="6322016" y="294313"/>
                    <a:pt x="6317303" y="307439"/>
                  </a:cubicBezTo>
                  <a:cubicBezTo>
                    <a:pt x="6312592" y="320564"/>
                    <a:pt x="6305524" y="331923"/>
                    <a:pt x="6296101" y="341514"/>
                  </a:cubicBezTo>
                  <a:cubicBezTo>
                    <a:pt x="6286677" y="351106"/>
                    <a:pt x="6274814" y="358594"/>
                    <a:pt x="6260511" y="363979"/>
                  </a:cubicBezTo>
                  <a:cubicBezTo>
                    <a:pt x="6246207" y="369364"/>
                    <a:pt x="6229464" y="372056"/>
                    <a:pt x="6210281" y="372056"/>
                  </a:cubicBezTo>
                  <a:lnTo>
                    <a:pt x="5935151" y="372056"/>
                  </a:lnTo>
                  <a:lnTo>
                    <a:pt x="5935151" y="307943"/>
                  </a:lnTo>
                  <a:lnTo>
                    <a:pt x="6210281" y="307943"/>
                  </a:lnTo>
                  <a:cubicBezTo>
                    <a:pt x="6227445" y="307943"/>
                    <a:pt x="6240654" y="303568"/>
                    <a:pt x="6249909" y="294818"/>
                  </a:cubicBezTo>
                  <a:cubicBezTo>
                    <a:pt x="6259164" y="286068"/>
                    <a:pt x="6263792" y="274457"/>
                    <a:pt x="6263792" y="259985"/>
                  </a:cubicBezTo>
                  <a:cubicBezTo>
                    <a:pt x="6263792" y="244167"/>
                    <a:pt x="6259165" y="232304"/>
                    <a:pt x="6249909" y="224395"/>
                  </a:cubicBezTo>
                  <a:cubicBezTo>
                    <a:pt x="6240654" y="216486"/>
                    <a:pt x="6227445" y="212532"/>
                    <a:pt x="6210281" y="212532"/>
                  </a:cubicBezTo>
                  <a:lnTo>
                    <a:pt x="6041669" y="212532"/>
                  </a:lnTo>
                  <a:cubicBezTo>
                    <a:pt x="6024505" y="212532"/>
                    <a:pt x="6008939" y="209923"/>
                    <a:pt x="5994973" y="204707"/>
                  </a:cubicBezTo>
                  <a:cubicBezTo>
                    <a:pt x="5981006" y="199490"/>
                    <a:pt x="5969227" y="192254"/>
                    <a:pt x="5959635" y="182999"/>
                  </a:cubicBezTo>
                  <a:cubicBezTo>
                    <a:pt x="5950043" y="173744"/>
                    <a:pt x="5942639" y="162722"/>
                    <a:pt x="5937423" y="149933"/>
                  </a:cubicBezTo>
                  <a:cubicBezTo>
                    <a:pt x="5932206" y="137144"/>
                    <a:pt x="5929598" y="123177"/>
                    <a:pt x="5929598" y="108033"/>
                  </a:cubicBezTo>
                  <a:cubicBezTo>
                    <a:pt x="5929598" y="93225"/>
                    <a:pt x="5932038" y="79510"/>
                    <a:pt x="5936918" y="66889"/>
                  </a:cubicBezTo>
                  <a:cubicBezTo>
                    <a:pt x="5941798" y="54269"/>
                    <a:pt x="5949034" y="43415"/>
                    <a:pt x="5958625" y="34328"/>
                  </a:cubicBezTo>
                  <a:cubicBezTo>
                    <a:pt x="5968217" y="25241"/>
                    <a:pt x="5980080" y="18090"/>
                    <a:pt x="5994215" y="12873"/>
                  </a:cubicBezTo>
                  <a:cubicBezTo>
                    <a:pt x="6008350" y="7657"/>
                    <a:pt x="6024505" y="5048"/>
                    <a:pt x="6042679" y="5048"/>
                  </a:cubicBezTo>
                  <a:close/>
                  <a:moveTo>
                    <a:pt x="5595004" y="5048"/>
                  </a:moveTo>
                  <a:lnTo>
                    <a:pt x="5858522" y="5048"/>
                  </a:lnTo>
                  <a:lnTo>
                    <a:pt x="5858522" y="69161"/>
                  </a:lnTo>
                  <a:lnTo>
                    <a:pt x="5595004" y="69161"/>
                  </a:lnTo>
                  <a:cubicBezTo>
                    <a:pt x="5580195" y="69161"/>
                    <a:pt x="5568753" y="73116"/>
                    <a:pt x="5560676" y="81025"/>
                  </a:cubicBezTo>
                  <a:cubicBezTo>
                    <a:pt x="5552599" y="88933"/>
                    <a:pt x="5548560" y="99955"/>
                    <a:pt x="5548560" y="114091"/>
                  </a:cubicBezTo>
                  <a:cubicBezTo>
                    <a:pt x="5548560" y="128226"/>
                    <a:pt x="5552682" y="139164"/>
                    <a:pt x="5560928" y="146904"/>
                  </a:cubicBezTo>
                  <a:cubicBezTo>
                    <a:pt x="5569174" y="154645"/>
                    <a:pt x="5580364" y="158515"/>
                    <a:pt x="5594499" y="158515"/>
                  </a:cubicBezTo>
                  <a:lnTo>
                    <a:pt x="5762606" y="158515"/>
                  </a:lnTo>
                  <a:cubicBezTo>
                    <a:pt x="5799963" y="158515"/>
                    <a:pt x="5828317" y="167265"/>
                    <a:pt x="5847669" y="184766"/>
                  </a:cubicBezTo>
                  <a:cubicBezTo>
                    <a:pt x="5867020" y="202267"/>
                    <a:pt x="5876696" y="228854"/>
                    <a:pt x="5876696" y="264528"/>
                  </a:cubicBezTo>
                  <a:cubicBezTo>
                    <a:pt x="5876696" y="280010"/>
                    <a:pt x="5874340" y="294313"/>
                    <a:pt x="5869629" y="307439"/>
                  </a:cubicBezTo>
                  <a:cubicBezTo>
                    <a:pt x="5864917" y="320564"/>
                    <a:pt x="5857849" y="331923"/>
                    <a:pt x="5848426" y="341514"/>
                  </a:cubicBezTo>
                  <a:cubicBezTo>
                    <a:pt x="5839003" y="351106"/>
                    <a:pt x="5827139" y="358594"/>
                    <a:pt x="5812836" y="363979"/>
                  </a:cubicBezTo>
                  <a:cubicBezTo>
                    <a:pt x="5798532" y="369364"/>
                    <a:pt x="5781789" y="372056"/>
                    <a:pt x="5762606" y="372056"/>
                  </a:cubicBezTo>
                  <a:lnTo>
                    <a:pt x="5487476" y="372056"/>
                  </a:lnTo>
                  <a:lnTo>
                    <a:pt x="5487476" y="307943"/>
                  </a:lnTo>
                  <a:lnTo>
                    <a:pt x="5762606" y="307943"/>
                  </a:lnTo>
                  <a:cubicBezTo>
                    <a:pt x="5779770" y="307943"/>
                    <a:pt x="5792979" y="303568"/>
                    <a:pt x="5802235" y="294818"/>
                  </a:cubicBezTo>
                  <a:cubicBezTo>
                    <a:pt x="5811490" y="286068"/>
                    <a:pt x="5816117" y="274457"/>
                    <a:pt x="5816117" y="259985"/>
                  </a:cubicBezTo>
                  <a:cubicBezTo>
                    <a:pt x="5816117" y="244167"/>
                    <a:pt x="5811490" y="232304"/>
                    <a:pt x="5802235" y="224395"/>
                  </a:cubicBezTo>
                  <a:cubicBezTo>
                    <a:pt x="5792979" y="216486"/>
                    <a:pt x="5779770" y="212532"/>
                    <a:pt x="5762606" y="212532"/>
                  </a:cubicBezTo>
                  <a:lnTo>
                    <a:pt x="5593994" y="212532"/>
                  </a:lnTo>
                  <a:cubicBezTo>
                    <a:pt x="5576830" y="212532"/>
                    <a:pt x="5561264" y="209923"/>
                    <a:pt x="5547298" y="204707"/>
                  </a:cubicBezTo>
                  <a:cubicBezTo>
                    <a:pt x="5533331" y="199490"/>
                    <a:pt x="5521552" y="192254"/>
                    <a:pt x="5511960" y="182999"/>
                  </a:cubicBezTo>
                  <a:cubicBezTo>
                    <a:pt x="5502369" y="173744"/>
                    <a:pt x="5494964" y="162722"/>
                    <a:pt x="5489748" y="149933"/>
                  </a:cubicBezTo>
                  <a:cubicBezTo>
                    <a:pt x="5484531" y="137144"/>
                    <a:pt x="5481923" y="123177"/>
                    <a:pt x="5481923" y="108033"/>
                  </a:cubicBezTo>
                  <a:cubicBezTo>
                    <a:pt x="5481923" y="93225"/>
                    <a:pt x="5484363" y="79510"/>
                    <a:pt x="5489243" y="66889"/>
                  </a:cubicBezTo>
                  <a:cubicBezTo>
                    <a:pt x="5494123" y="54269"/>
                    <a:pt x="5501359" y="43415"/>
                    <a:pt x="5510951" y="34328"/>
                  </a:cubicBezTo>
                  <a:cubicBezTo>
                    <a:pt x="5520542" y="25241"/>
                    <a:pt x="5532406" y="18090"/>
                    <a:pt x="5546541" y="12873"/>
                  </a:cubicBezTo>
                  <a:cubicBezTo>
                    <a:pt x="5560676" y="7657"/>
                    <a:pt x="5576830" y="5048"/>
                    <a:pt x="5595004" y="5048"/>
                  </a:cubicBezTo>
                  <a:close/>
                  <a:moveTo>
                    <a:pt x="5106476" y="5048"/>
                  </a:moveTo>
                  <a:lnTo>
                    <a:pt x="5434108" y="5048"/>
                  </a:lnTo>
                  <a:lnTo>
                    <a:pt x="5434108" y="69161"/>
                  </a:lnTo>
                  <a:lnTo>
                    <a:pt x="5170084" y="69161"/>
                  </a:lnTo>
                  <a:lnTo>
                    <a:pt x="5170084" y="307943"/>
                  </a:lnTo>
                  <a:lnTo>
                    <a:pt x="5434613" y="307943"/>
                  </a:lnTo>
                  <a:lnTo>
                    <a:pt x="5434613" y="372056"/>
                  </a:lnTo>
                  <a:lnTo>
                    <a:pt x="5106476" y="372056"/>
                  </a:lnTo>
                  <a:close/>
                  <a:moveTo>
                    <a:pt x="4854978" y="5048"/>
                  </a:moveTo>
                  <a:lnTo>
                    <a:pt x="5053879" y="5048"/>
                  </a:lnTo>
                  <a:lnTo>
                    <a:pt x="5053879" y="69161"/>
                  </a:lnTo>
                  <a:lnTo>
                    <a:pt x="4854978" y="69161"/>
                  </a:lnTo>
                  <a:cubicBezTo>
                    <a:pt x="4838487" y="69161"/>
                    <a:pt x="4823258" y="72106"/>
                    <a:pt x="4809292" y="77996"/>
                  </a:cubicBezTo>
                  <a:cubicBezTo>
                    <a:pt x="4795325" y="83885"/>
                    <a:pt x="4783293" y="92047"/>
                    <a:pt x="4773196" y="102480"/>
                  </a:cubicBezTo>
                  <a:cubicBezTo>
                    <a:pt x="4763100" y="112913"/>
                    <a:pt x="4755191" y="125365"/>
                    <a:pt x="4749470" y="139837"/>
                  </a:cubicBezTo>
                  <a:cubicBezTo>
                    <a:pt x="4743748" y="154308"/>
                    <a:pt x="4740888" y="170294"/>
                    <a:pt x="4740888" y="187795"/>
                  </a:cubicBezTo>
                  <a:cubicBezTo>
                    <a:pt x="4740888" y="204959"/>
                    <a:pt x="4743748" y="220945"/>
                    <a:pt x="4749470" y="235753"/>
                  </a:cubicBezTo>
                  <a:cubicBezTo>
                    <a:pt x="4755191" y="250562"/>
                    <a:pt x="4763100" y="263266"/>
                    <a:pt x="4773196" y="273868"/>
                  </a:cubicBezTo>
                  <a:cubicBezTo>
                    <a:pt x="4783293" y="284469"/>
                    <a:pt x="4795325" y="292799"/>
                    <a:pt x="4809292" y="298857"/>
                  </a:cubicBezTo>
                  <a:cubicBezTo>
                    <a:pt x="4823258" y="304914"/>
                    <a:pt x="4838487" y="307943"/>
                    <a:pt x="4854978" y="307943"/>
                  </a:cubicBezTo>
                  <a:lnTo>
                    <a:pt x="5053879" y="307943"/>
                  </a:lnTo>
                  <a:lnTo>
                    <a:pt x="5053879" y="372056"/>
                  </a:lnTo>
                  <a:lnTo>
                    <a:pt x="4854978" y="372056"/>
                  </a:lnTo>
                  <a:cubicBezTo>
                    <a:pt x="4829400" y="372056"/>
                    <a:pt x="4805758" y="367260"/>
                    <a:pt x="4784050" y="357669"/>
                  </a:cubicBezTo>
                  <a:cubicBezTo>
                    <a:pt x="4762343" y="348077"/>
                    <a:pt x="4743496" y="334952"/>
                    <a:pt x="4727510" y="318292"/>
                  </a:cubicBezTo>
                  <a:cubicBezTo>
                    <a:pt x="4711524" y="301633"/>
                    <a:pt x="4699071" y="281861"/>
                    <a:pt x="4690153" y="258975"/>
                  </a:cubicBezTo>
                  <a:cubicBezTo>
                    <a:pt x="4681234" y="236090"/>
                    <a:pt x="4676775" y="211354"/>
                    <a:pt x="4676775" y="184766"/>
                  </a:cubicBezTo>
                  <a:cubicBezTo>
                    <a:pt x="4676775" y="157842"/>
                    <a:pt x="4681234" y="133274"/>
                    <a:pt x="4690153" y="111062"/>
                  </a:cubicBezTo>
                  <a:cubicBezTo>
                    <a:pt x="4699071" y="88849"/>
                    <a:pt x="4711524" y="69918"/>
                    <a:pt x="4727510" y="54269"/>
                  </a:cubicBezTo>
                  <a:cubicBezTo>
                    <a:pt x="4743496" y="38619"/>
                    <a:pt x="4762343" y="26503"/>
                    <a:pt x="4784050" y="17921"/>
                  </a:cubicBezTo>
                  <a:cubicBezTo>
                    <a:pt x="4805758" y="9339"/>
                    <a:pt x="4829400" y="5048"/>
                    <a:pt x="4854978" y="5048"/>
                  </a:cubicBezTo>
                  <a:close/>
                  <a:moveTo>
                    <a:pt x="4435878" y="5048"/>
                  </a:moveTo>
                  <a:lnTo>
                    <a:pt x="4634779" y="5048"/>
                  </a:lnTo>
                  <a:lnTo>
                    <a:pt x="4634779" y="69161"/>
                  </a:lnTo>
                  <a:lnTo>
                    <a:pt x="4435878" y="69161"/>
                  </a:lnTo>
                  <a:cubicBezTo>
                    <a:pt x="4419387" y="69161"/>
                    <a:pt x="4404159" y="72106"/>
                    <a:pt x="4390191" y="77996"/>
                  </a:cubicBezTo>
                  <a:cubicBezTo>
                    <a:pt x="4376225" y="83885"/>
                    <a:pt x="4364193" y="92047"/>
                    <a:pt x="4354097" y="102480"/>
                  </a:cubicBezTo>
                  <a:cubicBezTo>
                    <a:pt x="4344000" y="112913"/>
                    <a:pt x="4336091" y="125365"/>
                    <a:pt x="4330370" y="139837"/>
                  </a:cubicBezTo>
                  <a:cubicBezTo>
                    <a:pt x="4324648" y="154308"/>
                    <a:pt x="4321788" y="170294"/>
                    <a:pt x="4321788" y="187795"/>
                  </a:cubicBezTo>
                  <a:cubicBezTo>
                    <a:pt x="4321788" y="204959"/>
                    <a:pt x="4324649" y="220945"/>
                    <a:pt x="4330370" y="235753"/>
                  </a:cubicBezTo>
                  <a:cubicBezTo>
                    <a:pt x="4336091" y="250562"/>
                    <a:pt x="4344000" y="263266"/>
                    <a:pt x="4354097" y="273868"/>
                  </a:cubicBezTo>
                  <a:cubicBezTo>
                    <a:pt x="4364193" y="284469"/>
                    <a:pt x="4376225" y="292799"/>
                    <a:pt x="4390191" y="298857"/>
                  </a:cubicBezTo>
                  <a:cubicBezTo>
                    <a:pt x="4404158" y="304914"/>
                    <a:pt x="4419387" y="307943"/>
                    <a:pt x="4435878" y="307943"/>
                  </a:cubicBezTo>
                  <a:lnTo>
                    <a:pt x="4634779" y="307943"/>
                  </a:lnTo>
                  <a:lnTo>
                    <a:pt x="4634779" y="372056"/>
                  </a:lnTo>
                  <a:lnTo>
                    <a:pt x="4435878" y="372056"/>
                  </a:lnTo>
                  <a:cubicBezTo>
                    <a:pt x="4410300" y="372056"/>
                    <a:pt x="4386658" y="367260"/>
                    <a:pt x="4364950" y="357669"/>
                  </a:cubicBezTo>
                  <a:cubicBezTo>
                    <a:pt x="4343243" y="348077"/>
                    <a:pt x="4324396" y="334952"/>
                    <a:pt x="4308410" y="318292"/>
                  </a:cubicBezTo>
                  <a:cubicBezTo>
                    <a:pt x="4292424" y="301633"/>
                    <a:pt x="4279971" y="281861"/>
                    <a:pt x="4271053" y="258975"/>
                  </a:cubicBezTo>
                  <a:cubicBezTo>
                    <a:pt x="4262134" y="236090"/>
                    <a:pt x="4257675" y="211354"/>
                    <a:pt x="4257675" y="184766"/>
                  </a:cubicBezTo>
                  <a:cubicBezTo>
                    <a:pt x="4257675" y="157842"/>
                    <a:pt x="4262134" y="133274"/>
                    <a:pt x="4271053" y="111062"/>
                  </a:cubicBezTo>
                  <a:cubicBezTo>
                    <a:pt x="4279971" y="88849"/>
                    <a:pt x="4292424" y="69918"/>
                    <a:pt x="4308410" y="54269"/>
                  </a:cubicBezTo>
                  <a:cubicBezTo>
                    <a:pt x="4324396" y="38619"/>
                    <a:pt x="4343243" y="26503"/>
                    <a:pt x="4364950" y="17921"/>
                  </a:cubicBezTo>
                  <a:cubicBezTo>
                    <a:pt x="4386658" y="9339"/>
                    <a:pt x="4410300" y="5048"/>
                    <a:pt x="4435878" y="5048"/>
                  </a:cubicBezTo>
                  <a:close/>
                  <a:moveTo>
                    <a:pt x="3268151" y="5048"/>
                  </a:moveTo>
                  <a:lnTo>
                    <a:pt x="3595783" y="5048"/>
                  </a:lnTo>
                  <a:lnTo>
                    <a:pt x="3595783" y="69161"/>
                  </a:lnTo>
                  <a:lnTo>
                    <a:pt x="3331759" y="69161"/>
                  </a:lnTo>
                  <a:lnTo>
                    <a:pt x="3331759" y="307943"/>
                  </a:lnTo>
                  <a:lnTo>
                    <a:pt x="3596287" y="307943"/>
                  </a:lnTo>
                  <a:lnTo>
                    <a:pt x="3596287" y="372056"/>
                  </a:lnTo>
                  <a:lnTo>
                    <a:pt x="3268151" y="372056"/>
                  </a:lnTo>
                  <a:close/>
                  <a:moveTo>
                    <a:pt x="2884494" y="5048"/>
                  </a:moveTo>
                  <a:lnTo>
                    <a:pt x="3227270" y="5048"/>
                  </a:lnTo>
                  <a:lnTo>
                    <a:pt x="3227270" y="69161"/>
                  </a:lnTo>
                  <a:lnTo>
                    <a:pt x="3087938" y="69161"/>
                  </a:lnTo>
                  <a:lnTo>
                    <a:pt x="3087938" y="372056"/>
                  </a:lnTo>
                  <a:lnTo>
                    <a:pt x="3023826" y="372056"/>
                  </a:lnTo>
                  <a:lnTo>
                    <a:pt x="3023826" y="69161"/>
                  </a:lnTo>
                  <a:lnTo>
                    <a:pt x="2884494" y="69161"/>
                  </a:lnTo>
                  <a:close/>
                  <a:moveTo>
                    <a:pt x="2588028" y="5048"/>
                  </a:moveTo>
                  <a:lnTo>
                    <a:pt x="2677382" y="5048"/>
                  </a:lnTo>
                  <a:cubicBezTo>
                    <a:pt x="2703970" y="5048"/>
                    <a:pt x="2728285" y="9424"/>
                    <a:pt x="2750330" y="18174"/>
                  </a:cubicBezTo>
                  <a:cubicBezTo>
                    <a:pt x="2772374" y="26924"/>
                    <a:pt x="2791305" y="39208"/>
                    <a:pt x="2807122" y="55026"/>
                  </a:cubicBezTo>
                  <a:cubicBezTo>
                    <a:pt x="2822940" y="70844"/>
                    <a:pt x="2835224" y="89775"/>
                    <a:pt x="2843975" y="111819"/>
                  </a:cubicBezTo>
                  <a:cubicBezTo>
                    <a:pt x="2852725" y="133863"/>
                    <a:pt x="2857100" y="158179"/>
                    <a:pt x="2857100" y="184766"/>
                  </a:cubicBezTo>
                  <a:cubicBezTo>
                    <a:pt x="2857100" y="211354"/>
                    <a:pt x="2852640" y="236090"/>
                    <a:pt x="2843722" y="258975"/>
                  </a:cubicBezTo>
                  <a:cubicBezTo>
                    <a:pt x="2834804" y="281861"/>
                    <a:pt x="2822351" y="301633"/>
                    <a:pt x="2806365" y="318292"/>
                  </a:cubicBezTo>
                  <a:cubicBezTo>
                    <a:pt x="2790379" y="334952"/>
                    <a:pt x="2771448" y="348077"/>
                    <a:pt x="2749573" y="357669"/>
                  </a:cubicBezTo>
                  <a:cubicBezTo>
                    <a:pt x="2727697" y="367260"/>
                    <a:pt x="2703634" y="372056"/>
                    <a:pt x="2677382" y="372056"/>
                  </a:cubicBezTo>
                  <a:lnTo>
                    <a:pt x="2588028" y="372056"/>
                  </a:lnTo>
                  <a:cubicBezTo>
                    <a:pt x="2562450" y="372056"/>
                    <a:pt x="2538808" y="367260"/>
                    <a:pt x="2517100" y="357669"/>
                  </a:cubicBezTo>
                  <a:cubicBezTo>
                    <a:pt x="2495393" y="348077"/>
                    <a:pt x="2476546" y="334952"/>
                    <a:pt x="2460560" y="318292"/>
                  </a:cubicBezTo>
                  <a:cubicBezTo>
                    <a:pt x="2444574" y="301633"/>
                    <a:pt x="2432122" y="281861"/>
                    <a:pt x="2423203" y="258975"/>
                  </a:cubicBezTo>
                  <a:cubicBezTo>
                    <a:pt x="2414284" y="236090"/>
                    <a:pt x="2409825" y="211354"/>
                    <a:pt x="2409825" y="184766"/>
                  </a:cubicBezTo>
                  <a:cubicBezTo>
                    <a:pt x="2409825" y="157842"/>
                    <a:pt x="2414284" y="133274"/>
                    <a:pt x="2423203" y="111062"/>
                  </a:cubicBezTo>
                  <a:cubicBezTo>
                    <a:pt x="2432122" y="88849"/>
                    <a:pt x="2444574" y="69918"/>
                    <a:pt x="2460560" y="54269"/>
                  </a:cubicBezTo>
                  <a:cubicBezTo>
                    <a:pt x="2476546" y="38619"/>
                    <a:pt x="2495393" y="26503"/>
                    <a:pt x="2517100" y="17921"/>
                  </a:cubicBezTo>
                  <a:cubicBezTo>
                    <a:pt x="2538808" y="9339"/>
                    <a:pt x="2562450" y="5048"/>
                    <a:pt x="2588028" y="5048"/>
                  </a:cubicBezTo>
                  <a:close/>
                  <a:moveTo>
                    <a:pt x="1477451" y="5048"/>
                  </a:moveTo>
                  <a:lnTo>
                    <a:pt x="1805083" y="5048"/>
                  </a:lnTo>
                  <a:lnTo>
                    <a:pt x="1805083" y="69161"/>
                  </a:lnTo>
                  <a:lnTo>
                    <a:pt x="1541059" y="69161"/>
                  </a:lnTo>
                  <a:lnTo>
                    <a:pt x="1541059" y="307943"/>
                  </a:lnTo>
                  <a:lnTo>
                    <a:pt x="1805588" y="307943"/>
                  </a:lnTo>
                  <a:lnTo>
                    <a:pt x="1805588" y="372056"/>
                  </a:lnTo>
                  <a:lnTo>
                    <a:pt x="1477451" y="372056"/>
                  </a:lnTo>
                  <a:close/>
                  <a:moveTo>
                    <a:pt x="1010726" y="5048"/>
                  </a:moveTo>
                  <a:lnTo>
                    <a:pt x="1274245" y="5048"/>
                  </a:lnTo>
                  <a:cubicBezTo>
                    <a:pt x="1295111" y="5048"/>
                    <a:pt x="1313790" y="8161"/>
                    <a:pt x="1330281" y="14388"/>
                  </a:cubicBezTo>
                  <a:cubicBezTo>
                    <a:pt x="1346772" y="20614"/>
                    <a:pt x="1360738" y="29532"/>
                    <a:pt x="1372181" y="41143"/>
                  </a:cubicBezTo>
                  <a:cubicBezTo>
                    <a:pt x="1383624" y="52754"/>
                    <a:pt x="1392375" y="66805"/>
                    <a:pt x="1398432" y="83296"/>
                  </a:cubicBezTo>
                  <a:cubicBezTo>
                    <a:pt x="1404490" y="99787"/>
                    <a:pt x="1407519" y="118297"/>
                    <a:pt x="1407519" y="138827"/>
                  </a:cubicBezTo>
                  <a:cubicBezTo>
                    <a:pt x="1407519" y="169453"/>
                    <a:pt x="1400872" y="195115"/>
                    <a:pt x="1387578" y="215813"/>
                  </a:cubicBezTo>
                  <a:cubicBezTo>
                    <a:pt x="1374284" y="236511"/>
                    <a:pt x="1355690" y="251403"/>
                    <a:pt x="1331795" y="260490"/>
                  </a:cubicBezTo>
                  <a:lnTo>
                    <a:pt x="1442352" y="372056"/>
                  </a:lnTo>
                  <a:lnTo>
                    <a:pt x="1351483" y="372056"/>
                  </a:lnTo>
                  <a:lnTo>
                    <a:pt x="1258595" y="270082"/>
                  </a:lnTo>
                  <a:lnTo>
                    <a:pt x="1121283" y="270082"/>
                  </a:lnTo>
                  <a:lnTo>
                    <a:pt x="1121283" y="213541"/>
                  </a:lnTo>
                  <a:lnTo>
                    <a:pt x="1274245" y="213541"/>
                  </a:lnTo>
                  <a:cubicBezTo>
                    <a:pt x="1297467" y="213541"/>
                    <a:pt x="1314967" y="207231"/>
                    <a:pt x="1326747" y="194610"/>
                  </a:cubicBezTo>
                  <a:cubicBezTo>
                    <a:pt x="1338526" y="181990"/>
                    <a:pt x="1344416" y="163732"/>
                    <a:pt x="1344416" y="139837"/>
                  </a:cubicBezTo>
                  <a:cubicBezTo>
                    <a:pt x="1344416" y="115942"/>
                    <a:pt x="1338274" y="98189"/>
                    <a:pt x="1325989" y="86578"/>
                  </a:cubicBezTo>
                  <a:cubicBezTo>
                    <a:pt x="1313705" y="74967"/>
                    <a:pt x="1296457" y="69161"/>
                    <a:pt x="1274245" y="69161"/>
                  </a:cubicBezTo>
                  <a:lnTo>
                    <a:pt x="1074334" y="69161"/>
                  </a:lnTo>
                  <a:lnTo>
                    <a:pt x="1074334" y="372056"/>
                  </a:lnTo>
                  <a:lnTo>
                    <a:pt x="1010726" y="372056"/>
                  </a:lnTo>
                  <a:close/>
                  <a:moveTo>
                    <a:pt x="496376" y="5048"/>
                  </a:moveTo>
                  <a:lnTo>
                    <a:pt x="807853" y="5048"/>
                  </a:lnTo>
                  <a:lnTo>
                    <a:pt x="807853" y="69161"/>
                  </a:lnTo>
                  <a:lnTo>
                    <a:pt x="559984" y="69161"/>
                  </a:lnTo>
                  <a:lnTo>
                    <a:pt x="559984" y="372056"/>
                  </a:lnTo>
                  <a:lnTo>
                    <a:pt x="496376" y="372056"/>
                  </a:lnTo>
                  <a:close/>
                  <a:moveTo>
                    <a:pt x="178203" y="5048"/>
                  </a:moveTo>
                  <a:lnTo>
                    <a:pt x="267557" y="5048"/>
                  </a:lnTo>
                  <a:cubicBezTo>
                    <a:pt x="294145" y="5048"/>
                    <a:pt x="318460" y="9424"/>
                    <a:pt x="340505" y="18174"/>
                  </a:cubicBezTo>
                  <a:cubicBezTo>
                    <a:pt x="362549" y="26924"/>
                    <a:pt x="381479" y="39208"/>
                    <a:pt x="397297" y="55026"/>
                  </a:cubicBezTo>
                  <a:cubicBezTo>
                    <a:pt x="413115" y="70844"/>
                    <a:pt x="425399" y="89775"/>
                    <a:pt x="434150" y="111819"/>
                  </a:cubicBezTo>
                  <a:cubicBezTo>
                    <a:pt x="442900" y="133863"/>
                    <a:pt x="447275" y="158179"/>
                    <a:pt x="447275" y="184766"/>
                  </a:cubicBezTo>
                  <a:cubicBezTo>
                    <a:pt x="447275" y="211354"/>
                    <a:pt x="442816" y="236090"/>
                    <a:pt x="433897" y="258975"/>
                  </a:cubicBezTo>
                  <a:cubicBezTo>
                    <a:pt x="424978" y="281861"/>
                    <a:pt x="412526" y="301633"/>
                    <a:pt x="396540" y="318292"/>
                  </a:cubicBezTo>
                  <a:cubicBezTo>
                    <a:pt x="380554" y="334952"/>
                    <a:pt x="361623" y="348077"/>
                    <a:pt x="339747" y="357669"/>
                  </a:cubicBezTo>
                  <a:cubicBezTo>
                    <a:pt x="317872" y="367260"/>
                    <a:pt x="293808" y="372056"/>
                    <a:pt x="267557" y="372056"/>
                  </a:cubicBezTo>
                  <a:lnTo>
                    <a:pt x="178203" y="372056"/>
                  </a:lnTo>
                  <a:cubicBezTo>
                    <a:pt x="152626" y="372056"/>
                    <a:pt x="128983" y="367260"/>
                    <a:pt x="107275" y="357669"/>
                  </a:cubicBezTo>
                  <a:cubicBezTo>
                    <a:pt x="85568" y="348077"/>
                    <a:pt x="66721" y="334952"/>
                    <a:pt x="50735" y="318292"/>
                  </a:cubicBezTo>
                  <a:cubicBezTo>
                    <a:pt x="34749" y="301633"/>
                    <a:pt x="22297" y="281861"/>
                    <a:pt x="13378" y="258975"/>
                  </a:cubicBezTo>
                  <a:cubicBezTo>
                    <a:pt x="4459" y="236090"/>
                    <a:pt x="0" y="211354"/>
                    <a:pt x="0" y="184766"/>
                  </a:cubicBezTo>
                  <a:cubicBezTo>
                    <a:pt x="0" y="157842"/>
                    <a:pt x="4459" y="133274"/>
                    <a:pt x="13378" y="111062"/>
                  </a:cubicBezTo>
                  <a:cubicBezTo>
                    <a:pt x="22297" y="88849"/>
                    <a:pt x="34749" y="69918"/>
                    <a:pt x="50735" y="54269"/>
                  </a:cubicBezTo>
                  <a:cubicBezTo>
                    <a:pt x="66721" y="38619"/>
                    <a:pt x="85568" y="26503"/>
                    <a:pt x="107275" y="17921"/>
                  </a:cubicBezTo>
                  <a:cubicBezTo>
                    <a:pt x="128983" y="9339"/>
                    <a:pt x="152626" y="5048"/>
                    <a:pt x="178203" y="5048"/>
                  </a:cubicBezTo>
                  <a:close/>
                  <a:moveTo>
                    <a:pt x="1964969" y="505"/>
                  </a:moveTo>
                  <a:cubicBezTo>
                    <a:pt x="1971700" y="505"/>
                    <a:pt x="1978011" y="2356"/>
                    <a:pt x="1983900" y="6058"/>
                  </a:cubicBezTo>
                  <a:cubicBezTo>
                    <a:pt x="1989790" y="9760"/>
                    <a:pt x="1994249" y="15145"/>
                    <a:pt x="1997278" y="22212"/>
                  </a:cubicBezTo>
                  <a:lnTo>
                    <a:pt x="2110359" y="281692"/>
                  </a:lnTo>
                  <a:lnTo>
                    <a:pt x="2223440" y="22212"/>
                  </a:lnTo>
                  <a:cubicBezTo>
                    <a:pt x="2229498" y="7741"/>
                    <a:pt x="2239763" y="505"/>
                    <a:pt x="2254235" y="505"/>
                  </a:cubicBezTo>
                  <a:cubicBezTo>
                    <a:pt x="2269716" y="505"/>
                    <a:pt x="2279980" y="9255"/>
                    <a:pt x="2285028" y="26756"/>
                  </a:cubicBezTo>
                  <a:lnTo>
                    <a:pt x="2378926" y="372056"/>
                  </a:lnTo>
                  <a:lnTo>
                    <a:pt x="2315318" y="372056"/>
                  </a:lnTo>
                  <a:lnTo>
                    <a:pt x="2245148" y="114091"/>
                  </a:lnTo>
                  <a:lnTo>
                    <a:pt x="2141153" y="352873"/>
                  </a:lnTo>
                  <a:cubicBezTo>
                    <a:pt x="2137451" y="360613"/>
                    <a:pt x="2132992" y="366587"/>
                    <a:pt x="2127776" y="370794"/>
                  </a:cubicBezTo>
                  <a:cubicBezTo>
                    <a:pt x="2122559" y="375001"/>
                    <a:pt x="2116080" y="377104"/>
                    <a:pt x="2108340" y="377104"/>
                  </a:cubicBezTo>
                  <a:cubicBezTo>
                    <a:pt x="2093195" y="377104"/>
                    <a:pt x="2082257" y="369027"/>
                    <a:pt x="2075527" y="352873"/>
                  </a:cubicBezTo>
                  <a:lnTo>
                    <a:pt x="1972037" y="114091"/>
                  </a:lnTo>
                  <a:lnTo>
                    <a:pt x="1901866" y="372056"/>
                  </a:lnTo>
                  <a:lnTo>
                    <a:pt x="1838763" y="372056"/>
                  </a:lnTo>
                  <a:lnTo>
                    <a:pt x="1933165" y="26756"/>
                  </a:lnTo>
                  <a:cubicBezTo>
                    <a:pt x="1937540" y="9255"/>
                    <a:pt x="1948142" y="505"/>
                    <a:pt x="1964969" y="505"/>
                  </a:cubicBezTo>
                  <a:close/>
                  <a:moveTo>
                    <a:pt x="4038181" y="0"/>
                  </a:moveTo>
                  <a:cubicBezTo>
                    <a:pt x="4045248" y="0"/>
                    <a:pt x="4051222" y="1851"/>
                    <a:pt x="4056102" y="5553"/>
                  </a:cubicBezTo>
                  <a:cubicBezTo>
                    <a:pt x="4060982" y="9255"/>
                    <a:pt x="4065273" y="14304"/>
                    <a:pt x="4068975" y="20698"/>
                  </a:cubicBezTo>
                  <a:lnTo>
                    <a:pt x="4280497" y="372056"/>
                  </a:lnTo>
                  <a:lnTo>
                    <a:pt x="4203259" y="372056"/>
                  </a:lnTo>
                  <a:lnTo>
                    <a:pt x="4148233" y="279673"/>
                  </a:lnTo>
                  <a:lnTo>
                    <a:pt x="3974573" y="279673"/>
                  </a:lnTo>
                  <a:lnTo>
                    <a:pt x="4004862" y="227676"/>
                  </a:lnTo>
                  <a:lnTo>
                    <a:pt x="4117438" y="227676"/>
                  </a:lnTo>
                  <a:lnTo>
                    <a:pt x="4035657" y="90364"/>
                  </a:lnTo>
                  <a:lnTo>
                    <a:pt x="3869064" y="372056"/>
                  </a:lnTo>
                  <a:lnTo>
                    <a:pt x="3795865" y="372056"/>
                  </a:lnTo>
                  <a:lnTo>
                    <a:pt x="4006882" y="20698"/>
                  </a:lnTo>
                  <a:cubicBezTo>
                    <a:pt x="4010584" y="14304"/>
                    <a:pt x="4014959" y="9255"/>
                    <a:pt x="4020007" y="5553"/>
                  </a:cubicBezTo>
                  <a:cubicBezTo>
                    <a:pt x="4025055" y="1851"/>
                    <a:pt x="4031113" y="0"/>
                    <a:pt x="4038181" y="0"/>
                  </a:cubicBezTo>
                  <a:close/>
                </a:path>
              </a:pathLst>
            </a:custGeom>
            <a:gradFill>
              <a:gsLst>
                <a:gs pos="0">
                  <a:srgbClr val="FE813A"/>
                </a:gs>
                <a:gs pos="100000">
                  <a:srgbClr val="FFAF48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E9107DB8-B57E-F281-8C83-F9F2864F2CB6}"/>
              </a:ext>
            </a:extLst>
          </p:cNvPr>
          <p:cNvSpPr/>
          <p:nvPr/>
        </p:nvSpPr>
        <p:spPr>
          <a:xfrm>
            <a:off x="0" y="-51819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DA23704-12BD-50B0-C9E3-E1E09D4D6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39" y="554601"/>
            <a:ext cx="733461" cy="13202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4DBB6137-12EC-87C4-350D-7C1B21456C16}"/>
              </a:ext>
            </a:extLst>
          </p:cNvPr>
          <p:cNvGrpSpPr/>
          <p:nvPr/>
        </p:nvGrpSpPr>
        <p:grpSpPr>
          <a:xfrm>
            <a:off x="960442" y="4544617"/>
            <a:ext cx="3647118" cy="1125818"/>
            <a:chOff x="960442" y="4544617"/>
            <a:chExt cx="3647118" cy="1125818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BD192D2E-DF0E-86D2-16A2-C06F6922C95C}"/>
                </a:ext>
              </a:extLst>
            </p:cNvPr>
            <p:cNvSpPr txBox="1"/>
            <p:nvPr/>
          </p:nvSpPr>
          <p:spPr>
            <a:xfrm>
              <a:off x="1052360" y="4915933"/>
              <a:ext cx="3555200" cy="75450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2400" dirty="0">
                  <a:solidFill>
                    <a:srgbClr val="1F2937"/>
                  </a:solidFill>
                  <a:ea typeface="Inter Light" panose="02000403000000020004" pitchFamily="50" charset="0"/>
                  <a:cs typeface="Inter Light" panose="02000403000000020004" pitchFamily="50" charset="0"/>
                </a:rPr>
                <a:t>A changing working environment</a:t>
              </a:r>
            </a:p>
          </p:txBody>
        </p:sp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52BEF94A-3050-81F6-9C4F-2F439CC6EA38}"/>
                </a:ext>
              </a:extLst>
            </p:cNvPr>
            <p:cNvGrpSpPr/>
            <p:nvPr/>
          </p:nvGrpSpPr>
          <p:grpSpPr>
            <a:xfrm>
              <a:off x="960442" y="4544617"/>
              <a:ext cx="1244600" cy="215444"/>
              <a:chOff x="960442" y="4224350"/>
              <a:chExt cx="1244600" cy="215444"/>
            </a:xfrm>
          </p:grpSpPr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224AC5B3-2CF1-7A81-4995-59D0C9C77C42}"/>
                  </a:ext>
                </a:extLst>
              </p:cNvPr>
              <p:cNvSpPr txBox="1"/>
              <p:nvPr/>
            </p:nvSpPr>
            <p:spPr>
              <a:xfrm>
                <a:off x="960442" y="4224350"/>
                <a:ext cx="1244600" cy="2154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800" spc="300" dirty="0">
                    <a:solidFill>
                      <a:srgbClr val="1F2937"/>
                    </a:solidFill>
                    <a:ea typeface="Inter Extra Bold" panose="02000903000000020004" pitchFamily="50" charset="0"/>
                    <a:cs typeface="Inter Extra Bold" panose="02000903000000020004" pitchFamily="50" charset="0"/>
                  </a:rPr>
                  <a:t>CONTEXT</a:t>
                </a:r>
                <a:endParaRPr lang="fr-FR" sz="800" spc="300" dirty="0">
                  <a:solidFill>
                    <a:srgbClr val="1F2937"/>
                  </a:solidFill>
                  <a:ea typeface="Inter Extra Bold" panose="02000903000000020004" pitchFamily="50" charset="0"/>
                  <a:cs typeface="Inter Extra Bold" panose="02000903000000020004" pitchFamily="50" charset="0"/>
                </a:endParaRPr>
              </a:p>
            </p:txBody>
          </p:sp>
          <p:cxnSp>
            <p:nvCxnSpPr>
              <p:cNvPr id="19" name="Connecteur droit 18">
                <a:extLst>
                  <a:ext uri="{FF2B5EF4-FFF2-40B4-BE49-F238E27FC236}">
                    <a16:creationId xmlns:a16="http://schemas.microsoft.com/office/drawing/2014/main" id="{E7E36DAA-9190-B74C-7C77-902AE450A15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56640" y="4427323"/>
                <a:ext cx="716598" cy="0"/>
              </a:xfrm>
              <a:prstGeom prst="line">
                <a:avLst/>
              </a:prstGeom>
              <a:ln w="12700">
                <a:solidFill>
                  <a:srgbClr val="1F293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383BA1DA-FD28-18DF-A681-4743386BABA6}"/>
              </a:ext>
            </a:extLst>
          </p:cNvPr>
          <p:cNvGrpSpPr/>
          <p:nvPr/>
        </p:nvGrpSpPr>
        <p:grpSpPr>
          <a:xfrm>
            <a:off x="6195486" y="884768"/>
            <a:ext cx="5507564" cy="5433483"/>
            <a:chOff x="6195486" y="884768"/>
            <a:chExt cx="5507564" cy="5433483"/>
          </a:xfrm>
        </p:grpSpPr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386C4466-3F43-AD28-E63C-2B7D1365E26D}"/>
                </a:ext>
              </a:extLst>
            </p:cNvPr>
            <p:cNvGrpSpPr/>
            <p:nvPr/>
          </p:nvGrpSpPr>
          <p:grpSpPr>
            <a:xfrm>
              <a:off x="6195486" y="4205486"/>
              <a:ext cx="1240364" cy="1230114"/>
              <a:chOff x="633412" y="4755734"/>
              <a:chExt cx="2491788" cy="2471199"/>
            </a:xfrm>
            <a:solidFill>
              <a:srgbClr val="32455D">
                <a:alpha val="22000"/>
              </a:srgbClr>
            </a:solidFill>
          </p:grpSpPr>
          <p:sp>
            <p:nvSpPr>
              <p:cNvPr id="83" name="Forme libre : forme 82">
                <a:extLst>
                  <a:ext uri="{FF2B5EF4-FFF2-40B4-BE49-F238E27FC236}">
                    <a16:creationId xmlns:a16="http://schemas.microsoft.com/office/drawing/2014/main" id="{52F4D5D0-8435-7E61-94F9-D4BCCCDE1CDE}"/>
                  </a:ext>
                </a:extLst>
              </p:cNvPr>
              <p:cNvSpPr/>
              <p:nvPr/>
            </p:nvSpPr>
            <p:spPr>
              <a:xfrm>
                <a:off x="633412" y="4755734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8 h 121196"/>
                  <a:gd name="connsiteX1" fmla="*/ 60598 w 121196"/>
                  <a:gd name="connsiteY1" fmla="*/ 121197 h 121196"/>
                  <a:gd name="connsiteX2" fmla="*/ 0 w 121196"/>
                  <a:gd name="connsiteY2" fmla="*/ 60598 h 121196"/>
                  <a:gd name="connsiteX3" fmla="*/ 60598 w 121196"/>
                  <a:gd name="connsiteY3" fmla="*/ 0 h 121196"/>
                  <a:gd name="connsiteX4" fmla="*/ 121197 w 121196"/>
                  <a:gd name="connsiteY4" fmla="*/ 60598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8"/>
                    </a:moveTo>
                    <a:cubicBezTo>
                      <a:pt x="121197" y="94056"/>
                      <a:pt x="94056" y="121197"/>
                      <a:pt x="60598" y="121197"/>
                    </a:cubicBezTo>
                    <a:cubicBezTo>
                      <a:pt x="27141" y="121197"/>
                      <a:pt x="0" y="94056"/>
                      <a:pt x="0" y="60598"/>
                    </a:cubicBezTo>
                    <a:cubicBezTo>
                      <a:pt x="0" y="27141"/>
                      <a:pt x="27141" y="0"/>
                      <a:pt x="60598" y="0"/>
                    </a:cubicBezTo>
                    <a:cubicBezTo>
                      <a:pt x="94056" y="0"/>
                      <a:pt x="121197" y="27141"/>
                      <a:pt x="121197" y="60598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4" name="Forme libre : forme 83">
                <a:extLst>
                  <a:ext uri="{FF2B5EF4-FFF2-40B4-BE49-F238E27FC236}">
                    <a16:creationId xmlns:a16="http://schemas.microsoft.com/office/drawing/2014/main" id="{F1369EA9-D30C-82A3-BBBA-27A8AB250F12}"/>
                  </a:ext>
                </a:extLst>
              </p:cNvPr>
              <p:cNvSpPr/>
              <p:nvPr/>
            </p:nvSpPr>
            <p:spPr>
              <a:xfrm>
                <a:off x="1423531" y="4755734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8 h 121196"/>
                  <a:gd name="connsiteX1" fmla="*/ 60598 w 121196"/>
                  <a:gd name="connsiteY1" fmla="*/ 121197 h 121196"/>
                  <a:gd name="connsiteX2" fmla="*/ 0 w 121196"/>
                  <a:gd name="connsiteY2" fmla="*/ 60598 h 121196"/>
                  <a:gd name="connsiteX3" fmla="*/ 60598 w 121196"/>
                  <a:gd name="connsiteY3" fmla="*/ 0 h 121196"/>
                  <a:gd name="connsiteX4" fmla="*/ 121197 w 121196"/>
                  <a:gd name="connsiteY4" fmla="*/ 60598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8"/>
                    </a:moveTo>
                    <a:cubicBezTo>
                      <a:pt x="121197" y="94056"/>
                      <a:pt x="94056" y="121197"/>
                      <a:pt x="60598" y="121197"/>
                    </a:cubicBezTo>
                    <a:cubicBezTo>
                      <a:pt x="27141" y="121197"/>
                      <a:pt x="0" y="94056"/>
                      <a:pt x="0" y="60598"/>
                    </a:cubicBezTo>
                    <a:cubicBezTo>
                      <a:pt x="0" y="27141"/>
                      <a:pt x="27141" y="0"/>
                      <a:pt x="60598" y="0"/>
                    </a:cubicBezTo>
                    <a:cubicBezTo>
                      <a:pt x="94056" y="0"/>
                      <a:pt x="121197" y="27141"/>
                      <a:pt x="121197" y="60598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5" name="Forme libre : forme 84">
                <a:extLst>
                  <a:ext uri="{FF2B5EF4-FFF2-40B4-BE49-F238E27FC236}">
                    <a16:creationId xmlns:a16="http://schemas.microsoft.com/office/drawing/2014/main" id="{57419DFD-3810-BE70-EE90-53CDAADC3125}"/>
                  </a:ext>
                </a:extLst>
              </p:cNvPr>
              <p:cNvSpPr/>
              <p:nvPr/>
            </p:nvSpPr>
            <p:spPr>
              <a:xfrm>
                <a:off x="2213651" y="4755734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8 h 121196"/>
                  <a:gd name="connsiteX1" fmla="*/ 60598 w 121196"/>
                  <a:gd name="connsiteY1" fmla="*/ 121197 h 121196"/>
                  <a:gd name="connsiteX2" fmla="*/ 0 w 121196"/>
                  <a:gd name="connsiteY2" fmla="*/ 60598 h 121196"/>
                  <a:gd name="connsiteX3" fmla="*/ 60598 w 121196"/>
                  <a:gd name="connsiteY3" fmla="*/ 0 h 121196"/>
                  <a:gd name="connsiteX4" fmla="*/ 121197 w 121196"/>
                  <a:gd name="connsiteY4" fmla="*/ 60598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8"/>
                    </a:moveTo>
                    <a:cubicBezTo>
                      <a:pt x="121197" y="94056"/>
                      <a:pt x="94056" y="121197"/>
                      <a:pt x="60598" y="121197"/>
                    </a:cubicBezTo>
                    <a:cubicBezTo>
                      <a:pt x="27141" y="121197"/>
                      <a:pt x="0" y="94056"/>
                      <a:pt x="0" y="60598"/>
                    </a:cubicBezTo>
                    <a:cubicBezTo>
                      <a:pt x="0" y="27141"/>
                      <a:pt x="27141" y="0"/>
                      <a:pt x="60598" y="0"/>
                    </a:cubicBezTo>
                    <a:cubicBezTo>
                      <a:pt x="94056" y="0"/>
                      <a:pt x="121197" y="27141"/>
                      <a:pt x="121197" y="60598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6" name="Forme libre : forme 85">
                <a:extLst>
                  <a:ext uri="{FF2B5EF4-FFF2-40B4-BE49-F238E27FC236}">
                    <a16:creationId xmlns:a16="http://schemas.microsoft.com/office/drawing/2014/main" id="{280096B4-CF3F-926B-B196-6CD67C8D7F45}"/>
                  </a:ext>
                </a:extLst>
              </p:cNvPr>
              <p:cNvSpPr/>
              <p:nvPr/>
            </p:nvSpPr>
            <p:spPr>
              <a:xfrm>
                <a:off x="3004004" y="4755734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8 h 121196"/>
                  <a:gd name="connsiteX1" fmla="*/ 60599 w 121196"/>
                  <a:gd name="connsiteY1" fmla="*/ 121197 h 121196"/>
                  <a:gd name="connsiteX2" fmla="*/ 0 w 121196"/>
                  <a:gd name="connsiteY2" fmla="*/ 60598 h 121196"/>
                  <a:gd name="connsiteX3" fmla="*/ 60599 w 121196"/>
                  <a:gd name="connsiteY3" fmla="*/ 0 h 121196"/>
                  <a:gd name="connsiteX4" fmla="*/ 121197 w 121196"/>
                  <a:gd name="connsiteY4" fmla="*/ 60598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8"/>
                    </a:moveTo>
                    <a:cubicBezTo>
                      <a:pt x="121197" y="94056"/>
                      <a:pt x="94056" y="121197"/>
                      <a:pt x="60599" y="121197"/>
                    </a:cubicBezTo>
                    <a:cubicBezTo>
                      <a:pt x="27141" y="121197"/>
                      <a:pt x="0" y="94056"/>
                      <a:pt x="0" y="60598"/>
                    </a:cubicBezTo>
                    <a:cubicBezTo>
                      <a:pt x="0" y="27141"/>
                      <a:pt x="27141" y="0"/>
                      <a:pt x="60599" y="0"/>
                    </a:cubicBezTo>
                    <a:cubicBezTo>
                      <a:pt x="94056" y="0"/>
                      <a:pt x="121197" y="27141"/>
                      <a:pt x="121197" y="60598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7" name="Forme libre : forme 86">
                <a:extLst>
                  <a:ext uri="{FF2B5EF4-FFF2-40B4-BE49-F238E27FC236}">
                    <a16:creationId xmlns:a16="http://schemas.microsoft.com/office/drawing/2014/main" id="{B3723E6A-F730-6499-BB0A-95FD96CD7641}"/>
                  </a:ext>
                </a:extLst>
              </p:cNvPr>
              <p:cNvSpPr/>
              <p:nvPr/>
            </p:nvSpPr>
            <p:spPr>
              <a:xfrm>
                <a:off x="633412" y="5539068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8 h 121196"/>
                  <a:gd name="connsiteX1" fmla="*/ 60598 w 121196"/>
                  <a:gd name="connsiteY1" fmla="*/ 121197 h 121196"/>
                  <a:gd name="connsiteX2" fmla="*/ 0 w 121196"/>
                  <a:gd name="connsiteY2" fmla="*/ 60598 h 121196"/>
                  <a:gd name="connsiteX3" fmla="*/ 60598 w 121196"/>
                  <a:gd name="connsiteY3" fmla="*/ 0 h 121196"/>
                  <a:gd name="connsiteX4" fmla="*/ 121197 w 121196"/>
                  <a:gd name="connsiteY4" fmla="*/ 60598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8"/>
                    </a:moveTo>
                    <a:cubicBezTo>
                      <a:pt x="121197" y="94056"/>
                      <a:pt x="94056" y="121197"/>
                      <a:pt x="60598" y="121197"/>
                    </a:cubicBezTo>
                    <a:cubicBezTo>
                      <a:pt x="27141" y="121197"/>
                      <a:pt x="0" y="94056"/>
                      <a:pt x="0" y="60598"/>
                    </a:cubicBezTo>
                    <a:cubicBezTo>
                      <a:pt x="0" y="27141"/>
                      <a:pt x="27141" y="0"/>
                      <a:pt x="60598" y="0"/>
                    </a:cubicBezTo>
                    <a:cubicBezTo>
                      <a:pt x="94056" y="0"/>
                      <a:pt x="121197" y="27141"/>
                      <a:pt x="121197" y="60598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8" name="Forme libre : forme 87">
                <a:extLst>
                  <a:ext uri="{FF2B5EF4-FFF2-40B4-BE49-F238E27FC236}">
                    <a16:creationId xmlns:a16="http://schemas.microsoft.com/office/drawing/2014/main" id="{8CEF4B01-20BA-0726-887A-65CEA967137D}"/>
                  </a:ext>
                </a:extLst>
              </p:cNvPr>
              <p:cNvSpPr/>
              <p:nvPr/>
            </p:nvSpPr>
            <p:spPr>
              <a:xfrm>
                <a:off x="1423531" y="5539068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8 h 121196"/>
                  <a:gd name="connsiteX1" fmla="*/ 60598 w 121196"/>
                  <a:gd name="connsiteY1" fmla="*/ 121197 h 121196"/>
                  <a:gd name="connsiteX2" fmla="*/ 0 w 121196"/>
                  <a:gd name="connsiteY2" fmla="*/ 60598 h 121196"/>
                  <a:gd name="connsiteX3" fmla="*/ 60598 w 121196"/>
                  <a:gd name="connsiteY3" fmla="*/ 0 h 121196"/>
                  <a:gd name="connsiteX4" fmla="*/ 121197 w 121196"/>
                  <a:gd name="connsiteY4" fmla="*/ 60598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8"/>
                    </a:moveTo>
                    <a:cubicBezTo>
                      <a:pt x="121197" y="94056"/>
                      <a:pt x="94056" y="121197"/>
                      <a:pt x="60598" y="121197"/>
                    </a:cubicBezTo>
                    <a:cubicBezTo>
                      <a:pt x="27141" y="121197"/>
                      <a:pt x="0" y="94056"/>
                      <a:pt x="0" y="60598"/>
                    </a:cubicBezTo>
                    <a:cubicBezTo>
                      <a:pt x="0" y="27141"/>
                      <a:pt x="27141" y="0"/>
                      <a:pt x="60598" y="0"/>
                    </a:cubicBezTo>
                    <a:cubicBezTo>
                      <a:pt x="94056" y="0"/>
                      <a:pt x="121197" y="27141"/>
                      <a:pt x="121197" y="60598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9" name="Forme libre : forme 88">
                <a:extLst>
                  <a:ext uri="{FF2B5EF4-FFF2-40B4-BE49-F238E27FC236}">
                    <a16:creationId xmlns:a16="http://schemas.microsoft.com/office/drawing/2014/main" id="{229567E9-139E-0ADE-BAA4-D5DF13BB8603}"/>
                  </a:ext>
                </a:extLst>
              </p:cNvPr>
              <p:cNvSpPr/>
              <p:nvPr/>
            </p:nvSpPr>
            <p:spPr>
              <a:xfrm>
                <a:off x="2213651" y="5539068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8 h 121196"/>
                  <a:gd name="connsiteX1" fmla="*/ 60598 w 121196"/>
                  <a:gd name="connsiteY1" fmla="*/ 121197 h 121196"/>
                  <a:gd name="connsiteX2" fmla="*/ 0 w 121196"/>
                  <a:gd name="connsiteY2" fmla="*/ 60598 h 121196"/>
                  <a:gd name="connsiteX3" fmla="*/ 60598 w 121196"/>
                  <a:gd name="connsiteY3" fmla="*/ 0 h 121196"/>
                  <a:gd name="connsiteX4" fmla="*/ 121197 w 121196"/>
                  <a:gd name="connsiteY4" fmla="*/ 60598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8"/>
                    </a:moveTo>
                    <a:cubicBezTo>
                      <a:pt x="121197" y="94056"/>
                      <a:pt x="94056" y="121197"/>
                      <a:pt x="60598" y="121197"/>
                    </a:cubicBezTo>
                    <a:cubicBezTo>
                      <a:pt x="27141" y="121197"/>
                      <a:pt x="0" y="94056"/>
                      <a:pt x="0" y="60598"/>
                    </a:cubicBezTo>
                    <a:cubicBezTo>
                      <a:pt x="0" y="27141"/>
                      <a:pt x="27141" y="0"/>
                      <a:pt x="60598" y="0"/>
                    </a:cubicBezTo>
                    <a:cubicBezTo>
                      <a:pt x="94056" y="0"/>
                      <a:pt x="121197" y="27141"/>
                      <a:pt x="121197" y="60598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90" name="Forme libre : forme 89">
                <a:extLst>
                  <a:ext uri="{FF2B5EF4-FFF2-40B4-BE49-F238E27FC236}">
                    <a16:creationId xmlns:a16="http://schemas.microsoft.com/office/drawing/2014/main" id="{4BBF0789-27D7-362C-76B6-809BE0163ECF}"/>
                  </a:ext>
                </a:extLst>
              </p:cNvPr>
              <p:cNvSpPr/>
              <p:nvPr/>
            </p:nvSpPr>
            <p:spPr>
              <a:xfrm>
                <a:off x="3004004" y="5539068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8 h 121196"/>
                  <a:gd name="connsiteX1" fmla="*/ 60599 w 121196"/>
                  <a:gd name="connsiteY1" fmla="*/ 121197 h 121196"/>
                  <a:gd name="connsiteX2" fmla="*/ 0 w 121196"/>
                  <a:gd name="connsiteY2" fmla="*/ 60598 h 121196"/>
                  <a:gd name="connsiteX3" fmla="*/ 60599 w 121196"/>
                  <a:gd name="connsiteY3" fmla="*/ 0 h 121196"/>
                  <a:gd name="connsiteX4" fmla="*/ 121197 w 121196"/>
                  <a:gd name="connsiteY4" fmla="*/ 60598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8"/>
                    </a:moveTo>
                    <a:cubicBezTo>
                      <a:pt x="121197" y="94056"/>
                      <a:pt x="94056" y="121197"/>
                      <a:pt x="60599" y="121197"/>
                    </a:cubicBezTo>
                    <a:cubicBezTo>
                      <a:pt x="27141" y="121197"/>
                      <a:pt x="0" y="94056"/>
                      <a:pt x="0" y="60598"/>
                    </a:cubicBezTo>
                    <a:cubicBezTo>
                      <a:pt x="0" y="27141"/>
                      <a:pt x="27141" y="0"/>
                      <a:pt x="60599" y="0"/>
                    </a:cubicBezTo>
                    <a:cubicBezTo>
                      <a:pt x="94056" y="0"/>
                      <a:pt x="121197" y="27141"/>
                      <a:pt x="121197" y="60598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91" name="Forme libre : forme 90">
                <a:extLst>
                  <a:ext uri="{FF2B5EF4-FFF2-40B4-BE49-F238E27FC236}">
                    <a16:creationId xmlns:a16="http://schemas.microsoft.com/office/drawing/2014/main" id="{66CACFF6-2704-3EB2-74E0-FE9CC6BFB0BB}"/>
                  </a:ext>
                </a:extLst>
              </p:cNvPr>
              <p:cNvSpPr/>
              <p:nvPr/>
            </p:nvSpPr>
            <p:spPr>
              <a:xfrm>
                <a:off x="633412" y="6322402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9 h 121196"/>
                  <a:gd name="connsiteX1" fmla="*/ 60598 w 121196"/>
                  <a:gd name="connsiteY1" fmla="*/ 121197 h 121196"/>
                  <a:gd name="connsiteX2" fmla="*/ 0 w 121196"/>
                  <a:gd name="connsiteY2" fmla="*/ 60599 h 121196"/>
                  <a:gd name="connsiteX3" fmla="*/ 60598 w 121196"/>
                  <a:gd name="connsiteY3" fmla="*/ 0 h 121196"/>
                  <a:gd name="connsiteX4" fmla="*/ 121197 w 121196"/>
                  <a:gd name="connsiteY4" fmla="*/ 60599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9"/>
                    </a:moveTo>
                    <a:cubicBezTo>
                      <a:pt x="121197" y="94056"/>
                      <a:pt x="94056" y="121197"/>
                      <a:pt x="60598" y="121197"/>
                    </a:cubicBezTo>
                    <a:cubicBezTo>
                      <a:pt x="27141" y="121197"/>
                      <a:pt x="0" y="94056"/>
                      <a:pt x="0" y="60599"/>
                    </a:cubicBezTo>
                    <a:cubicBezTo>
                      <a:pt x="0" y="27141"/>
                      <a:pt x="27141" y="0"/>
                      <a:pt x="60598" y="0"/>
                    </a:cubicBezTo>
                    <a:cubicBezTo>
                      <a:pt x="94056" y="0"/>
                      <a:pt x="121197" y="27141"/>
                      <a:pt x="121197" y="60599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92" name="Forme libre : forme 91">
                <a:extLst>
                  <a:ext uri="{FF2B5EF4-FFF2-40B4-BE49-F238E27FC236}">
                    <a16:creationId xmlns:a16="http://schemas.microsoft.com/office/drawing/2014/main" id="{D09B2C02-4BD9-D15D-9EC3-7D4D24305731}"/>
                  </a:ext>
                </a:extLst>
              </p:cNvPr>
              <p:cNvSpPr/>
              <p:nvPr/>
            </p:nvSpPr>
            <p:spPr>
              <a:xfrm>
                <a:off x="1423531" y="6322402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9 h 121196"/>
                  <a:gd name="connsiteX1" fmla="*/ 60598 w 121196"/>
                  <a:gd name="connsiteY1" fmla="*/ 121197 h 121196"/>
                  <a:gd name="connsiteX2" fmla="*/ 0 w 121196"/>
                  <a:gd name="connsiteY2" fmla="*/ 60599 h 121196"/>
                  <a:gd name="connsiteX3" fmla="*/ 60598 w 121196"/>
                  <a:gd name="connsiteY3" fmla="*/ 0 h 121196"/>
                  <a:gd name="connsiteX4" fmla="*/ 121197 w 121196"/>
                  <a:gd name="connsiteY4" fmla="*/ 60599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9"/>
                    </a:moveTo>
                    <a:cubicBezTo>
                      <a:pt x="121197" y="94056"/>
                      <a:pt x="94056" y="121197"/>
                      <a:pt x="60598" y="121197"/>
                    </a:cubicBezTo>
                    <a:cubicBezTo>
                      <a:pt x="27141" y="121197"/>
                      <a:pt x="0" y="94056"/>
                      <a:pt x="0" y="60599"/>
                    </a:cubicBezTo>
                    <a:cubicBezTo>
                      <a:pt x="0" y="27141"/>
                      <a:pt x="27141" y="0"/>
                      <a:pt x="60598" y="0"/>
                    </a:cubicBezTo>
                    <a:cubicBezTo>
                      <a:pt x="94056" y="0"/>
                      <a:pt x="121197" y="27141"/>
                      <a:pt x="121197" y="60599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93" name="Forme libre : forme 92">
                <a:extLst>
                  <a:ext uri="{FF2B5EF4-FFF2-40B4-BE49-F238E27FC236}">
                    <a16:creationId xmlns:a16="http://schemas.microsoft.com/office/drawing/2014/main" id="{033448E9-34A8-5F6D-3BEF-C4AA50021AE0}"/>
                  </a:ext>
                </a:extLst>
              </p:cNvPr>
              <p:cNvSpPr/>
              <p:nvPr/>
            </p:nvSpPr>
            <p:spPr>
              <a:xfrm>
                <a:off x="2213651" y="6322402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9 h 121196"/>
                  <a:gd name="connsiteX1" fmla="*/ 60598 w 121196"/>
                  <a:gd name="connsiteY1" fmla="*/ 121197 h 121196"/>
                  <a:gd name="connsiteX2" fmla="*/ 0 w 121196"/>
                  <a:gd name="connsiteY2" fmla="*/ 60599 h 121196"/>
                  <a:gd name="connsiteX3" fmla="*/ 60598 w 121196"/>
                  <a:gd name="connsiteY3" fmla="*/ 0 h 121196"/>
                  <a:gd name="connsiteX4" fmla="*/ 121197 w 121196"/>
                  <a:gd name="connsiteY4" fmla="*/ 60599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9"/>
                    </a:moveTo>
                    <a:cubicBezTo>
                      <a:pt x="121197" y="94056"/>
                      <a:pt x="94056" y="121197"/>
                      <a:pt x="60598" y="121197"/>
                    </a:cubicBezTo>
                    <a:cubicBezTo>
                      <a:pt x="27141" y="121197"/>
                      <a:pt x="0" y="94056"/>
                      <a:pt x="0" y="60599"/>
                    </a:cubicBezTo>
                    <a:cubicBezTo>
                      <a:pt x="0" y="27141"/>
                      <a:pt x="27141" y="0"/>
                      <a:pt x="60598" y="0"/>
                    </a:cubicBezTo>
                    <a:cubicBezTo>
                      <a:pt x="94056" y="0"/>
                      <a:pt x="121197" y="27141"/>
                      <a:pt x="121197" y="60599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94" name="Forme libre : forme 93">
                <a:extLst>
                  <a:ext uri="{FF2B5EF4-FFF2-40B4-BE49-F238E27FC236}">
                    <a16:creationId xmlns:a16="http://schemas.microsoft.com/office/drawing/2014/main" id="{16B01357-C71D-C11F-BE62-7232FF27A3FD}"/>
                  </a:ext>
                </a:extLst>
              </p:cNvPr>
              <p:cNvSpPr/>
              <p:nvPr/>
            </p:nvSpPr>
            <p:spPr>
              <a:xfrm>
                <a:off x="3004004" y="6322402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9 h 121196"/>
                  <a:gd name="connsiteX1" fmla="*/ 60599 w 121196"/>
                  <a:gd name="connsiteY1" fmla="*/ 121197 h 121196"/>
                  <a:gd name="connsiteX2" fmla="*/ 0 w 121196"/>
                  <a:gd name="connsiteY2" fmla="*/ 60599 h 121196"/>
                  <a:gd name="connsiteX3" fmla="*/ 60599 w 121196"/>
                  <a:gd name="connsiteY3" fmla="*/ 0 h 121196"/>
                  <a:gd name="connsiteX4" fmla="*/ 121197 w 121196"/>
                  <a:gd name="connsiteY4" fmla="*/ 60599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9"/>
                    </a:moveTo>
                    <a:cubicBezTo>
                      <a:pt x="121197" y="94056"/>
                      <a:pt x="94056" y="121197"/>
                      <a:pt x="60599" y="121197"/>
                    </a:cubicBezTo>
                    <a:cubicBezTo>
                      <a:pt x="27141" y="121197"/>
                      <a:pt x="0" y="94056"/>
                      <a:pt x="0" y="60599"/>
                    </a:cubicBezTo>
                    <a:cubicBezTo>
                      <a:pt x="0" y="27141"/>
                      <a:pt x="27141" y="0"/>
                      <a:pt x="60599" y="0"/>
                    </a:cubicBezTo>
                    <a:cubicBezTo>
                      <a:pt x="94056" y="0"/>
                      <a:pt x="121197" y="27141"/>
                      <a:pt x="121197" y="60599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95" name="Forme libre : forme 94">
                <a:extLst>
                  <a:ext uri="{FF2B5EF4-FFF2-40B4-BE49-F238E27FC236}">
                    <a16:creationId xmlns:a16="http://schemas.microsoft.com/office/drawing/2014/main" id="{76111DBE-CDE5-AC0D-41FC-292C0B415B95}"/>
                  </a:ext>
                </a:extLst>
              </p:cNvPr>
              <p:cNvSpPr/>
              <p:nvPr/>
            </p:nvSpPr>
            <p:spPr>
              <a:xfrm>
                <a:off x="633412" y="7105737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8 h 121196"/>
                  <a:gd name="connsiteX1" fmla="*/ 60598 w 121196"/>
                  <a:gd name="connsiteY1" fmla="*/ 121197 h 121196"/>
                  <a:gd name="connsiteX2" fmla="*/ 0 w 121196"/>
                  <a:gd name="connsiteY2" fmla="*/ 60598 h 121196"/>
                  <a:gd name="connsiteX3" fmla="*/ 60598 w 121196"/>
                  <a:gd name="connsiteY3" fmla="*/ 0 h 121196"/>
                  <a:gd name="connsiteX4" fmla="*/ 121197 w 121196"/>
                  <a:gd name="connsiteY4" fmla="*/ 60598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8"/>
                    </a:moveTo>
                    <a:cubicBezTo>
                      <a:pt x="121197" y="94056"/>
                      <a:pt x="94056" y="121197"/>
                      <a:pt x="60598" y="121197"/>
                    </a:cubicBezTo>
                    <a:cubicBezTo>
                      <a:pt x="27141" y="121197"/>
                      <a:pt x="0" y="94056"/>
                      <a:pt x="0" y="60598"/>
                    </a:cubicBezTo>
                    <a:cubicBezTo>
                      <a:pt x="0" y="27141"/>
                      <a:pt x="27141" y="0"/>
                      <a:pt x="60598" y="0"/>
                    </a:cubicBezTo>
                    <a:cubicBezTo>
                      <a:pt x="94056" y="0"/>
                      <a:pt x="121197" y="27141"/>
                      <a:pt x="121197" y="60598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dirty="0"/>
              </a:p>
            </p:txBody>
          </p:sp>
          <p:sp>
            <p:nvSpPr>
              <p:cNvPr id="96" name="Forme libre : forme 95">
                <a:extLst>
                  <a:ext uri="{FF2B5EF4-FFF2-40B4-BE49-F238E27FC236}">
                    <a16:creationId xmlns:a16="http://schemas.microsoft.com/office/drawing/2014/main" id="{5C8A1C47-EF9B-F947-372F-74BB612CBB72}"/>
                  </a:ext>
                </a:extLst>
              </p:cNvPr>
              <p:cNvSpPr/>
              <p:nvPr/>
            </p:nvSpPr>
            <p:spPr>
              <a:xfrm>
                <a:off x="1423531" y="7105737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8 h 121196"/>
                  <a:gd name="connsiteX1" fmla="*/ 60598 w 121196"/>
                  <a:gd name="connsiteY1" fmla="*/ 121197 h 121196"/>
                  <a:gd name="connsiteX2" fmla="*/ 0 w 121196"/>
                  <a:gd name="connsiteY2" fmla="*/ 60598 h 121196"/>
                  <a:gd name="connsiteX3" fmla="*/ 60598 w 121196"/>
                  <a:gd name="connsiteY3" fmla="*/ 0 h 121196"/>
                  <a:gd name="connsiteX4" fmla="*/ 121197 w 121196"/>
                  <a:gd name="connsiteY4" fmla="*/ 60598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8"/>
                    </a:moveTo>
                    <a:cubicBezTo>
                      <a:pt x="121197" y="94056"/>
                      <a:pt x="94056" y="121197"/>
                      <a:pt x="60598" y="121197"/>
                    </a:cubicBezTo>
                    <a:cubicBezTo>
                      <a:pt x="27141" y="121197"/>
                      <a:pt x="0" y="94056"/>
                      <a:pt x="0" y="60598"/>
                    </a:cubicBezTo>
                    <a:cubicBezTo>
                      <a:pt x="0" y="27141"/>
                      <a:pt x="27141" y="0"/>
                      <a:pt x="60598" y="0"/>
                    </a:cubicBezTo>
                    <a:cubicBezTo>
                      <a:pt x="94056" y="0"/>
                      <a:pt x="121197" y="27141"/>
                      <a:pt x="121197" y="60598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97" name="Forme libre : forme 96">
                <a:extLst>
                  <a:ext uri="{FF2B5EF4-FFF2-40B4-BE49-F238E27FC236}">
                    <a16:creationId xmlns:a16="http://schemas.microsoft.com/office/drawing/2014/main" id="{C5FA99EB-559C-4AB7-9E74-E0177E4D508B}"/>
                  </a:ext>
                </a:extLst>
              </p:cNvPr>
              <p:cNvSpPr/>
              <p:nvPr/>
            </p:nvSpPr>
            <p:spPr>
              <a:xfrm>
                <a:off x="2213651" y="7105737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8 h 121196"/>
                  <a:gd name="connsiteX1" fmla="*/ 60598 w 121196"/>
                  <a:gd name="connsiteY1" fmla="*/ 121197 h 121196"/>
                  <a:gd name="connsiteX2" fmla="*/ 0 w 121196"/>
                  <a:gd name="connsiteY2" fmla="*/ 60598 h 121196"/>
                  <a:gd name="connsiteX3" fmla="*/ 60598 w 121196"/>
                  <a:gd name="connsiteY3" fmla="*/ 0 h 121196"/>
                  <a:gd name="connsiteX4" fmla="*/ 121197 w 121196"/>
                  <a:gd name="connsiteY4" fmla="*/ 60598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8"/>
                    </a:moveTo>
                    <a:cubicBezTo>
                      <a:pt x="121197" y="94056"/>
                      <a:pt x="94056" y="121197"/>
                      <a:pt x="60598" y="121197"/>
                    </a:cubicBezTo>
                    <a:cubicBezTo>
                      <a:pt x="27141" y="121197"/>
                      <a:pt x="0" y="94056"/>
                      <a:pt x="0" y="60598"/>
                    </a:cubicBezTo>
                    <a:cubicBezTo>
                      <a:pt x="0" y="27141"/>
                      <a:pt x="27141" y="0"/>
                      <a:pt x="60598" y="0"/>
                    </a:cubicBezTo>
                    <a:cubicBezTo>
                      <a:pt x="94056" y="0"/>
                      <a:pt x="121197" y="27141"/>
                      <a:pt x="121197" y="60598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98" name="Forme libre : forme 97">
                <a:extLst>
                  <a:ext uri="{FF2B5EF4-FFF2-40B4-BE49-F238E27FC236}">
                    <a16:creationId xmlns:a16="http://schemas.microsoft.com/office/drawing/2014/main" id="{A5145A8D-4B3A-96F5-46DC-BF3BB184F871}"/>
                  </a:ext>
                </a:extLst>
              </p:cNvPr>
              <p:cNvSpPr/>
              <p:nvPr/>
            </p:nvSpPr>
            <p:spPr>
              <a:xfrm>
                <a:off x="3004004" y="7105737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8 h 121196"/>
                  <a:gd name="connsiteX1" fmla="*/ 60599 w 121196"/>
                  <a:gd name="connsiteY1" fmla="*/ 121197 h 121196"/>
                  <a:gd name="connsiteX2" fmla="*/ 0 w 121196"/>
                  <a:gd name="connsiteY2" fmla="*/ 60598 h 121196"/>
                  <a:gd name="connsiteX3" fmla="*/ 60599 w 121196"/>
                  <a:gd name="connsiteY3" fmla="*/ 0 h 121196"/>
                  <a:gd name="connsiteX4" fmla="*/ 121197 w 121196"/>
                  <a:gd name="connsiteY4" fmla="*/ 60598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8"/>
                    </a:moveTo>
                    <a:cubicBezTo>
                      <a:pt x="121197" y="94056"/>
                      <a:pt x="94056" y="121197"/>
                      <a:pt x="60599" y="121197"/>
                    </a:cubicBezTo>
                    <a:cubicBezTo>
                      <a:pt x="27141" y="121197"/>
                      <a:pt x="0" y="94056"/>
                      <a:pt x="0" y="60598"/>
                    </a:cubicBezTo>
                    <a:cubicBezTo>
                      <a:pt x="0" y="27141"/>
                      <a:pt x="27141" y="0"/>
                      <a:pt x="60599" y="0"/>
                    </a:cubicBezTo>
                    <a:cubicBezTo>
                      <a:pt x="94056" y="0"/>
                      <a:pt x="121197" y="27141"/>
                      <a:pt x="121197" y="60598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1C14327A-6810-DD6B-DB67-F6BDE1AE6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"/>
            <a:stretch/>
          </p:blipFill>
          <p:spPr>
            <a:xfrm>
              <a:off x="6819900" y="884768"/>
              <a:ext cx="4883150" cy="5433483"/>
            </a:xfrm>
            <a:prstGeom prst="roundRect">
              <a:avLst>
                <a:gd name="adj" fmla="val 629"/>
              </a:avLst>
            </a:prstGeom>
            <a:gradFill>
              <a:gsLst>
                <a:gs pos="26000">
                  <a:srgbClr val="0E131A"/>
                </a:gs>
                <a:gs pos="100000">
                  <a:srgbClr val="32455D"/>
                </a:gs>
              </a:gsLst>
              <a:lin ang="16200000" scaled="0"/>
            </a:gradFill>
          </p:spPr>
        </p:pic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26E57C3B-9911-DE61-FCA1-8382EF2593E3}"/>
                </a:ext>
              </a:extLst>
            </p:cNvPr>
            <p:cNvGrpSpPr/>
            <p:nvPr/>
          </p:nvGrpSpPr>
          <p:grpSpPr>
            <a:xfrm>
              <a:off x="10471418" y="5030986"/>
              <a:ext cx="780782" cy="774330"/>
              <a:chOff x="633412" y="4755734"/>
              <a:chExt cx="2491788" cy="2471199"/>
            </a:xfrm>
            <a:solidFill>
              <a:schemeClr val="bg1">
                <a:alpha val="39000"/>
              </a:schemeClr>
            </a:solidFill>
          </p:grpSpPr>
          <p:sp>
            <p:nvSpPr>
              <p:cNvPr id="32" name="Forme libre : forme 31">
                <a:extLst>
                  <a:ext uri="{FF2B5EF4-FFF2-40B4-BE49-F238E27FC236}">
                    <a16:creationId xmlns:a16="http://schemas.microsoft.com/office/drawing/2014/main" id="{ADE31170-7B02-9144-B646-D684E62AA9CE}"/>
                  </a:ext>
                </a:extLst>
              </p:cNvPr>
              <p:cNvSpPr/>
              <p:nvPr/>
            </p:nvSpPr>
            <p:spPr>
              <a:xfrm>
                <a:off x="633412" y="4755734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8 h 121196"/>
                  <a:gd name="connsiteX1" fmla="*/ 60598 w 121196"/>
                  <a:gd name="connsiteY1" fmla="*/ 121197 h 121196"/>
                  <a:gd name="connsiteX2" fmla="*/ 0 w 121196"/>
                  <a:gd name="connsiteY2" fmla="*/ 60598 h 121196"/>
                  <a:gd name="connsiteX3" fmla="*/ 60598 w 121196"/>
                  <a:gd name="connsiteY3" fmla="*/ 0 h 121196"/>
                  <a:gd name="connsiteX4" fmla="*/ 121197 w 121196"/>
                  <a:gd name="connsiteY4" fmla="*/ 60598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8"/>
                    </a:moveTo>
                    <a:cubicBezTo>
                      <a:pt x="121197" y="94056"/>
                      <a:pt x="94056" y="121197"/>
                      <a:pt x="60598" y="121197"/>
                    </a:cubicBezTo>
                    <a:cubicBezTo>
                      <a:pt x="27141" y="121197"/>
                      <a:pt x="0" y="94056"/>
                      <a:pt x="0" y="60598"/>
                    </a:cubicBezTo>
                    <a:cubicBezTo>
                      <a:pt x="0" y="27141"/>
                      <a:pt x="27141" y="0"/>
                      <a:pt x="60598" y="0"/>
                    </a:cubicBezTo>
                    <a:cubicBezTo>
                      <a:pt x="94056" y="0"/>
                      <a:pt x="121197" y="27141"/>
                      <a:pt x="121197" y="60598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" name="Forme libre : forme 32">
                <a:extLst>
                  <a:ext uri="{FF2B5EF4-FFF2-40B4-BE49-F238E27FC236}">
                    <a16:creationId xmlns:a16="http://schemas.microsoft.com/office/drawing/2014/main" id="{C43526BD-2F67-54C0-8C2E-F5F6C33CFBC8}"/>
                  </a:ext>
                </a:extLst>
              </p:cNvPr>
              <p:cNvSpPr/>
              <p:nvPr/>
            </p:nvSpPr>
            <p:spPr>
              <a:xfrm>
                <a:off x="1423531" y="4755734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8 h 121196"/>
                  <a:gd name="connsiteX1" fmla="*/ 60598 w 121196"/>
                  <a:gd name="connsiteY1" fmla="*/ 121197 h 121196"/>
                  <a:gd name="connsiteX2" fmla="*/ 0 w 121196"/>
                  <a:gd name="connsiteY2" fmla="*/ 60598 h 121196"/>
                  <a:gd name="connsiteX3" fmla="*/ 60598 w 121196"/>
                  <a:gd name="connsiteY3" fmla="*/ 0 h 121196"/>
                  <a:gd name="connsiteX4" fmla="*/ 121197 w 121196"/>
                  <a:gd name="connsiteY4" fmla="*/ 60598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8"/>
                    </a:moveTo>
                    <a:cubicBezTo>
                      <a:pt x="121197" y="94056"/>
                      <a:pt x="94056" y="121197"/>
                      <a:pt x="60598" y="121197"/>
                    </a:cubicBezTo>
                    <a:cubicBezTo>
                      <a:pt x="27141" y="121197"/>
                      <a:pt x="0" y="94056"/>
                      <a:pt x="0" y="60598"/>
                    </a:cubicBezTo>
                    <a:cubicBezTo>
                      <a:pt x="0" y="27141"/>
                      <a:pt x="27141" y="0"/>
                      <a:pt x="60598" y="0"/>
                    </a:cubicBezTo>
                    <a:cubicBezTo>
                      <a:pt x="94056" y="0"/>
                      <a:pt x="121197" y="27141"/>
                      <a:pt x="121197" y="60598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8" name="Forme libre : forme 67">
                <a:extLst>
                  <a:ext uri="{FF2B5EF4-FFF2-40B4-BE49-F238E27FC236}">
                    <a16:creationId xmlns:a16="http://schemas.microsoft.com/office/drawing/2014/main" id="{421ED979-EB98-42F5-BE5B-CC3EE7472E53}"/>
                  </a:ext>
                </a:extLst>
              </p:cNvPr>
              <p:cNvSpPr/>
              <p:nvPr/>
            </p:nvSpPr>
            <p:spPr>
              <a:xfrm>
                <a:off x="2213651" y="4755734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8 h 121196"/>
                  <a:gd name="connsiteX1" fmla="*/ 60598 w 121196"/>
                  <a:gd name="connsiteY1" fmla="*/ 121197 h 121196"/>
                  <a:gd name="connsiteX2" fmla="*/ 0 w 121196"/>
                  <a:gd name="connsiteY2" fmla="*/ 60598 h 121196"/>
                  <a:gd name="connsiteX3" fmla="*/ 60598 w 121196"/>
                  <a:gd name="connsiteY3" fmla="*/ 0 h 121196"/>
                  <a:gd name="connsiteX4" fmla="*/ 121197 w 121196"/>
                  <a:gd name="connsiteY4" fmla="*/ 60598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8"/>
                    </a:moveTo>
                    <a:cubicBezTo>
                      <a:pt x="121197" y="94056"/>
                      <a:pt x="94056" y="121197"/>
                      <a:pt x="60598" y="121197"/>
                    </a:cubicBezTo>
                    <a:cubicBezTo>
                      <a:pt x="27141" y="121197"/>
                      <a:pt x="0" y="94056"/>
                      <a:pt x="0" y="60598"/>
                    </a:cubicBezTo>
                    <a:cubicBezTo>
                      <a:pt x="0" y="27141"/>
                      <a:pt x="27141" y="0"/>
                      <a:pt x="60598" y="0"/>
                    </a:cubicBezTo>
                    <a:cubicBezTo>
                      <a:pt x="94056" y="0"/>
                      <a:pt x="121197" y="27141"/>
                      <a:pt x="121197" y="60598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9" name="Forme libre : forme 68">
                <a:extLst>
                  <a:ext uri="{FF2B5EF4-FFF2-40B4-BE49-F238E27FC236}">
                    <a16:creationId xmlns:a16="http://schemas.microsoft.com/office/drawing/2014/main" id="{C09CCDF9-A91A-D3B8-A162-E156F01EE211}"/>
                  </a:ext>
                </a:extLst>
              </p:cNvPr>
              <p:cNvSpPr/>
              <p:nvPr/>
            </p:nvSpPr>
            <p:spPr>
              <a:xfrm>
                <a:off x="3004004" y="4755734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8 h 121196"/>
                  <a:gd name="connsiteX1" fmla="*/ 60599 w 121196"/>
                  <a:gd name="connsiteY1" fmla="*/ 121197 h 121196"/>
                  <a:gd name="connsiteX2" fmla="*/ 0 w 121196"/>
                  <a:gd name="connsiteY2" fmla="*/ 60598 h 121196"/>
                  <a:gd name="connsiteX3" fmla="*/ 60599 w 121196"/>
                  <a:gd name="connsiteY3" fmla="*/ 0 h 121196"/>
                  <a:gd name="connsiteX4" fmla="*/ 121197 w 121196"/>
                  <a:gd name="connsiteY4" fmla="*/ 60598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8"/>
                    </a:moveTo>
                    <a:cubicBezTo>
                      <a:pt x="121197" y="94056"/>
                      <a:pt x="94056" y="121197"/>
                      <a:pt x="60599" y="121197"/>
                    </a:cubicBezTo>
                    <a:cubicBezTo>
                      <a:pt x="27141" y="121197"/>
                      <a:pt x="0" y="94056"/>
                      <a:pt x="0" y="60598"/>
                    </a:cubicBezTo>
                    <a:cubicBezTo>
                      <a:pt x="0" y="27141"/>
                      <a:pt x="27141" y="0"/>
                      <a:pt x="60599" y="0"/>
                    </a:cubicBezTo>
                    <a:cubicBezTo>
                      <a:pt x="94056" y="0"/>
                      <a:pt x="121197" y="27141"/>
                      <a:pt x="121197" y="60598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1" name="Forme libre : forme 70">
                <a:extLst>
                  <a:ext uri="{FF2B5EF4-FFF2-40B4-BE49-F238E27FC236}">
                    <a16:creationId xmlns:a16="http://schemas.microsoft.com/office/drawing/2014/main" id="{52064CF9-6384-764C-1444-9CCBF133AD44}"/>
                  </a:ext>
                </a:extLst>
              </p:cNvPr>
              <p:cNvSpPr/>
              <p:nvPr/>
            </p:nvSpPr>
            <p:spPr>
              <a:xfrm>
                <a:off x="633412" y="5539068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8 h 121196"/>
                  <a:gd name="connsiteX1" fmla="*/ 60598 w 121196"/>
                  <a:gd name="connsiteY1" fmla="*/ 121197 h 121196"/>
                  <a:gd name="connsiteX2" fmla="*/ 0 w 121196"/>
                  <a:gd name="connsiteY2" fmla="*/ 60598 h 121196"/>
                  <a:gd name="connsiteX3" fmla="*/ 60598 w 121196"/>
                  <a:gd name="connsiteY3" fmla="*/ 0 h 121196"/>
                  <a:gd name="connsiteX4" fmla="*/ 121197 w 121196"/>
                  <a:gd name="connsiteY4" fmla="*/ 60598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8"/>
                    </a:moveTo>
                    <a:cubicBezTo>
                      <a:pt x="121197" y="94056"/>
                      <a:pt x="94056" y="121197"/>
                      <a:pt x="60598" y="121197"/>
                    </a:cubicBezTo>
                    <a:cubicBezTo>
                      <a:pt x="27141" y="121197"/>
                      <a:pt x="0" y="94056"/>
                      <a:pt x="0" y="60598"/>
                    </a:cubicBezTo>
                    <a:cubicBezTo>
                      <a:pt x="0" y="27141"/>
                      <a:pt x="27141" y="0"/>
                      <a:pt x="60598" y="0"/>
                    </a:cubicBezTo>
                    <a:cubicBezTo>
                      <a:pt x="94056" y="0"/>
                      <a:pt x="121197" y="27141"/>
                      <a:pt x="121197" y="60598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2" name="Forme libre : forme 71">
                <a:extLst>
                  <a:ext uri="{FF2B5EF4-FFF2-40B4-BE49-F238E27FC236}">
                    <a16:creationId xmlns:a16="http://schemas.microsoft.com/office/drawing/2014/main" id="{E89130BB-1300-714D-4B1A-D5B0BDF564C5}"/>
                  </a:ext>
                </a:extLst>
              </p:cNvPr>
              <p:cNvSpPr/>
              <p:nvPr/>
            </p:nvSpPr>
            <p:spPr>
              <a:xfrm>
                <a:off x="1423531" y="5539068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8 h 121196"/>
                  <a:gd name="connsiteX1" fmla="*/ 60598 w 121196"/>
                  <a:gd name="connsiteY1" fmla="*/ 121197 h 121196"/>
                  <a:gd name="connsiteX2" fmla="*/ 0 w 121196"/>
                  <a:gd name="connsiteY2" fmla="*/ 60598 h 121196"/>
                  <a:gd name="connsiteX3" fmla="*/ 60598 w 121196"/>
                  <a:gd name="connsiteY3" fmla="*/ 0 h 121196"/>
                  <a:gd name="connsiteX4" fmla="*/ 121197 w 121196"/>
                  <a:gd name="connsiteY4" fmla="*/ 60598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8"/>
                    </a:moveTo>
                    <a:cubicBezTo>
                      <a:pt x="121197" y="94056"/>
                      <a:pt x="94056" y="121197"/>
                      <a:pt x="60598" y="121197"/>
                    </a:cubicBezTo>
                    <a:cubicBezTo>
                      <a:pt x="27141" y="121197"/>
                      <a:pt x="0" y="94056"/>
                      <a:pt x="0" y="60598"/>
                    </a:cubicBezTo>
                    <a:cubicBezTo>
                      <a:pt x="0" y="27141"/>
                      <a:pt x="27141" y="0"/>
                      <a:pt x="60598" y="0"/>
                    </a:cubicBezTo>
                    <a:cubicBezTo>
                      <a:pt x="94056" y="0"/>
                      <a:pt x="121197" y="27141"/>
                      <a:pt x="121197" y="60598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3" name="Forme libre : forme 72">
                <a:extLst>
                  <a:ext uri="{FF2B5EF4-FFF2-40B4-BE49-F238E27FC236}">
                    <a16:creationId xmlns:a16="http://schemas.microsoft.com/office/drawing/2014/main" id="{48156B98-FB58-115A-DCE8-66CE40FD517B}"/>
                  </a:ext>
                </a:extLst>
              </p:cNvPr>
              <p:cNvSpPr/>
              <p:nvPr/>
            </p:nvSpPr>
            <p:spPr>
              <a:xfrm>
                <a:off x="2213651" y="5539068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8 h 121196"/>
                  <a:gd name="connsiteX1" fmla="*/ 60598 w 121196"/>
                  <a:gd name="connsiteY1" fmla="*/ 121197 h 121196"/>
                  <a:gd name="connsiteX2" fmla="*/ 0 w 121196"/>
                  <a:gd name="connsiteY2" fmla="*/ 60598 h 121196"/>
                  <a:gd name="connsiteX3" fmla="*/ 60598 w 121196"/>
                  <a:gd name="connsiteY3" fmla="*/ 0 h 121196"/>
                  <a:gd name="connsiteX4" fmla="*/ 121197 w 121196"/>
                  <a:gd name="connsiteY4" fmla="*/ 60598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8"/>
                    </a:moveTo>
                    <a:cubicBezTo>
                      <a:pt x="121197" y="94056"/>
                      <a:pt x="94056" y="121197"/>
                      <a:pt x="60598" y="121197"/>
                    </a:cubicBezTo>
                    <a:cubicBezTo>
                      <a:pt x="27141" y="121197"/>
                      <a:pt x="0" y="94056"/>
                      <a:pt x="0" y="60598"/>
                    </a:cubicBezTo>
                    <a:cubicBezTo>
                      <a:pt x="0" y="27141"/>
                      <a:pt x="27141" y="0"/>
                      <a:pt x="60598" y="0"/>
                    </a:cubicBezTo>
                    <a:cubicBezTo>
                      <a:pt x="94056" y="0"/>
                      <a:pt x="121197" y="27141"/>
                      <a:pt x="121197" y="60598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4" name="Forme libre : forme 73">
                <a:extLst>
                  <a:ext uri="{FF2B5EF4-FFF2-40B4-BE49-F238E27FC236}">
                    <a16:creationId xmlns:a16="http://schemas.microsoft.com/office/drawing/2014/main" id="{CD48881F-9C8D-1C2F-78F1-C33E2D9CB5CF}"/>
                  </a:ext>
                </a:extLst>
              </p:cNvPr>
              <p:cNvSpPr/>
              <p:nvPr/>
            </p:nvSpPr>
            <p:spPr>
              <a:xfrm>
                <a:off x="3004004" y="5539068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8 h 121196"/>
                  <a:gd name="connsiteX1" fmla="*/ 60599 w 121196"/>
                  <a:gd name="connsiteY1" fmla="*/ 121197 h 121196"/>
                  <a:gd name="connsiteX2" fmla="*/ 0 w 121196"/>
                  <a:gd name="connsiteY2" fmla="*/ 60598 h 121196"/>
                  <a:gd name="connsiteX3" fmla="*/ 60599 w 121196"/>
                  <a:gd name="connsiteY3" fmla="*/ 0 h 121196"/>
                  <a:gd name="connsiteX4" fmla="*/ 121197 w 121196"/>
                  <a:gd name="connsiteY4" fmla="*/ 60598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8"/>
                    </a:moveTo>
                    <a:cubicBezTo>
                      <a:pt x="121197" y="94056"/>
                      <a:pt x="94056" y="121197"/>
                      <a:pt x="60599" y="121197"/>
                    </a:cubicBezTo>
                    <a:cubicBezTo>
                      <a:pt x="27141" y="121197"/>
                      <a:pt x="0" y="94056"/>
                      <a:pt x="0" y="60598"/>
                    </a:cubicBezTo>
                    <a:cubicBezTo>
                      <a:pt x="0" y="27141"/>
                      <a:pt x="27141" y="0"/>
                      <a:pt x="60599" y="0"/>
                    </a:cubicBezTo>
                    <a:cubicBezTo>
                      <a:pt x="94056" y="0"/>
                      <a:pt x="121197" y="27141"/>
                      <a:pt x="121197" y="60598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5" name="Forme libre : forme 74">
                <a:extLst>
                  <a:ext uri="{FF2B5EF4-FFF2-40B4-BE49-F238E27FC236}">
                    <a16:creationId xmlns:a16="http://schemas.microsoft.com/office/drawing/2014/main" id="{BBCB35C0-E8F3-A369-F9D9-6B1D8DD18256}"/>
                  </a:ext>
                </a:extLst>
              </p:cNvPr>
              <p:cNvSpPr/>
              <p:nvPr/>
            </p:nvSpPr>
            <p:spPr>
              <a:xfrm>
                <a:off x="633412" y="6322402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9 h 121196"/>
                  <a:gd name="connsiteX1" fmla="*/ 60598 w 121196"/>
                  <a:gd name="connsiteY1" fmla="*/ 121197 h 121196"/>
                  <a:gd name="connsiteX2" fmla="*/ 0 w 121196"/>
                  <a:gd name="connsiteY2" fmla="*/ 60599 h 121196"/>
                  <a:gd name="connsiteX3" fmla="*/ 60598 w 121196"/>
                  <a:gd name="connsiteY3" fmla="*/ 0 h 121196"/>
                  <a:gd name="connsiteX4" fmla="*/ 121197 w 121196"/>
                  <a:gd name="connsiteY4" fmla="*/ 60599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9"/>
                    </a:moveTo>
                    <a:cubicBezTo>
                      <a:pt x="121197" y="94056"/>
                      <a:pt x="94056" y="121197"/>
                      <a:pt x="60598" y="121197"/>
                    </a:cubicBezTo>
                    <a:cubicBezTo>
                      <a:pt x="27141" y="121197"/>
                      <a:pt x="0" y="94056"/>
                      <a:pt x="0" y="60599"/>
                    </a:cubicBezTo>
                    <a:cubicBezTo>
                      <a:pt x="0" y="27141"/>
                      <a:pt x="27141" y="0"/>
                      <a:pt x="60598" y="0"/>
                    </a:cubicBezTo>
                    <a:cubicBezTo>
                      <a:pt x="94056" y="0"/>
                      <a:pt x="121197" y="27141"/>
                      <a:pt x="121197" y="60599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6" name="Forme libre : forme 75">
                <a:extLst>
                  <a:ext uri="{FF2B5EF4-FFF2-40B4-BE49-F238E27FC236}">
                    <a16:creationId xmlns:a16="http://schemas.microsoft.com/office/drawing/2014/main" id="{A797ADFB-7CC2-7B35-62F8-24A8F2BBD257}"/>
                  </a:ext>
                </a:extLst>
              </p:cNvPr>
              <p:cNvSpPr/>
              <p:nvPr/>
            </p:nvSpPr>
            <p:spPr>
              <a:xfrm>
                <a:off x="1423531" y="6322402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9 h 121196"/>
                  <a:gd name="connsiteX1" fmla="*/ 60598 w 121196"/>
                  <a:gd name="connsiteY1" fmla="*/ 121197 h 121196"/>
                  <a:gd name="connsiteX2" fmla="*/ 0 w 121196"/>
                  <a:gd name="connsiteY2" fmla="*/ 60599 h 121196"/>
                  <a:gd name="connsiteX3" fmla="*/ 60598 w 121196"/>
                  <a:gd name="connsiteY3" fmla="*/ 0 h 121196"/>
                  <a:gd name="connsiteX4" fmla="*/ 121197 w 121196"/>
                  <a:gd name="connsiteY4" fmla="*/ 60599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9"/>
                    </a:moveTo>
                    <a:cubicBezTo>
                      <a:pt x="121197" y="94056"/>
                      <a:pt x="94056" y="121197"/>
                      <a:pt x="60598" y="121197"/>
                    </a:cubicBezTo>
                    <a:cubicBezTo>
                      <a:pt x="27141" y="121197"/>
                      <a:pt x="0" y="94056"/>
                      <a:pt x="0" y="60599"/>
                    </a:cubicBezTo>
                    <a:cubicBezTo>
                      <a:pt x="0" y="27141"/>
                      <a:pt x="27141" y="0"/>
                      <a:pt x="60598" y="0"/>
                    </a:cubicBezTo>
                    <a:cubicBezTo>
                      <a:pt x="94056" y="0"/>
                      <a:pt x="121197" y="27141"/>
                      <a:pt x="121197" y="60599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7" name="Forme libre : forme 76">
                <a:extLst>
                  <a:ext uri="{FF2B5EF4-FFF2-40B4-BE49-F238E27FC236}">
                    <a16:creationId xmlns:a16="http://schemas.microsoft.com/office/drawing/2014/main" id="{95A6EB40-2DA0-5CCA-2C22-5293D135ECDB}"/>
                  </a:ext>
                </a:extLst>
              </p:cNvPr>
              <p:cNvSpPr/>
              <p:nvPr/>
            </p:nvSpPr>
            <p:spPr>
              <a:xfrm>
                <a:off x="2213651" y="6322402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9 h 121196"/>
                  <a:gd name="connsiteX1" fmla="*/ 60598 w 121196"/>
                  <a:gd name="connsiteY1" fmla="*/ 121197 h 121196"/>
                  <a:gd name="connsiteX2" fmla="*/ 0 w 121196"/>
                  <a:gd name="connsiteY2" fmla="*/ 60599 h 121196"/>
                  <a:gd name="connsiteX3" fmla="*/ 60598 w 121196"/>
                  <a:gd name="connsiteY3" fmla="*/ 0 h 121196"/>
                  <a:gd name="connsiteX4" fmla="*/ 121197 w 121196"/>
                  <a:gd name="connsiteY4" fmla="*/ 60599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9"/>
                    </a:moveTo>
                    <a:cubicBezTo>
                      <a:pt x="121197" y="94056"/>
                      <a:pt x="94056" y="121197"/>
                      <a:pt x="60598" y="121197"/>
                    </a:cubicBezTo>
                    <a:cubicBezTo>
                      <a:pt x="27141" y="121197"/>
                      <a:pt x="0" y="94056"/>
                      <a:pt x="0" y="60599"/>
                    </a:cubicBezTo>
                    <a:cubicBezTo>
                      <a:pt x="0" y="27141"/>
                      <a:pt x="27141" y="0"/>
                      <a:pt x="60598" y="0"/>
                    </a:cubicBezTo>
                    <a:cubicBezTo>
                      <a:pt x="94056" y="0"/>
                      <a:pt x="121197" y="27141"/>
                      <a:pt x="121197" y="60599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8" name="Forme libre : forme 77">
                <a:extLst>
                  <a:ext uri="{FF2B5EF4-FFF2-40B4-BE49-F238E27FC236}">
                    <a16:creationId xmlns:a16="http://schemas.microsoft.com/office/drawing/2014/main" id="{8AC06E73-5F21-7803-BD58-8217A5D332AB}"/>
                  </a:ext>
                </a:extLst>
              </p:cNvPr>
              <p:cNvSpPr/>
              <p:nvPr/>
            </p:nvSpPr>
            <p:spPr>
              <a:xfrm>
                <a:off x="3004004" y="6322402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9 h 121196"/>
                  <a:gd name="connsiteX1" fmla="*/ 60599 w 121196"/>
                  <a:gd name="connsiteY1" fmla="*/ 121197 h 121196"/>
                  <a:gd name="connsiteX2" fmla="*/ 0 w 121196"/>
                  <a:gd name="connsiteY2" fmla="*/ 60599 h 121196"/>
                  <a:gd name="connsiteX3" fmla="*/ 60599 w 121196"/>
                  <a:gd name="connsiteY3" fmla="*/ 0 h 121196"/>
                  <a:gd name="connsiteX4" fmla="*/ 121197 w 121196"/>
                  <a:gd name="connsiteY4" fmla="*/ 60599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9"/>
                    </a:moveTo>
                    <a:cubicBezTo>
                      <a:pt x="121197" y="94056"/>
                      <a:pt x="94056" y="121197"/>
                      <a:pt x="60599" y="121197"/>
                    </a:cubicBezTo>
                    <a:cubicBezTo>
                      <a:pt x="27141" y="121197"/>
                      <a:pt x="0" y="94056"/>
                      <a:pt x="0" y="60599"/>
                    </a:cubicBezTo>
                    <a:cubicBezTo>
                      <a:pt x="0" y="27141"/>
                      <a:pt x="27141" y="0"/>
                      <a:pt x="60599" y="0"/>
                    </a:cubicBezTo>
                    <a:cubicBezTo>
                      <a:pt x="94056" y="0"/>
                      <a:pt x="121197" y="27141"/>
                      <a:pt x="121197" y="60599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9" name="Forme libre : forme 78">
                <a:extLst>
                  <a:ext uri="{FF2B5EF4-FFF2-40B4-BE49-F238E27FC236}">
                    <a16:creationId xmlns:a16="http://schemas.microsoft.com/office/drawing/2014/main" id="{359504BA-9890-4C61-55D0-016817D382A7}"/>
                  </a:ext>
                </a:extLst>
              </p:cNvPr>
              <p:cNvSpPr/>
              <p:nvPr/>
            </p:nvSpPr>
            <p:spPr>
              <a:xfrm>
                <a:off x="633412" y="7105737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8 h 121196"/>
                  <a:gd name="connsiteX1" fmla="*/ 60598 w 121196"/>
                  <a:gd name="connsiteY1" fmla="*/ 121197 h 121196"/>
                  <a:gd name="connsiteX2" fmla="*/ 0 w 121196"/>
                  <a:gd name="connsiteY2" fmla="*/ 60598 h 121196"/>
                  <a:gd name="connsiteX3" fmla="*/ 60598 w 121196"/>
                  <a:gd name="connsiteY3" fmla="*/ 0 h 121196"/>
                  <a:gd name="connsiteX4" fmla="*/ 121197 w 121196"/>
                  <a:gd name="connsiteY4" fmla="*/ 60598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8"/>
                    </a:moveTo>
                    <a:cubicBezTo>
                      <a:pt x="121197" y="94056"/>
                      <a:pt x="94056" y="121197"/>
                      <a:pt x="60598" y="121197"/>
                    </a:cubicBezTo>
                    <a:cubicBezTo>
                      <a:pt x="27141" y="121197"/>
                      <a:pt x="0" y="94056"/>
                      <a:pt x="0" y="60598"/>
                    </a:cubicBezTo>
                    <a:cubicBezTo>
                      <a:pt x="0" y="27141"/>
                      <a:pt x="27141" y="0"/>
                      <a:pt x="60598" y="0"/>
                    </a:cubicBezTo>
                    <a:cubicBezTo>
                      <a:pt x="94056" y="0"/>
                      <a:pt x="121197" y="27141"/>
                      <a:pt x="121197" y="60598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0" name="Forme libre : forme 79">
                <a:extLst>
                  <a:ext uri="{FF2B5EF4-FFF2-40B4-BE49-F238E27FC236}">
                    <a16:creationId xmlns:a16="http://schemas.microsoft.com/office/drawing/2014/main" id="{A6A69A38-1BD1-6DCE-3134-797543AFA0B7}"/>
                  </a:ext>
                </a:extLst>
              </p:cNvPr>
              <p:cNvSpPr/>
              <p:nvPr/>
            </p:nvSpPr>
            <p:spPr>
              <a:xfrm>
                <a:off x="1423531" y="7105737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8 h 121196"/>
                  <a:gd name="connsiteX1" fmla="*/ 60598 w 121196"/>
                  <a:gd name="connsiteY1" fmla="*/ 121197 h 121196"/>
                  <a:gd name="connsiteX2" fmla="*/ 0 w 121196"/>
                  <a:gd name="connsiteY2" fmla="*/ 60598 h 121196"/>
                  <a:gd name="connsiteX3" fmla="*/ 60598 w 121196"/>
                  <a:gd name="connsiteY3" fmla="*/ 0 h 121196"/>
                  <a:gd name="connsiteX4" fmla="*/ 121197 w 121196"/>
                  <a:gd name="connsiteY4" fmla="*/ 60598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8"/>
                    </a:moveTo>
                    <a:cubicBezTo>
                      <a:pt x="121197" y="94056"/>
                      <a:pt x="94056" y="121197"/>
                      <a:pt x="60598" y="121197"/>
                    </a:cubicBezTo>
                    <a:cubicBezTo>
                      <a:pt x="27141" y="121197"/>
                      <a:pt x="0" y="94056"/>
                      <a:pt x="0" y="60598"/>
                    </a:cubicBezTo>
                    <a:cubicBezTo>
                      <a:pt x="0" y="27141"/>
                      <a:pt x="27141" y="0"/>
                      <a:pt x="60598" y="0"/>
                    </a:cubicBezTo>
                    <a:cubicBezTo>
                      <a:pt x="94056" y="0"/>
                      <a:pt x="121197" y="27141"/>
                      <a:pt x="121197" y="60598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1" name="Forme libre : forme 80">
                <a:extLst>
                  <a:ext uri="{FF2B5EF4-FFF2-40B4-BE49-F238E27FC236}">
                    <a16:creationId xmlns:a16="http://schemas.microsoft.com/office/drawing/2014/main" id="{AD56E852-B090-5AF8-25BF-2B2354519E3B}"/>
                  </a:ext>
                </a:extLst>
              </p:cNvPr>
              <p:cNvSpPr/>
              <p:nvPr/>
            </p:nvSpPr>
            <p:spPr>
              <a:xfrm>
                <a:off x="2213651" y="7105737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8 h 121196"/>
                  <a:gd name="connsiteX1" fmla="*/ 60598 w 121196"/>
                  <a:gd name="connsiteY1" fmla="*/ 121197 h 121196"/>
                  <a:gd name="connsiteX2" fmla="*/ 0 w 121196"/>
                  <a:gd name="connsiteY2" fmla="*/ 60598 h 121196"/>
                  <a:gd name="connsiteX3" fmla="*/ 60598 w 121196"/>
                  <a:gd name="connsiteY3" fmla="*/ 0 h 121196"/>
                  <a:gd name="connsiteX4" fmla="*/ 121197 w 121196"/>
                  <a:gd name="connsiteY4" fmla="*/ 60598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8"/>
                    </a:moveTo>
                    <a:cubicBezTo>
                      <a:pt x="121197" y="94056"/>
                      <a:pt x="94056" y="121197"/>
                      <a:pt x="60598" y="121197"/>
                    </a:cubicBezTo>
                    <a:cubicBezTo>
                      <a:pt x="27141" y="121197"/>
                      <a:pt x="0" y="94056"/>
                      <a:pt x="0" y="60598"/>
                    </a:cubicBezTo>
                    <a:cubicBezTo>
                      <a:pt x="0" y="27141"/>
                      <a:pt x="27141" y="0"/>
                      <a:pt x="60598" y="0"/>
                    </a:cubicBezTo>
                    <a:cubicBezTo>
                      <a:pt x="94056" y="0"/>
                      <a:pt x="121197" y="27141"/>
                      <a:pt x="121197" y="60598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2" name="Forme libre : forme 81">
                <a:extLst>
                  <a:ext uri="{FF2B5EF4-FFF2-40B4-BE49-F238E27FC236}">
                    <a16:creationId xmlns:a16="http://schemas.microsoft.com/office/drawing/2014/main" id="{D1C46BAA-D929-01F9-B9CF-4FC2922F1CD9}"/>
                  </a:ext>
                </a:extLst>
              </p:cNvPr>
              <p:cNvSpPr/>
              <p:nvPr/>
            </p:nvSpPr>
            <p:spPr>
              <a:xfrm>
                <a:off x="3004004" y="7105737"/>
                <a:ext cx="121196" cy="121196"/>
              </a:xfrm>
              <a:custGeom>
                <a:avLst/>
                <a:gdLst>
                  <a:gd name="connsiteX0" fmla="*/ 121197 w 121196"/>
                  <a:gd name="connsiteY0" fmla="*/ 60598 h 121196"/>
                  <a:gd name="connsiteX1" fmla="*/ 60599 w 121196"/>
                  <a:gd name="connsiteY1" fmla="*/ 121197 h 121196"/>
                  <a:gd name="connsiteX2" fmla="*/ 0 w 121196"/>
                  <a:gd name="connsiteY2" fmla="*/ 60598 h 121196"/>
                  <a:gd name="connsiteX3" fmla="*/ 60599 w 121196"/>
                  <a:gd name="connsiteY3" fmla="*/ 0 h 121196"/>
                  <a:gd name="connsiteX4" fmla="*/ 121197 w 121196"/>
                  <a:gd name="connsiteY4" fmla="*/ 60598 h 12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96" h="121196">
                    <a:moveTo>
                      <a:pt x="121197" y="60598"/>
                    </a:moveTo>
                    <a:cubicBezTo>
                      <a:pt x="121197" y="94056"/>
                      <a:pt x="94056" y="121197"/>
                      <a:pt x="60599" y="121197"/>
                    </a:cubicBezTo>
                    <a:cubicBezTo>
                      <a:pt x="27141" y="121197"/>
                      <a:pt x="0" y="94056"/>
                      <a:pt x="0" y="60598"/>
                    </a:cubicBezTo>
                    <a:cubicBezTo>
                      <a:pt x="0" y="27141"/>
                      <a:pt x="27141" y="0"/>
                      <a:pt x="60599" y="0"/>
                    </a:cubicBezTo>
                    <a:cubicBezTo>
                      <a:pt x="94056" y="0"/>
                      <a:pt x="121197" y="27141"/>
                      <a:pt x="121197" y="60598"/>
                    </a:cubicBezTo>
                    <a:close/>
                  </a:path>
                </a:pathLst>
              </a:custGeom>
              <a:grpFill/>
              <a:ln w="233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99" name="Groupe 98">
            <a:extLst>
              <a:ext uri="{FF2B5EF4-FFF2-40B4-BE49-F238E27FC236}">
                <a16:creationId xmlns:a16="http://schemas.microsoft.com/office/drawing/2014/main" id="{5670B7CC-539D-79B4-0F9B-49E7401CFB59}"/>
              </a:ext>
            </a:extLst>
          </p:cNvPr>
          <p:cNvGrpSpPr/>
          <p:nvPr/>
        </p:nvGrpSpPr>
        <p:grpSpPr>
          <a:xfrm>
            <a:off x="1034076" y="2157981"/>
            <a:ext cx="4879086" cy="1595799"/>
            <a:chOff x="1034076" y="2157981"/>
            <a:chExt cx="4879086" cy="1595799"/>
          </a:xfrm>
        </p:grpSpPr>
        <p:sp>
          <p:nvSpPr>
            <p:cNvPr id="100" name="Forme libre : forme 99">
              <a:extLst>
                <a:ext uri="{FF2B5EF4-FFF2-40B4-BE49-F238E27FC236}">
                  <a16:creationId xmlns:a16="http://schemas.microsoft.com/office/drawing/2014/main" id="{88718D4E-8548-33DA-7A5C-28537DC53071}"/>
                </a:ext>
              </a:extLst>
            </p:cNvPr>
            <p:cNvSpPr/>
            <p:nvPr/>
          </p:nvSpPr>
          <p:spPr>
            <a:xfrm>
              <a:off x="1034076" y="2157981"/>
              <a:ext cx="3271456" cy="981151"/>
            </a:xfrm>
            <a:custGeom>
              <a:avLst/>
              <a:gdLst/>
              <a:ahLst/>
              <a:cxnLst/>
              <a:rect l="l" t="t" r="r" b="b"/>
              <a:pathLst>
                <a:path w="3271456" h="981151">
                  <a:moveTo>
                    <a:pt x="1421168" y="767610"/>
                  </a:moveTo>
                  <a:lnTo>
                    <a:pt x="1624612" y="767610"/>
                  </a:lnTo>
                  <a:lnTo>
                    <a:pt x="1624612" y="821626"/>
                  </a:lnTo>
                  <a:lnTo>
                    <a:pt x="1421168" y="821626"/>
                  </a:lnTo>
                  <a:close/>
                  <a:moveTo>
                    <a:pt x="2989764" y="614143"/>
                  </a:moveTo>
                  <a:lnTo>
                    <a:pt x="3253283" y="614143"/>
                  </a:lnTo>
                  <a:lnTo>
                    <a:pt x="3253283" y="678256"/>
                  </a:lnTo>
                  <a:lnTo>
                    <a:pt x="2989764" y="678256"/>
                  </a:lnTo>
                  <a:cubicBezTo>
                    <a:pt x="2974956" y="678256"/>
                    <a:pt x="2963513" y="682211"/>
                    <a:pt x="2955436" y="690120"/>
                  </a:cubicBezTo>
                  <a:cubicBezTo>
                    <a:pt x="2947359" y="698028"/>
                    <a:pt x="2943320" y="709050"/>
                    <a:pt x="2943320" y="723186"/>
                  </a:cubicBezTo>
                  <a:cubicBezTo>
                    <a:pt x="2943320" y="737321"/>
                    <a:pt x="2947443" y="748259"/>
                    <a:pt x="2955688" y="755999"/>
                  </a:cubicBezTo>
                  <a:cubicBezTo>
                    <a:pt x="2963934" y="763740"/>
                    <a:pt x="2975124" y="767610"/>
                    <a:pt x="2989259" y="767610"/>
                  </a:cubicBezTo>
                  <a:lnTo>
                    <a:pt x="3157366" y="767610"/>
                  </a:lnTo>
                  <a:cubicBezTo>
                    <a:pt x="3194723" y="767610"/>
                    <a:pt x="3223077" y="776360"/>
                    <a:pt x="3242429" y="793861"/>
                  </a:cubicBezTo>
                  <a:cubicBezTo>
                    <a:pt x="3261781" y="811362"/>
                    <a:pt x="3271456" y="837949"/>
                    <a:pt x="3271456" y="873623"/>
                  </a:cubicBezTo>
                  <a:cubicBezTo>
                    <a:pt x="3271456" y="889105"/>
                    <a:pt x="3269100" y="903408"/>
                    <a:pt x="3264389" y="916534"/>
                  </a:cubicBezTo>
                  <a:cubicBezTo>
                    <a:pt x="3259677" y="929659"/>
                    <a:pt x="3252609" y="941018"/>
                    <a:pt x="3243186" y="950609"/>
                  </a:cubicBezTo>
                  <a:cubicBezTo>
                    <a:pt x="3233763" y="960201"/>
                    <a:pt x="3221899" y="967689"/>
                    <a:pt x="3207596" y="973074"/>
                  </a:cubicBezTo>
                  <a:cubicBezTo>
                    <a:pt x="3193292" y="978459"/>
                    <a:pt x="3176549" y="981151"/>
                    <a:pt x="3157366" y="981151"/>
                  </a:cubicBezTo>
                  <a:lnTo>
                    <a:pt x="2882236" y="981151"/>
                  </a:lnTo>
                  <a:lnTo>
                    <a:pt x="2882236" y="917038"/>
                  </a:lnTo>
                  <a:lnTo>
                    <a:pt x="3157366" y="917038"/>
                  </a:lnTo>
                  <a:cubicBezTo>
                    <a:pt x="3174530" y="917038"/>
                    <a:pt x="3187740" y="912663"/>
                    <a:pt x="3196994" y="903913"/>
                  </a:cubicBezTo>
                  <a:cubicBezTo>
                    <a:pt x="3206250" y="895163"/>
                    <a:pt x="3210877" y="883552"/>
                    <a:pt x="3210877" y="869080"/>
                  </a:cubicBezTo>
                  <a:cubicBezTo>
                    <a:pt x="3210877" y="853262"/>
                    <a:pt x="3206249" y="841399"/>
                    <a:pt x="3196994" y="833490"/>
                  </a:cubicBezTo>
                  <a:cubicBezTo>
                    <a:pt x="3187740" y="825581"/>
                    <a:pt x="3174530" y="821626"/>
                    <a:pt x="3157366" y="821626"/>
                  </a:cubicBezTo>
                  <a:lnTo>
                    <a:pt x="2988754" y="821626"/>
                  </a:lnTo>
                  <a:cubicBezTo>
                    <a:pt x="2971590" y="821626"/>
                    <a:pt x="2956025" y="819018"/>
                    <a:pt x="2942058" y="813802"/>
                  </a:cubicBezTo>
                  <a:cubicBezTo>
                    <a:pt x="2928091" y="808585"/>
                    <a:pt x="2916312" y="801349"/>
                    <a:pt x="2906720" y="792094"/>
                  </a:cubicBezTo>
                  <a:cubicBezTo>
                    <a:pt x="2897128" y="782839"/>
                    <a:pt x="2889724" y="771817"/>
                    <a:pt x="2884508" y="759028"/>
                  </a:cubicBezTo>
                  <a:cubicBezTo>
                    <a:pt x="2879291" y="746239"/>
                    <a:pt x="2876683" y="732272"/>
                    <a:pt x="2876683" y="717128"/>
                  </a:cubicBezTo>
                  <a:cubicBezTo>
                    <a:pt x="2876683" y="702320"/>
                    <a:pt x="2879123" y="688605"/>
                    <a:pt x="2884003" y="675984"/>
                  </a:cubicBezTo>
                  <a:cubicBezTo>
                    <a:pt x="2888883" y="663364"/>
                    <a:pt x="2896119" y="652510"/>
                    <a:pt x="2905710" y="643423"/>
                  </a:cubicBezTo>
                  <a:cubicBezTo>
                    <a:pt x="2915302" y="634336"/>
                    <a:pt x="2927166" y="627185"/>
                    <a:pt x="2941301" y="621968"/>
                  </a:cubicBezTo>
                  <a:cubicBezTo>
                    <a:pt x="2955436" y="616752"/>
                    <a:pt x="2971590" y="614143"/>
                    <a:pt x="2989764" y="614143"/>
                  </a:cubicBezTo>
                  <a:close/>
                  <a:moveTo>
                    <a:pt x="2752420" y="614143"/>
                  </a:moveTo>
                  <a:lnTo>
                    <a:pt x="2816533" y="614143"/>
                  </a:lnTo>
                  <a:lnTo>
                    <a:pt x="2816533" y="981151"/>
                  </a:lnTo>
                  <a:lnTo>
                    <a:pt x="2752420" y="981151"/>
                  </a:lnTo>
                  <a:close/>
                  <a:moveTo>
                    <a:pt x="2246814" y="614143"/>
                  </a:moveTo>
                  <a:lnTo>
                    <a:pt x="2510333" y="614143"/>
                  </a:lnTo>
                  <a:lnTo>
                    <a:pt x="2510333" y="678256"/>
                  </a:lnTo>
                  <a:lnTo>
                    <a:pt x="2246814" y="678256"/>
                  </a:lnTo>
                  <a:cubicBezTo>
                    <a:pt x="2232006" y="678256"/>
                    <a:pt x="2220563" y="682211"/>
                    <a:pt x="2212486" y="690120"/>
                  </a:cubicBezTo>
                  <a:cubicBezTo>
                    <a:pt x="2204409" y="698028"/>
                    <a:pt x="2200370" y="709050"/>
                    <a:pt x="2200370" y="723186"/>
                  </a:cubicBezTo>
                  <a:cubicBezTo>
                    <a:pt x="2200370" y="737321"/>
                    <a:pt x="2204493" y="748259"/>
                    <a:pt x="2212738" y="755999"/>
                  </a:cubicBezTo>
                  <a:cubicBezTo>
                    <a:pt x="2220984" y="763740"/>
                    <a:pt x="2232174" y="767610"/>
                    <a:pt x="2246309" y="767610"/>
                  </a:cubicBezTo>
                  <a:lnTo>
                    <a:pt x="2414416" y="767610"/>
                  </a:lnTo>
                  <a:cubicBezTo>
                    <a:pt x="2451773" y="767610"/>
                    <a:pt x="2480127" y="776360"/>
                    <a:pt x="2499479" y="793861"/>
                  </a:cubicBezTo>
                  <a:cubicBezTo>
                    <a:pt x="2518831" y="811362"/>
                    <a:pt x="2528506" y="837949"/>
                    <a:pt x="2528506" y="873623"/>
                  </a:cubicBezTo>
                  <a:cubicBezTo>
                    <a:pt x="2528506" y="889105"/>
                    <a:pt x="2526151" y="903408"/>
                    <a:pt x="2521439" y="916534"/>
                  </a:cubicBezTo>
                  <a:cubicBezTo>
                    <a:pt x="2516727" y="929659"/>
                    <a:pt x="2509659" y="941018"/>
                    <a:pt x="2500236" y="950609"/>
                  </a:cubicBezTo>
                  <a:cubicBezTo>
                    <a:pt x="2490813" y="960201"/>
                    <a:pt x="2478949" y="967689"/>
                    <a:pt x="2464646" y="973074"/>
                  </a:cubicBezTo>
                  <a:cubicBezTo>
                    <a:pt x="2450342" y="978459"/>
                    <a:pt x="2433599" y="981151"/>
                    <a:pt x="2414416" y="981151"/>
                  </a:cubicBezTo>
                  <a:lnTo>
                    <a:pt x="2139286" y="981151"/>
                  </a:lnTo>
                  <a:lnTo>
                    <a:pt x="2139286" y="917038"/>
                  </a:lnTo>
                  <a:lnTo>
                    <a:pt x="2414416" y="917038"/>
                  </a:lnTo>
                  <a:cubicBezTo>
                    <a:pt x="2431580" y="917038"/>
                    <a:pt x="2444789" y="912663"/>
                    <a:pt x="2454044" y="903913"/>
                  </a:cubicBezTo>
                  <a:cubicBezTo>
                    <a:pt x="2463300" y="895163"/>
                    <a:pt x="2467927" y="883552"/>
                    <a:pt x="2467927" y="869080"/>
                  </a:cubicBezTo>
                  <a:cubicBezTo>
                    <a:pt x="2467927" y="853262"/>
                    <a:pt x="2463300" y="841399"/>
                    <a:pt x="2454044" y="833490"/>
                  </a:cubicBezTo>
                  <a:cubicBezTo>
                    <a:pt x="2444789" y="825581"/>
                    <a:pt x="2431580" y="821626"/>
                    <a:pt x="2414416" y="821626"/>
                  </a:cubicBezTo>
                  <a:lnTo>
                    <a:pt x="2245804" y="821626"/>
                  </a:lnTo>
                  <a:cubicBezTo>
                    <a:pt x="2228640" y="821626"/>
                    <a:pt x="2213075" y="819018"/>
                    <a:pt x="2199108" y="813802"/>
                  </a:cubicBezTo>
                  <a:cubicBezTo>
                    <a:pt x="2185141" y="808585"/>
                    <a:pt x="2173362" y="801349"/>
                    <a:pt x="2163770" y="792094"/>
                  </a:cubicBezTo>
                  <a:cubicBezTo>
                    <a:pt x="2154178" y="782839"/>
                    <a:pt x="2146774" y="771817"/>
                    <a:pt x="2141558" y="759028"/>
                  </a:cubicBezTo>
                  <a:cubicBezTo>
                    <a:pt x="2136341" y="746239"/>
                    <a:pt x="2133733" y="732272"/>
                    <a:pt x="2133733" y="717128"/>
                  </a:cubicBezTo>
                  <a:cubicBezTo>
                    <a:pt x="2133733" y="702320"/>
                    <a:pt x="2136173" y="688605"/>
                    <a:pt x="2141053" y="675984"/>
                  </a:cubicBezTo>
                  <a:cubicBezTo>
                    <a:pt x="2145933" y="663364"/>
                    <a:pt x="2153169" y="652510"/>
                    <a:pt x="2162760" y="643423"/>
                  </a:cubicBezTo>
                  <a:cubicBezTo>
                    <a:pt x="2172352" y="634336"/>
                    <a:pt x="2184216" y="627185"/>
                    <a:pt x="2198351" y="621968"/>
                  </a:cubicBezTo>
                  <a:cubicBezTo>
                    <a:pt x="2212486" y="616752"/>
                    <a:pt x="2228640" y="614143"/>
                    <a:pt x="2246814" y="614143"/>
                  </a:cubicBezTo>
                  <a:close/>
                  <a:moveTo>
                    <a:pt x="1799139" y="614143"/>
                  </a:moveTo>
                  <a:lnTo>
                    <a:pt x="2062657" y="614143"/>
                  </a:lnTo>
                  <a:lnTo>
                    <a:pt x="2062657" y="678256"/>
                  </a:lnTo>
                  <a:lnTo>
                    <a:pt x="1799139" y="678256"/>
                  </a:lnTo>
                  <a:cubicBezTo>
                    <a:pt x="1784331" y="678256"/>
                    <a:pt x="1772888" y="682211"/>
                    <a:pt x="1764811" y="690120"/>
                  </a:cubicBezTo>
                  <a:cubicBezTo>
                    <a:pt x="1756734" y="698028"/>
                    <a:pt x="1752695" y="709050"/>
                    <a:pt x="1752695" y="723186"/>
                  </a:cubicBezTo>
                  <a:cubicBezTo>
                    <a:pt x="1752695" y="737321"/>
                    <a:pt x="1756818" y="748259"/>
                    <a:pt x="1765063" y="755999"/>
                  </a:cubicBezTo>
                  <a:cubicBezTo>
                    <a:pt x="1773309" y="763740"/>
                    <a:pt x="1784499" y="767610"/>
                    <a:pt x="1798634" y="767610"/>
                  </a:cubicBezTo>
                  <a:lnTo>
                    <a:pt x="1966741" y="767610"/>
                  </a:lnTo>
                  <a:cubicBezTo>
                    <a:pt x="2004098" y="767610"/>
                    <a:pt x="2032452" y="776360"/>
                    <a:pt x="2051804" y="793861"/>
                  </a:cubicBezTo>
                  <a:cubicBezTo>
                    <a:pt x="2071155" y="811362"/>
                    <a:pt x="2080831" y="837949"/>
                    <a:pt x="2080831" y="873623"/>
                  </a:cubicBezTo>
                  <a:cubicBezTo>
                    <a:pt x="2080831" y="889105"/>
                    <a:pt x="2078475" y="903408"/>
                    <a:pt x="2073764" y="916534"/>
                  </a:cubicBezTo>
                  <a:cubicBezTo>
                    <a:pt x="2069052" y="929659"/>
                    <a:pt x="2061984" y="941018"/>
                    <a:pt x="2052561" y="950609"/>
                  </a:cubicBezTo>
                  <a:cubicBezTo>
                    <a:pt x="2043138" y="960201"/>
                    <a:pt x="2031274" y="967689"/>
                    <a:pt x="2016971" y="973074"/>
                  </a:cubicBezTo>
                  <a:cubicBezTo>
                    <a:pt x="2002668" y="978459"/>
                    <a:pt x="1985924" y="981151"/>
                    <a:pt x="1966741" y="981151"/>
                  </a:cubicBezTo>
                  <a:lnTo>
                    <a:pt x="1691611" y="981151"/>
                  </a:lnTo>
                  <a:lnTo>
                    <a:pt x="1691611" y="917038"/>
                  </a:lnTo>
                  <a:lnTo>
                    <a:pt x="1966741" y="917038"/>
                  </a:lnTo>
                  <a:cubicBezTo>
                    <a:pt x="1983905" y="917038"/>
                    <a:pt x="1997114" y="912663"/>
                    <a:pt x="2006369" y="903913"/>
                  </a:cubicBezTo>
                  <a:cubicBezTo>
                    <a:pt x="2015625" y="895163"/>
                    <a:pt x="2020252" y="883552"/>
                    <a:pt x="2020252" y="869080"/>
                  </a:cubicBezTo>
                  <a:cubicBezTo>
                    <a:pt x="2020252" y="853262"/>
                    <a:pt x="2015625" y="841399"/>
                    <a:pt x="2006369" y="833490"/>
                  </a:cubicBezTo>
                  <a:cubicBezTo>
                    <a:pt x="1997114" y="825581"/>
                    <a:pt x="1983905" y="821626"/>
                    <a:pt x="1966741" y="821626"/>
                  </a:cubicBezTo>
                  <a:lnTo>
                    <a:pt x="1798129" y="821626"/>
                  </a:lnTo>
                  <a:cubicBezTo>
                    <a:pt x="1780965" y="821626"/>
                    <a:pt x="1765400" y="819018"/>
                    <a:pt x="1751433" y="813802"/>
                  </a:cubicBezTo>
                  <a:cubicBezTo>
                    <a:pt x="1737466" y="808585"/>
                    <a:pt x="1725687" y="801349"/>
                    <a:pt x="1716095" y="792094"/>
                  </a:cubicBezTo>
                  <a:cubicBezTo>
                    <a:pt x="1706504" y="782839"/>
                    <a:pt x="1699099" y="771817"/>
                    <a:pt x="1693883" y="759028"/>
                  </a:cubicBezTo>
                  <a:cubicBezTo>
                    <a:pt x="1688666" y="746239"/>
                    <a:pt x="1686058" y="732272"/>
                    <a:pt x="1686058" y="717128"/>
                  </a:cubicBezTo>
                  <a:cubicBezTo>
                    <a:pt x="1686058" y="702320"/>
                    <a:pt x="1688498" y="688605"/>
                    <a:pt x="1693378" y="675984"/>
                  </a:cubicBezTo>
                  <a:cubicBezTo>
                    <a:pt x="1698258" y="663364"/>
                    <a:pt x="1705494" y="652510"/>
                    <a:pt x="1715086" y="643423"/>
                  </a:cubicBezTo>
                  <a:cubicBezTo>
                    <a:pt x="1724677" y="634336"/>
                    <a:pt x="1736541" y="627185"/>
                    <a:pt x="1750676" y="621968"/>
                  </a:cubicBezTo>
                  <a:cubicBezTo>
                    <a:pt x="1764811" y="616752"/>
                    <a:pt x="1780965" y="614143"/>
                    <a:pt x="1799139" y="614143"/>
                  </a:cubicBezTo>
                  <a:close/>
                  <a:moveTo>
                    <a:pt x="1310611" y="614143"/>
                  </a:moveTo>
                  <a:lnTo>
                    <a:pt x="1638243" y="614143"/>
                  </a:lnTo>
                  <a:lnTo>
                    <a:pt x="1638243" y="678256"/>
                  </a:lnTo>
                  <a:lnTo>
                    <a:pt x="1374219" y="678256"/>
                  </a:lnTo>
                  <a:lnTo>
                    <a:pt x="1374219" y="917038"/>
                  </a:lnTo>
                  <a:lnTo>
                    <a:pt x="1638747" y="917038"/>
                  </a:lnTo>
                  <a:lnTo>
                    <a:pt x="1638747" y="981151"/>
                  </a:lnTo>
                  <a:lnTo>
                    <a:pt x="1310611" y="981151"/>
                  </a:lnTo>
                  <a:close/>
                  <a:moveTo>
                    <a:pt x="1059113" y="614143"/>
                  </a:moveTo>
                  <a:lnTo>
                    <a:pt x="1258014" y="614143"/>
                  </a:lnTo>
                  <a:lnTo>
                    <a:pt x="1258014" y="678256"/>
                  </a:lnTo>
                  <a:lnTo>
                    <a:pt x="1059113" y="678256"/>
                  </a:lnTo>
                  <a:cubicBezTo>
                    <a:pt x="1042622" y="678256"/>
                    <a:pt x="1027393" y="681201"/>
                    <a:pt x="1013426" y="687091"/>
                  </a:cubicBezTo>
                  <a:cubicBezTo>
                    <a:pt x="999460" y="692980"/>
                    <a:pt x="987428" y="701142"/>
                    <a:pt x="977331" y="711575"/>
                  </a:cubicBezTo>
                  <a:cubicBezTo>
                    <a:pt x="967235" y="722008"/>
                    <a:pt x="959326" y="734460"/>
                    <a:pt x="953605" y="748932"/>
                  </a:cubicBezTo>
                  <a:cubicBezTo>
                    <a:pt x="947883" y="763403"/>
                    <a:pt x="945023" y="779389"/>
                    <a:pt x="945023" y="796890"/>
                  </a:cubicBezTo>
                  <a:cubicBezTo>
                    <a:pt x="945023" y="814054"/>
                    <a:pt x="947883" y="830040"/>
                    <a:pt x="953605" y="844848"/>
                  </a:cubicBezTo>
                  <a:cubicBezTo>
                    <a:pt x="959326" y="859657"/>
                    <a:pt x="967235" y="872361"/>
                    <a:pt x="977331" y="882963"/>
                  </a:cubicBezTo>
                  <a:cubicBezTo>
                    <a:pt x="987428" y="893564"/>
                    <a:pt x="999460" y="901894"/>
                    <a:pt x="1013426" y="907952"/>
                  </a:cubicBezTo>
                  <a:cubicBezTo>
                    <a:pt x="1027393" y="914009"/>
                    <a:pt x="1042622" y="917038"/>
                    <a:pt x="1059113" y="917038"/>
                  </a:cubicBezTo>
                  <a:lnTo>
                    <a:pt x="1258014" y="917038"/>
                  </a:lnTo>
                  <a:lnTo>
                    <a:pt x="1258014" y="981151"/>
                  </a:lnTo>
                  <a:lnTo>
                    <a:pt x="1059113" y="981151"/>
                  </a:lnTo>
                  <a:cubicBezTo>
                    <a:pt x="1033535" y="981151"/>
                    <a:pt x="1009893" y="976355"/>
                    <a:pt x="988185" y="966764"/>
                  </a:cubicBezTo>
                  <a:cubicBezTo>
                    <a:pt x="966478" y="957172"/>
                    <a:pt x="947631" y="944047"/>
                    <a:pt x="931645" y="927387"/>
                  </a:cubicBezTo>
                  <a:cubicBezTo>
                    <a:pt x="915659" y="910728"/>
                    <a:pt x="903206" y="890956"/>
                    <a:pt x="894288" y="868070"/>
                  </a:cubicBezTo>
                  <a:cubicBezTo>
                    <a:pt x="885369" y="845185"/>
                    <a:pt x="880910" y="820448"/>
                    <a:pt x="880910" y="793861"/>
                  </a:cubicBezTo>
                  <a:cubicBezTo>
                    <a:pt x="880910" y="766937"/>
                    <a:pt x="885369" y="742369"/>
                    <a:pt x="894288" y="720157"/>
                  </a:cubicBezTo>
                  <a:cubicBezTo>
                    <a:pt x="903206" y="697944"/>
                    <a:pt x="915659" y="679013"/>
                    <a:pt x="931645" y="663364"/>
                  </a:cubicBezTo>
                  <a:cubicBezTo>
                    <a:pt x="947631" y="647714"/>
                    <a:pt x="966478" y="635598"/>
                    <a:pt x="988185" y="627016"/>
                  </a:cubicBezTo>
                  <a:cubicBezTo>
                    <a:pt x="1009893" y="618434"/>
                    <a:pt x="1033535" y="614143"/>
                    <a:pt x="1059113" y="614143"/>
                  </a:cubicBezTo>
                  <a:close/>
                  <a:moveTo>
                    <a:pt x="640013" y="614143"/>
                  </a:moveTo>
                  <a:lnTo>
                    <a:pt x="838914" y="614143"/>
                  </a:lnTo>
                  <a:lnTo>
                    <a:pt x="838914" y="678256"/>
                  </a:lnTo>
                  <a:lnTo>
                    <a:pt x="640013" y="678256"/>
                  </a:lnTo>
                  <a:cubicBezTo>
                    <a:pt x="623522" y="678256"/>
                    <a:pt x="608293" y="681201"/>
                    <a:pt x="594327" y="687091"/>
                  </a:cubicBezTo>
                  <a:cubicBezTo>
                    <a:pt x="580360" y="692980"/>
                    <a:pt x="568328" y="701142"/>
                    <a:pt x="558232" y="711575"/>
                  </a:cubicBezTo>
                  <a:cubicBezTo>
                    <a:pt x="548135" y="722008"/>
                    <a:pt x="540226" y="734460"/>
                    <a:pt x="534505" y="748932"/>
                  </a:cubicBezTo>
                  <a:cubicBezTo>
                    <a:pt x="528783" y="763403"/>
                    <a:pt x="525923" y="779389"/>
                    <a:pt x="525923" y="796890"/>
                  </a:cubicBezTo>
                  <a:cubicBezTo>
                    <a:pt x="525923" y="814054"/>
                    <a:pt x="528783" y="830040"/>
                    <a:pt x="534505" y="844848"/>
                  </a:cubicBezTo>
                  <a:cubicBezTo>
                    <a:pt x="540226" y="859657"/>
                    <a:pt x="548135" y="872361"/>
                    <a:pt x="558232" y="882963"/>
                  </a:cubicBezTo>
                  <a:cubicBezTo>
                    <a:pt x="568328" y="893564"/>
                    <a:pt x="580360" y="901894"/>
                    <a:pt x="594327" y="907952"/>
                  </a:cubicBezTo>
                  <a:cubicBezTo>
                    <a:pt x="608293" y="914009"/>
                    <a:pt x="623522" y="917038"/>
                    <a:pt x="640013" y="917038"/>
                  </a:cubicBezTo>
                  <a:lnTo>
                    <a:pt x="838914" y="917038"/>
                  </a:lnTo>
                  <a:lnTo>
                    <a:pt x="838914" y="981151"/>
                  </a:lnTo>
                  <a:lnTo>
                    <a:pt x="640013" y="981151"/>
                  </a:lnTo>
                  <a:cubicBezTo>
                    <a:pt x="614435" y="981151"/>
                    <a:pt x="590793" y="976355"/>
                    <a:pt x="569085" y="966764"/>
                  </a:cubicBezTo>
                  <a:cubicBezTo>
                    <a:pt x="547378" y="957172"/>
                    <a:pt x="528531" y="944047"/>
                    <a:pt x="512545" y="927387"/>
                  </a:cubicBezTo>
                  <a:cubicBezTo>
                    <a:pt x="496559" y="910728"/>
                    <a:pt x="484106" y="890956"/>
                    <a:pt x="475188" y="868070"/>
                  </a:cubicBezTo>
                  <a:cubicBezTo>
                    <a:pt x="466269" y="845185"/>
                    <a:pt x="461810" y="820448"/>
                    <a:pt x="461810" y="793861"/>
                  </a:cubicBezTo>
                  <a:cubicBezTo>
                    <a:pt x="461810" y="766937"/>
                    <a:pt x="466269" y="742369"/>
                    <a:pt x="475188" y="720157"/>
                  </a:cubicBezTo>
                  <a:cubicBezTo>
                    <a:pt x="484106" y="697944"/>
                    <a:pt x="496559" y="679013"/>
                    <a:pt x="512545" y="663364"/>
                  </a:cubicBezTo>
                  <a:cubicBezTo>
                    <a:pt x="528531" y="647714"/>
                    <a:pt x="547378" y="635598"/>
                    <a:pt x="569085" y="627016"/>
                  </a:cubicBezTo>
                  <a:cubicBezTo>
                    <a:pt x="590793" y="618434"/>
                    <a:pt x="614435" y="614143"/>
                    <a:pt x="640013" y="614143"/>
                  </a:cubicBezTo>
                  <a:close/>
                  <a:moveTo>
                    <a:pt x="242316" y="609095"/>
                  </a:moveTo>
                  <a:cubicBezTo>
                    <a:pt x="249383" y="609095"/>
                    <a:pt x="255357" y="610946"/>
                    <a:pt x="260237" y="614648"/>
                  </a:cubicBezTo>
                  <a:cubicBezTo>
                    <a:pt x="265117" y="618350"/>
                    <a:pt x="269408" y="623399"/>
                    <a:pt x="273110" y="629793"/>
                  </a:cubicBezTo>
                  <a:lnTo>
                    <a:pt x="484632" y="981151"/>
                  </a:lnTo>
                  <a:lnTo>
                    <a:pt x="407394" y="981151"/>
                  </a:lnTo>
                  <a:lnTo>
                    <a:pt x="352368" y="888768"/>
                  </a:lnTo>
                  <a:lnTo>
                    <a:pt x="178708" y="888768"/>
                  </a:lnTo>
                  <a:lnTo>
                    <a:pt x="208997" y="836771"/>
                  </a:lnTo>
                  <a:lnTo>
                    <a:pt x="321574" y="836771"/>
                  </a:lnTo>
                  <a:lnTo>
                    <a:pt x="239792" y="699459"/>
                  </a:lnTo>
                  <a:lnTo>
                    <a:pt x="73200" y="981151"/>
                  </a:lnTo>
                  <a:lnTo>
                    <a:pt x="0" y="981151"/>
                  </a:lnTo>
                  <a:lnTo>
                    <a:pt x="211017" y="629793"/>
                  </a:lnTo>
                  <a:cubicBezTo>
                    <a:pt x="214719" y="623399"/>
                    <a:pt x="219094" y="618350"/>
                    <a:pt x="224142" y="614648"/>
                  </a:cubicBezTo>
                  <a:cubicBezTo>
                    <a:pt x="229190" y="610946"/>
                    <a:pt x="235248" y="609095"/>
                    <a:pt x="242316" y="609095"/>
                  </a:cubicBezTo>
                  <a:close/>
                  <a:moveTo>
                    <a:pt x="2392718" y="158010"/>
                  </a:moveTo>
                  <a:lnTo>
                    <a:pt x="2596162" y="158010"/>
                  </a:lnTo>
                  <a:lnTo>
                    <a:pt x="2596162" y="212026"/>
                  </a:lnTo>
                  <a:lnTo>
                    <a:pt x="2392718" y="212026"/>
                  </a:lnTo>
                  <a:close/>
                  <a:moveTo>
                    <a:pt x="602018" y="158010"/>
                  </a:moveTo>
                  <a:lnTo>
                    <a:pt x="805463" y="158010"/>
                  </a:lnTo>
                  <a:lnTo>
                    <a:pt x="805463" y="212026"/>
                  </a:lnTo>
                  <a:lnTo>
                    <a:pt x="602018" y="212026"/>
                  </a:lnTo>
                  <a:close/>
                  <a:moveTo>
                    <a:pt x="1602038" y="68656"/>
                  </a:moveTo>
                  <a:cubicBezTo>
                    <a:pt x="1585547" y="68656"/>
                    <a:pt x="1570318" y="71601"/>
                    <a:pt x="1556351" y="77491"/>
                  </a:cubicBezTo>
                  <a:cubicBezTo>
                    <a:pt x="1542385" y="83380"/>
                    <a:pt x="1530353" y="91542"/>
                    <a:pt x="1520256" y="101975"/>
                  </a:cubicBezTo>
                  <a:cubicBezTo>
                    <a:pt x="1510160" y="112408"/>
                    <a:pt x="1502251" y="124860"/>
                    <a:pt x="1496530" y="139332"/>
                  </a:cubicBezTo>
                  <a:cubicBezTo>
                    <a:pt x="1490808" y="153803"/>
                    <a:pt x="1487948" y="169789"/>
                    <a:pt x="1487948" y="187290"/>
                  </a:cubicBezTo>
                  <a:cubicBezTo>
                    <a:pt x="1487948" y="204454"/>
                    <a:pt x="1490808" y="220440"/>
                    <a:pt x="1496530" y="235248"/>
                  </a:cubicBezTo>
                  <a:cubicBezTo>
                    <a:pt x="1502251" y="250057"/>
                    <a:pt x="1510160" y="262761"/>
                    <a:pt x="1520256" y="273363"/>
                  </a:cubicBezTo>
                  <a:cubicBezTo>
                    <a:pt x="1530353" y="283964"/>
                    <a:pt x="1542385" y="292294"/>
                    <a:pt x="1556351" y="298352"/>
                  </a:cubicBezTo>
                  <a:cubicBezTo>
                    <a:pt x="1570318" y="304409"/>
                    <a:pt x="1585547" y="307438"/>
                    <a:pt x="1602038" y="307438"/>
                  </a:cubicBezTo>
                  <a:lnTo>
                    <a:pt x="1691392" y="307438"/>
                  </a:lnTo>
                  <a:cubicBezTo>
                    <a:pt x="1708220" y="307438"/>
                    <a:pt x="1723701" y="304409"/>
                    <a:pt x="1737836" y="298352"/>
                  </a:cubicBezTo>
                  <a:cubicBezTo>
                    <a:pt x="1751971" y="292294"/>
                    <a:pt x="1764171" y="283964"/>
                    <a:pt x="1774436" y="273363"/>
                  </a:cubicBezTo>
                  <a:cubicBezTo>
                    <a:pt x="1784701" y="262761"/>
                    <a:pt x="1792694" y="250057"/>
                    <a:pt x="1798415" y="235248"/>
                  </a:cubicBezTo>
                  <a:cubicBezTo>
                    <a:pt x="1804136" y="220440"/>
                    <a:pt x="1806997" y="204454"/>
                    <a:pt x="1806997" y="187290"/>
                  </a:cubicBezTo>
                  <a:cubicBezTo>
                    <a:pt x="1806997" y="170126"/>
                    <a:pt x="1804136" y="154224"/>
                    <a:pt x="1798415" y="139584"/>
                  </a:cubicBezTo>
                  <a:cubicBezTo>
                    <a:pt x="1792694" y="124944"/>
                    <a:pt x="1784701" y="112408"/>
                    <a:pt x="1774436" y="101975"/>
                  </a:cubicBezTo>
                  <a:cubicBezTo>
                    <a:pt x="1764171" y="91542"/>
                    <a:pt x="1751971" y="83380"/>
                    <a:pt x="1737836" y="77491"/>
                  </a:cubicBezTo>
                  <a:cubicBezTo>
                    <a:pt x="1723701" y="71601"/>
                    <a:pt x="1708220" y="68656"/>
                    <a:pt x="1691392" y="68656"/>
                  </a:cubicBezTo>
                  <a:close/>
                  <a:moveTo>
                    <a:pt x="2282161" y="4543"/>
                  </a:moveTo>
                  <a:lnTo>
                    <a:pt x="2609793" y="4543"/>
                  </a:lnTo>
                  <a:lnTo>
                    <a:pt x="2609793" y="68656"/>
                  </a:lnTo>
                  <a:lnTo>
                    <a:pt x="2345769" y="68656"/>
                  </a:lnTo>
                  <a:lnTo>
                    <a:pt x="2345769" y="307438"/>
                  </a:lnTo>
                  <a:lnTo>
                    <a:pt x="2610297" y="307438"/>
                  </a:lnTo>
                  <a:lnTo>
                    <a:pt x="2610297" y="371551"/>
                  </a:lnTo>
                  <a:lnTo>
                    <a:pt x="2282161" y="371551"/>
                  </a:lnTo>
                  <a:close/>
                  <a:moveTo>
                    <a:pt x="1898504" y="4543"/>
                  </a:moveTo>
                  <a:lnTo>
                    <a:pt x="2241280" y="4543"/>
                  </a:lnTo>
                  <a:lnTo>
                    <a:pt x="2241280" y="68656"/>
                  </a:lnTo>
                  <a:lnTo>
                    <a:pt x="2101948" y="68656"/>
                  </a:lnTo>
                  <a:lnTo>
                    <a:pt x="2101948" y="371551"/>
                  </a:lnTo>
                  <a:lnTo>
                    <a:pt x="2037835" y="371551"/>
                  </a:lnTo>
                  <a:lnTo>
                    <a:pt x="2037835" y="68656"/>
                  </a:lnTo>
                  <a:lnTo>
                    <a:pt x="1898504" y="68656"/>
                  </a:lnTo>
                  <a:close/>
                  <a:moveTo>
                    <a:pt x="1602038" y="4543"/>
                  </a:moveTo>
                  <a:lnTo>
                    <a:pt x="1691392" y="4543"/>
                  </a:lnTo>
                  <a:cubicBezTo>
                    <a:pt x="1717980" y="4543"/>
                    <a:pt x="1742295" y="8919"/>
                    <a:pt x="1764339" y="17669"/>
                  </a:cubicBezTo>
                  <a:cubicBezTo>
                    <a:pt x="1786383" y="26419"/>
                    <a:pt x="1805314" y="38703"/>
                    <a:pt x="1821132" y="54521"/>
                  </a:cubicBezTo>
                  <a:cubicBezTo>
                    <a:pt x="1836950" y="70339"/>
                    <a:pt x="1849234" y="89270"/>
                    <a:pt x="1857984" y="111314"/>
                  </a:cubicBezTo>
                  <a:cubicBezTo>
                    <a:pt x="1866735" y="133358"/>
                    <a:pt x="1871110" y="157674"/>
                    <a:pt x="1871110" y="184261"/>
                  </a:cubicBezTo>
                  <a:cubicBezTo>
                    <a:pt x="1871110" y="210849"/>
                    <a:pt x="1866650" y="235585"/>
                    <a:pt x="1857732" y="258470"/>
                  </a:cubicBezTo>
                  <a:cubicBezTo>
                    <a:pt x="1848813" y="281356"/>
                    <a:pt x="1836361" y="301128"/>
                    <a:pt x="1820375" y="317787"/>
                  </a:cubicBezTo>
                  <a:cubicBezTo>
                    <a:pt x="1804389" y="334446"/>
                    <a:pt x="1785458" y="347572"/>
                    <a:pt x="1763582" y="357164"/>
                  </a:cubicBezTo>
                  <a:cubicBezTo>
                    <a:pt x="1741706" y="366755"/>
                    <a:pt x="1717643" y="371551"/>
                    <a:pt x="1691392" y="371551"/>
                  </a:cubicBezTo>
                  <a:lnTo>
                    <a:pt x="1602038" y="371551"/>
                  </a:lnTo>
                  <a:cubicBezTo>
                    <a:pt x="1576460" y="371551"/>
                    <a:pt x="1552818" y="366755"/>
                    <a:pt x="1531110" y="357164"/>
                  </a:cubicBezTo>
                  <a:cubicBezTo>
                    <a:pt x="1509403" y="347572"/>
                    <a:pt x="1490556" y="334446"/>
                    <a:pt x="1474570" y="317787"/>
                  </a:cubicBezTo>
                  <a:cubicBezTo>
                    <a:pt x="1458584" y="301128"/>
                    <a:pt x="1446131" y="281356"/>
                    <a:pt x="1437213" y="258470"/>
                  </a:cubicBezTo>
                  <a:cubicBezTo>
                    <a:pt x="1428294" y="235585"/>
                    <a:pt x="1423835" y="210849"/>
                    <a:pt x="1423835" y="184261"/>
                  </a:cubicBezTo>
                  <a:cubicBezTo>
                    <a:pt x="1423835" y="157337"/>
                    <a:pt x="1428294" y="132769"/>
                    <a:pt x="1437213" y="110557"/>
                  </a:cubicBezTo>
                  <a:cubicBezTo>
                    <a:pt x="1446131" y="88344"/>
                    <a:pt x="1458584" y="69413"/>
                    <a:pt x="1474570" y="53764"/>
                  </a:cubicBezTo>
                  <a:cubicBezTo>
                    <a:pt x="1490556" y="38114"/>
                    <a:pt x="1509403" y="25998"/>
                    <a:pt x="1531110" y="17416"/>
                  </a:cubicBezTo>
                  <a:cubicBezTo>
                    <a:pt x="1552818" y="8834"/>
                    <a:pt x="1576460" y="4543"/>
                    <a:pt x="1602038" y="4543"/>
                  </a:cubicBezTo>
                  <a:close/>
                  <a:moveTo>
                    <a:pt x="491461" y="4543"/>
                  </a:moveTo>
                  <a:lnTo>
                    <a:pt x="819093" y="4543"/>
                  </a:lnTo>
                  <a:lnTo>
                    <a:pt x="819093" y="68656"/>
                  </a:lnTo>
                  <a:lnTo>
                    <a:pt x="555069" y="68656"/>
                  </a:lnTo>
                  <a:lnTo>
                    <a:pt x="555069" y="307438"/>
                  </a:lnTo>
                  <a:lnTo>
                    <a:pt x="819598" y="307438"/>
                  </a:lnTo>
                  <a:lnTo>
                    <a:pt x="819598" y="371551"/>
                  </a:lnTo>
                  <a:lnTo>
                    <a:pt x="491461" y="371551"/>
                  </a:lnTo>
                  <a:close/>
                  <a:moveTo>
                    <a:pt x="24736" y="4543"/>
                  </a:moveTo>
                  <a:lnTo>
                    <a:pt x="288255" y="4543"/>
                  </a:lnTo>
                  <a:cubicBezTo>
                    <a:pt x="309121" y="4543"/>
                    <a:pt x="327799" y="7656"/>
                    <a:pt x="344290" y="13883"/>
                  </a:cubicBezTo>
                  <a:cubicBezTo>
                    <a:pt x="360782" y="20109"/>
                    <a:pt x="374748" y="29027"/>
                    <a:pt x="386191" y="40638"/>
                  </a:cubicBezTo>
                  <a:cubicBezTo>
                    <a:pt x="397634" y="52249"/>
                    <a:pt x="406384" y="66300"/>
                    <a:pt x="412442" y="82791"/>
                  </a:cubicBezTo>
                  <a:cubicBezTo>
                    <a:pt x="418500" y="99282"/>
                    <a:pt x="421529" y="117792"/>
                    <a:pt x="421529" y="138322"/>
                  </a:cubicBezTo>
                  <a:cubicBezTo>
                    <a:pt x="421529" y="168948"/>
                    <a:pt x="414882" y="194610"/>
                    <a:pt x="401588" y="215308"/>
                  </a:cubicBezTo>
                  <a:cubicBezTo>
                    <a:pt x="388294" y="236006"/>
                    <a:pt x="369700" y="250898"/>
                    <a:pt x="345805" y="259985"/>
                  </a:cubicBezTo>
                  <a:lnTo>
                    <a:pt x="456362" y="371551"/>
                  </a:lnTo>
                  <a:lnTo>
                    <a:pt x="365493" y="371551"/>
                  </a:lnTo>
                  <a:lnTo>
                    <a:pt x="272605" y="269576"/>
                  </a:lnTo>
                  <a:lnTo>
                    <a:pt x="135293" y="269576"/>
                  </a:lnTo>
                  <a:lnTo>
                    <a:pt x="135293" y="213036"/>
                  </a:lnTo>
                  <a:lnTo>
                    <a:pt x="288255" y="213036"/>
                  </a:lnTo>
                  <a:cubicBezTo>
                    <a:pt x="311477" y="213036"/>
                    <a:pt x="328978" y="206726"/>
                    <a:pt x="340757" y="194105"/>
                  </a:cubicBezTo>
                  <a:cubicBezTo>
                    <a:pt x="352536" y="181485"/>
                    <a:pt x="358426" y="163227"/>
                    <a:pt x="358426" y="139332"/>
                  </a:cubicBezTo>
                  <a:cubicBezTo>
                    <a:pt x="358426" y="115437"/>
                    <a:pt x="352283" y="97684"/>
                    <a:pt x="340000" y="86073"/>
                  </a:cubicBezTo>
                  <a:cubicBezTo>
                    <a:pt x="327715" y="74462"/>
                    <a:pt x="310467" y="68656"/>
                    <a:pt x="288255" y="68656"/>
                  </a:cubicBezTo>
                  <a:lnTo>
                    <a:pt x="88344" y="68656"/>
                  </a:lnTo>
                  <a:lnTo>
                    <a:pt x="88344" y="371551"/>
                  </a:lnTo>
                  <a:lnTo>
                    <a:pt x="24736" y="371551"/>
                  </a:lnTo>
                  <a:close/>
                  <a:moveTo>
                    <a:pt x="978979" y="0"/>
                  </a:moveTo>
                  <a:cubicBezTo>
                    <a:pt x="985710" y="0"/>
                    <a:pt x="992021" y="1851"/>
                    <a:pt x="997910" y="5553"/>
                  </a:cubicBezTo>
                  <a:cubicBezTo>
                    <a:pt x="1003800" y="9255"/>
                    <a:pt x="1008259" y="14640"/>
                    <a:pt x="1011288" y="21707"/>
                  </a:cubicBezTo>
                  <a:lnTo>
                    <a:pt x="1124369" y="281187"/>
                  </a:lnTo>
                  <a:lnTo>
                    <a:pt x="1237450" y="21707"/>
                  </a:lnTo>
                  <a:cubicBezTo>
                    <a:pt x="1243508" y="7236"/>
                    <a:pt x="1253772" y="0"/>
                    <a:pt x="1268244" y="0"/>
                  </a:cubicBezTo>
                  <a:cubicBezTo>
                    <a:pt x="1283725" y="0"/>
                    <a:pt x="1293990" y="8750"/>
                    <a:pt x="1299038" y="26251"/>
                  </a:cubicBezTo>
                  <a:lnTo>
                    <a:pt x="1392936" y="371551"/>
                  </a:lnTo>
                  <a:lnTo>
                    <a:pt x="1329328" y="371551"/>
                  </a:lnTo>
                  <a:lnTo>
                    <a:pt x="1259157" y="113586"/>
                  </a:lnTo>
                  <a:lnTo>
                    <a:pt x="1155163" y="352368"/>
                  </a:lnTo>
                  <a:cubicBezTo>
                    <a:pt x="1151461" y="360108"/>
                    <a:pt x="1147002" y="366082"/>
                    <a:pt x="1141785" y="370289"/>
                  </a:cubicBezTo>
                  <a:cubicBezTo>
                    <a:pt x="1136569" y="374496"/>
                    <a:pt x="1130090" y="376599"/>
                    <a:pt x="1122350" y="376599"/>
                  </a:cubicBezTo>
                  <a:cubicBezTo>
                    <a:pt x="1107205" y="376599"/>
                    <a:pt x="1096267" y="368522"/>
                    <a:pt x="1089536" y="352368"/>
                  </a:cubicBezTo>
                  <a:lnTo>
                    <a:pt x="986047" y="113586"/>
                  </a:lnTo>
                  <a:lnTo>
                    <a:pt x="915876" y="371551"/>
                  </a:lnTo>
                  <a:lnTo>
                    <a:pt x="852773" y="371551"/>
                  </a:lnTo>
                  <a:lnTo>
                    <a:pt x="947175" y="26251"/>
                  </a:lnTo>
                  <a:cubicBezTo>
                    <a:pt x="951551" y="8750"/>
                    <a:pt x="962152" y="0"/>
                    <a:pt x="978979" y="0"/>
                  </a:cubicBezTo>
                  <a:close/>
                </a:path>
              </a:pathLst>
            </a:custGeom>
            <a:solidFill>
              <a:srgbClr val="0E13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101" name="Forme libre : forme 100">
              <a:extLst>
                <a:ext uri="{FF2B5EF4-FFF2-40B4-BE49-F238E27FC236}">
                  <a16:creationId xmlns:a16="http://schemas.microsoft.com/office/drawing/2014/main" id="{7CD4A824-65B0-F0CC-1A62-4AF5DD6EF12D}"/>
                </a:ext>
              </a:extLst>
            </p:cNvPr>
            <p:cNvSpPr/>
            <p:nvPr/>
          </p:nvSpPr>
          <p:spPr>
            <a:xfrm>
              <a:off x="1037105" y="3377181"/>
              <a:ext cx="4876057" cy="376599"/>
            </a:xfrm>
            <a:custGeom>
              <a:avLst/>
              <a:gdLst/>
              <a:ahLst/>
              <a:cxnLst/>
              <a:rect l="l" t="t" r="r" b="b"/>
              <a:pathLst>
                <a:path w="4876057" h="376599">
                  <a:moveTo>
                    <a:pt x="1894389" y="158010"/>
                  </a:moveTo>
                  <a:lnTo>
                    <a:pt x="2097833" y="158010"/>
                  </a:lnTo>
                  <a:lnTo>
                    <a:pt x="2097833" y="212027"/>
                  </a:lnTo>
                  <a:lnTo>
                    <a:pt x="1894389" y="212027"/>
                  </a:lnTo>
                  <a:close/>
                  <a:moveTo>
                    <a:pt x="913314" y="158010"/>
                  </a:moveTo>
                  <a:lnTo>
                    <a:pt x="1116758" y="158010"/>
                  </a:lnTo>
                  <a:lnTo>
                    <a:pt x="1116758" y="212027"/>
                  </a:lnTo>
                  <a:lnTo>
                    <a:pt x="913314" y="212027"/>
                  </a:lnTo>
                  <a:close/>
                  <a:moveTo>
                    <a:pt x="3570684" y="68656"/>
                  </a:moveTo>
                  <a:cubicBezTo>
                    <a:pt x="3554193" y="68656"/>
                    <a:pt x="3538964" y="71601"/>
                    <a:pt x="3524997" y="77491"/>
                  </a:cubicBezTo>
                  <a:cubicBezTo>
                    <a:pt x="3511031" y="83380"/>
                    <a:pt x="3498999" y="91542"/>
                    <a:pt x="3488902" y="101975"/>
                  </a:cubicBezTo>
                  <a:cubicBezTo>
                    <a:pt x="3478806" y="112408"/>
                    <a:pt x="3470897" y="124860"/>
                    <a:pt x="3465176" y="139332"/>
                  </a:cubicBezTo>
                  <a:cubicBezTo>
                    <a:pt x="3459454" y="153803"/>
                    <a:pt x="3456594" y="169789"/>
                    <a:pt x="3456594" y="187290"/>
                  </a:cubicBezTo>
                  <a:cubicBezTo>
                    <a:pt x="3456594" y="204454"/>
                    <a:pt x="3459454" y="220440"/>
                    <a:pt x="3465176" y="235248"/>
                  </a:cubicBezTo>
                  <a:cubicBezTo>
                    <a:pt x="3470897" y="250057"/>
                    <a:pt x="3478806" y="262761"/>
                    <a:pt x="3488902" y="273363"/>
                  </a:cubicBezTo>
                  <a:cubicBezTo>
                    <a:pt x="3498999" y="283964"/>
                    <a:pt x="3511031" y="292294"/>
                    <a:pt x="3524997" y="298352"/>
                  </a:cubicBezTo>
                  <a:cubicBezTo>
                    <a:pt x="3538964" y="304410"/>
                    <a:pt x="3554193" y="307438"/>
                    <a:pt x="3570684" y="307438"/>
                  </a:cubicBezTo>
                  <a:lnTo>
                    <a:pt x="3660038" y="307438"/>
                  </a:lnTo>
                  <a:cubicBezTo>
                    <a:pt x="3676866" y="307438"/>
                    <a:pt x="3692347" y="304410"/>
                    <a:pt x="3706482" y="298352"/>
                  </a:cubicBezTo>
                  <a:cubicBezTo>
                    <a:pt x="3720617" y="292294"/>
                    <a:pt x="3732817" y="283964"/>
                    <a:pt x="3743082" y="273363"/>
                  </a:cubicBezTo>
                  <a:cubicBezTo>
                    <a:pt x="3753347" y="262761"/>
                    <a:pt x="3761340" y="250057"/>
                    <a:pt x="3767061" y="235248"/>
                  </a:cubicBezTo>
                  <a:cubicBezTo>
                    <a:pt x="3772782" y="220440"/>
                    <a:pt x="3775643" y="204454"/>
                    <a:pt x="3775643" y="187290"/>
                  </a:cubicBezTo>
                  <a:cubicBezTo>
                    <a:pt x="3775643" y="170126"/>
                    <a:pt x="3772782" y="154224"/>
                    <a:pt x="3767061" y="139584"/>
                  </a:cubicBezTo>
                  <a:cubicBezTo>
                    <a:pt x="3761340" y="124944"/>
                    <a:pt x="3753347" y="112408"/>
                    <a:pt x="3743082" y="101975"/>
                  </a:cubicBezTo>
                  <a:cubicBezTo>
                    <a:pt x="3732817" y="91542"/>
                    <a:pt x="3720617" y="83380"/>
                    <a:pt x="3706482" y="77491"/>
                  </a:cubicBezTo>
                  <a:cubicBezTo>
                    <a:pt x="3692347" y="71601"/>
                    <a:pt x="3676866" y="68656"/>
                    <a:pt x="3660038" y="68656"/>
                  </a:cubicBezTo>
                  <a:close/>
                  <a:moveTo>
                    <a:pt x="3888857" y="4543"/>
                  </a:moveTo>
                  <a:lnTo>
                    <a:pt x="4152376" y="4543"/>
                  </a:lnTo>
                  <a:cubicBezTo>
                    <a:pt x="4173242" y="4543"/>
                    <a:pt x="4191921" y="7657"/>
                    <a:pt x="4208411" y="13883"/>
                  </a:cubicBezTo>
                  <a:cubicBezTo>
                    <a:pt x="4224902" y="20109"/>
                    <a:pt x="4238870" y="29028"/>
                    <a:pt x="4250312" y="40638"/>
                  </a:cubicBezTo>
                  <a:cubicBezTo>
                    <a:pt x="4261755" y="52249"/>
                    <a:pt x="4270505" y="66300"/>
                    <a:pt x="4276563" y="82791"/>
                  </a:cubicBezTo>
                  <a:cubicBezTo>
                    <a:pt x="4282621" y="99282"/>
                    <a:pt x="4285650" y="117792"/>
                    <a:pt x="4285650" y="138322"/>
                  </a:cubicBezTo>
                  <a:cubicBezTo>
                    <a:pt x="4285650" y="168948"/>
                    <a:pt x="4279003" y="194610"/>
                    <a:pt x="4265709" y="215308"/>
                  </a:cubicBezTo>
                  <a:cubicBezTo>
                    <a:pt x="4252416" y="236006"/>
                    <a:pt x="4233821" y="250898"/>
                    <a:pt x="4209926" y="259985"/>
                  </a:cubicBezTo>
                  <a:lnTo>
                    <a:pt x="4320483" y="371551"/>
                  </a:lnTo>
                  <a:lnTo>
                    <a:pt x="4229614" y="371551"/>
                  </a:lnTo>
                  <a:lnTo>
                    <a:pt x="4136726" y="269576"/>
                  </a:lnTo>
                  <a:lnTo>
                    <a:pt x="3999414" y="269576"/>
                  </a:lnTo>
                  <a:lnTo>
                    <a:pt x="3999414" y="213036"/>
                  </a:lnTo>
                  <a:lnTo>
                    <a:pt x="4152376" y="213036"/>
                  </a:lnTo>
                  <a:cubicBezTo>
                    <a:pt x="4175598" y="213036"/>
                    <a:pt x="4193098" y="206726"/>
                    <a:pt x="4204877" y="194105"/>
                  </a:cubicBezTo>
                  <a:cubicBezTo>
                    <a:pt x="4216657" y="181485"/>
                    <a:pt x="4222546" y="163227"/>
                    <a:pt x="4222546" y="139332"/>
                  </a:cubicBezTo>
                  <a:cubicBezTo>
                    <a:pt x="4222546" y="115437"/>
                    <a:pt x="4216405" y="97684"/>
                    <a:pt x="4204120" y="86073"/>
                  </a:cubicBezTo>
                  <a:cubicBezTo>
                    <a:pt x="4191836" y="74462"/>
                    <a:pt x="4174588" y="68656"/>
                    <a:pt x="4152376" y="68656"/>
                  </a:cubicBezTo>
                  <a:lnTo>
                    <a:pt x="3952465" y="68656"/>
                  </a:lnTo>
                  <a:lnTo>
                    <a:pt x="3952465" y="371551"/>
                  </a:lnTo>
                  <a:lnTo>
                    <a:pt x="3888857" y="371551"/>
                  </a:lnTo>
                  <a:close/>
                  <a:moveTo>
                    <a:pt x="3570684" y="4543"/>
                  </a:moveTo>
                  <a:lnTo>
                    <a:pt x="3660038" y="4543"/>
                  </a:lnTo>
                  <a:cubicBezTo>
                    <a:pt x="3686626" y="4543"/>
                    <a:pt x="3710941" y="8919"/>
                    <a:pt x="3732985" y="17669"/>
                  </a:cubicBezTo>
                  <a:cubicBezTo>
                    <a:pt x="3755029" y="26419"/>
                    <a:pt x="3773960" y="38703"/>
                    <a:pt x="3789778" y="54521"/>
                  </a:cubicBezTo>
                  <a:cubicBezTo>
                    <a:pt x="3805596" y="70339"/>
                    <a:pt x="3817880" y="89270"/>
                    <a:pt x="3826630" y="111314"/>
                  </a:cubicBezTo>
                  <a:cubicBezTo>
                    <a:pt x="3835381" y="133358"/>
                    <a:pt x="3839756" y="157674"/>
                    <a:pt x="3839756" y="184261"/>
                  </a:cubicBezTo>
                  <a:cubicBezTo>
                    <a:pt x="3839756" y="210849"/>
                    <a:pt x="3835296" y="235585"/>
                    <a:pt x="3826378" y="258470"/>
                  </a:cubicBezTo>
                  <a:cubicBezTo>
                    <a:pt x="3817459" y="281356"/>
                    <a:pt x="3805007" y="301128"/>
                    <a:pt x="3789021" y="317787"/>
                  </a:cubicBezTo>
                  <a:cubicBezTo>
                    <a:pt x="3773035" y="334447"/>
                    <a:pt x="3754104" y="347572"/>
                    <a:pt x="3732228" y="357164"/>
                  </a:cubicBezTo>
                  <a:cubicBezTo>
                    <a:pt x="3710352" y="366755"/>
                    <a:pt x="3686289" y="371551"/>
                    <a:pt x="3660038" y="371551"/>
                  </a:cubicBezTo>
                  <a:lnTo>
                    <a:pt x="3570684" y="371551"/>
                  </a:lnTo>
                  <a:cubicBezTo>
                    <a:pt x="3545106" y="371551"/>
                    <a:pt x="3521464" y="366755"/>
                    <a:pt x="3499756" y="357164"/>
                  </a:cubicBezTo>
                  <a:cubicBezTo>
                    <a:pt x="3478049" y="347572"/>
                    <a:pt x="3459202" y="334447"/>
                    <a:pt x="3443216" y="317787"/>
                  </a:cubicBezTo>
                  <a:cubicBezTo>
                    <a:pt x="3427230" y="301128"/>
                    <a:pt x="3414777" y="281356"/>
                    <a:pt x="3405859" y="258470"/>
                  </a:cubicBezTo>
                  <a:cubicBezTo>
                    <a:pt x="3396940" y="235585"/>
                    <a:pt x="3392481" y="210849"/>
                    <a:pt x="3392481" y="184261"/>
                  </a:cubicBezTo>
                  <a:cubicBezTo>
                    <a:pt x="3392481" y="157337"/>
                    <a:pt x="3396940" y="132769"/>
                    <a:pt x="3405859" y="110557"/>
                  </a:cubicBezTo>
                  <a:cubicBezTo>
                    <a:pt x="3414777" y="88344"/>
                    <a:pt x="3427230" y="69413"/>
                    <a:pt x="3443216" y="53764"/>
                  </a:cubicBezTo>
                  <a:cubicBezTo>
                    <a:pt x="3459202" y="38114"/>
                    <a:pt x="3478049" y="25998"/>
                    <a:pt x="3499756" y="17416"/>
                  </a:cubicBezTo>
                  <a:cubicBezTo>
                    <a:pt x="3521464" y="8834"/>
                    <a:pt x="3545106" y="4543"/>
                    <a:pt x="3570684" y="4543"/>
                  </a:cubicBezTo>
                  <a:close/>
                  <a:moveTo>
                    <a:pt x="2140096" y="4543"/>
                  </a:moveTo>
                  <a:lnTo>
                    <a:pt x="2216829" y="4543"/>
                  </a:lnTo>
                  <a:lnTo>
                    <a:pt x="2365248" y="286741"/>
                  </a:lnTo>
                  <a:lnTo>
                    <a:pt x="2420778" y="186785"/>
                  </a:lnTo>
                  <a:lnTo>
                    <a:pt x="2325367" y="4543"/>
                  </a:lnTo>
                  <a:lnTo>
                    <a:pt x="2402605" y="4543"/>
                  </a:lnTo>
                  <a:lnTo>
                    <a:pt x="2544461" y="286741"/>
                  </a:lnTo>
                  <a:lnTo>
                    <a:pt x="2693889" y="4543"/>
                  </a:lnTo>
                  <a:lnTo>
                    <a:pt x="2765574" y="4543"/>
                  </a:lnTo>
                  <a:lnTo>
                    <a:pt x="2575760" y="356407"/>
                  </a:lnTo>
                  <a:cubicBezTo>
                    <a:pt x="2572058" y="363137"/>
                    <a:pt x="2567262" y="368186"/>
                    <a:pt x="2561372" y="371551"/>
                  </a:cubicBezTo>
                  <a:cubicBezTo>
                    <a:pt x="2555483" y="374917"/>
                    <a:pt x="2549172" y="376599"/>
                    <a:pt x="2542441" y="376599"/>
                  </a:cubicBezTo>
                  <a:cubicBezTo>
                    <a:pt x="2535710" y="376599"/>
                    <a:pt x="2529484" y="374917"/>
                    <a:pt x="2523763" y="371551"/>
                  </a:cubicBezTo>
                  <a:cubicBezTo>
                    <a:pt x="2518041" y="368186"/>
                    <a:pt x="2513330" y="363137"/>
                    <a:pt x="2509628" y="356407"/>
                  </a:cubicBezTo>
                  <a:lnTo>
                    <a:pt x="2453087" y="248879"/>
                  </a:lnTo>
                  <a:lnTo>
                    <a:pt x="2396042" y="356407"/>
                  </a:lnTo>
                  <a:cubicBezTo>
                    <a:pt x="2392340" y="363137"/>
                    <a:pt x="2387628" y="368186"/>
                    <a:pt x="2381907" y="371551"/>
                  </a:cubicBezTo>
                  <a:cubicBezTo>
                    <a:pt x="2376186" y="374917"/>
                    <a:pt x="2369959" y="376599"/>
                    <a:pt x="2363228" y="376599"/>
                  </a:cubicBezTo>
                  <a:cubicBezTo>
                    <a:pt x="2348420" y="376599"/>
                    <a:pt x="2337314" y="369868"/>
                    <a:pt x="2329910" y="356407"/>
                  </a:cubicBezTo>
                  <a:close/>
                  <a:moveTo>
                    <a:pt x="1783832" y="4543"/>
                  </a:moveTo>
                  <a:lnTo>
                    <a:pt x="2111464" y="4543"/>
                  </a:lnTo>
                  <a:lnTo>
                    <a:pt x="2111464" y="68656"/>
                  </a:lnTo>
                  <a:lnTo>
                    <a:pt x="1847440" y="68656"/>
                  </a:lnTo>
                  <a:lnTo>
                    <a:pt x="1847440" y="307438"/>
                  </a:lnTo>
                  <a:lnTo>
                    <a:pt x="2111968" y="307438"/>
                  </a:lnTo>
                  <a:lnTo>
                    <a:pt x="2111968" y="371551"/>
                  </a:lnTo>
                  <a:lnTo>
                    <a:pt x="1783832" y="371551"/>
                  </a:lnTo>
                  <a:close/>
                  <a:moveTo>
                    <a:pt x="802757" y="4543"/>
                  </a:moveTo>
                  <a:lnTo>
                    <a:pt x="1130389" y="4543"/>
                  </a:lnTo>
                  <a:lnTo>
                    <a:pt x="1130389" y="68656"/>
                  </a:lnTo>
                  <a:lnTo>
                    <a:pt x="866365" y="68656"/>
                  </a:lnTo>
                  <a:lnTo>
                    <a:pt x="866365" y="307438"/>
                  </a:lnTo>
                  <a:lnTo>
                    <a:pt x="1130894" y="307438"/>
                  </a:lnTo>
                  <a:lnTo>
                    <a:pt x="1130894" y="371551"/>
                  </a:lnTo>
                  <a:lnTo>
                    <a:pt x="802757" y="371551"/>
                  </a:lnTo>
                  <a:close/>
                  <a:moveTo>
                    <a:pt x="678980" y="4543"/>
                  </a:moveTo>
                  <a:lnTo>
                    <a:pt x="743093" y="4543"/>
                  </a:lnTo>
                  <a:lnTo>
                    <a:pt x="743093" y="373066"/>
                  </a:lnTo>
                  <a:lnTo>
                    <a:pt x="678980" y="373066"/>
                  </a:lnTo>
                  <a:lnTo>
                    <a:pt x="678980" y="213541"/>
                  </a:lnTo>
                  <a:lnTo>
                    <a:pt x="494214" y="213541"/>
                  </a:lnTo>
                  <a:lnTo>
                    <a:pt x="494214" y="156496"/>
                  </a:lnTo>
                  <a:lnTo>
                    <a:pt x="678980" y="156496"/>
                  </a:lnTo>
                  <a:close/>
                  <a:moveTo>
                    <a:pt x="383657" y="4543"/>
                  </a:moveTo>
                  <a:lnTo>
                    <a:pt x="447770" y="4543"/>
                  </a:lnTo>
                  <a:lnTo>
                    <a:pt x="447770" y="373066"/>
                  </a:lnTo>
                  <a:lnTo>
                    <a:pt x="383657" y="373066"/>
                  </a:lnTo>
                  <a:close/>
                  <a:moveTo>
                    <a:pt x="0" y="4543"/>
                  </a:moveTo>
                  <a:lnTo>
                    <a:pt x="342776" y="4543"/>
                  </a:lnTo>
                  <a:lnTo>
                    <a:pt x="342776" y="68656"/>
                  </a:lnTo>
                  <a:lnTo>
                    <a:pt x="203444" y="68656"/>
                  </a:lnTo>
                  <a:lnTo>
                    <a:pt x="203444" y="371551"/>
                  </a:lnTo>
                  <a:lnTo>
                    <a:pt x="139331" y="371551"/>
                  </a:lnTo>
                  <a:lnTo>
                    <a:pt x="139331" y="68656"/>
                  </a:lnTo>
                  <a:lnTo>
                    <a:pt x="0" y="68656"/>
                  </a:lnTo>
                  <a:close/>
                  <a:moveTo>
                    <a:pt x="4462100" y="0"/>
                  </a:moveTo>
                  <a:cubicBezTo>
                    <a:pt x="4468831" y="0"/>
                    <a:pt x="4475142" y="1851"/>
                    <a:pt x="4481031" y="5553"/>
                  </a:cubicBezTo>
                  <a:cubicBezTo>
                    <a:pt x="4486921" y="9255"/>
                    <a:pt x="4491380" y="14640"/>
                    <a:pt x="4494409" y="21707"/>
                  </a:cubicBezTo>
                  <a:lnTo>
                    <a:pt x="4607490" y="281188"/>
                  </a:lnTo>
                  <a:lnTo>
                    <a:pt x="4720571" y="21707"/>
                  </a:lnTo>
                  <a:cubicBezTo>
                    <a:pt x="4726628" y="7236"/>
                    <a:pt x="4736893" y="0"/>
                    <a:pt x="4751365" y="0"/>
                  </a:cubicBezTo>
                  <a:cubicBezTo>
                    <a:pt x="4766846" y="0"/>
                    <a:pt x="4777111" y="8750"/>
                    <a:pt x="4782159" y="26251"/>
                  </a:cubicBezTo>
                  <a:lnTo>
                    <a:pt x="4876057" y="371551"/>
                  </a:lnTo>
                  <a:lnTo>
                    <a:pt x="4812449" y="371551"/>
                  </a:lnTo>
                  <a:lnTo>
                    <a:pt x="4742278" y="113586"/>
                  </a:lnTo>
                  <a:lnTo>
                    <a:pt x="4638284" y="352368"/>
                  </a:lnTo>
                  <a:cubicBezTo>
                    <a:pt x="4634582" y="360108"/>
                    <a:pt x="4630123" y="366082"/>
                    <a:pt x="4624906" y="370289"/>
                  </a:cubicBezTo>
                  <a:cubicBezTo>
                    <a:pt x="4619690" y="374496"/>
                    <a:pt x="4613212" y="376599"/>
                    <a:pt x="4605470" y="376599"/>
                  </a:cubicBezTo>
                  <a:cubicBezTo>
                    <a:pt x="4590326" y="376599"/>
                    <a:pt x="4579388" y="368522"/>
                    <a:pt x="4572657" y="352368"/>
                  </a:cubicBezTo>
                  <a:lnTo>
                    <a:pt x="4469168" y="113586"/>
                  </a:lnTo>
                  <a:lnTo>
                    <a:pt x="4398997" y="371551"/>
                  </a:lnTo>
                  <a:lnTo>
                    <a:pt x="4335894" y="371551"/>
                  </a:lnTo>
                  <a:lnTo>
                    <a:pt x="4430296" y="26251"/>
                  </a:lnTo>
                  <a:cubicBezTo>
                    <a:pt x="4434672" y="8750"/>
                    <a:pt x="4445273" y="0"/>
                    <a:pt x="4462100" y="0"/>
                  </a:cubicBezTo>
                  <a:close/>
                  <a:moveTo>
                    <a:pt x="2996231" y="0"/>
                  </a:moveTo>
                  <a:cubicBezTo>
                    <a:pt x="3000943" y="0"/>
                    <a:pt x="3005487" y="1010"/>
                    <a:pt x="3009862" y="3029"/>
                  </a:cubicBezTo>
                  <a:cubicBezTo>
                    <a:pt x="3014237" y="5048"/>
                    <a:pt x="3018780" y="8414"/>
                    <a:pt x="3023492" y="13125"/>
                  </a:cubicBezTo>
                  <a:lnTo>
                    <a:pt x="3282467" y="270081"/>
                  </a:lnTo>
                  <a:lnTo>
                    <a:pt x="3282467" y="1515"/>
                  </a:lnTo>
                  <a:lnTo>
                    <a:pt x="3343551" y="1515"/>
                  </a:lnTo>
                  <a:lnTo>
                    <a:pt x="3343551" y="337728"/>
                  </a:lnTo>
                  <a:cubicBezTo>
                    <a:pt x="3343551" y="349844"/>
                    <a:pt x="3340606" y="359267"/>
                    <a:pt x="3334716" y="365998"/>
                  </a:cubicBezTo>
                  <a:cubicBezTo>
                    <a:pt x="3328827" y="372729"/>
                    <a:pt x="3321170" y="376095"/>
                    <a:pt x="3311747" y="376095"/>
                  </a:cubicBezTo>
                  <a:cubicBezTo>
                    <a:pt x="3301314" y="376095"/>
                    <a:pt x="3291554" y="371551"/>
                    <a:pt x="3282467" y="362464"/>
                  </a:cubicBezTo>
                  <a:lnTo>
                    <a:pt x="3024501" y="102984"/>
                  </a:lnTo>
                  <a:lnTo>
                    <a:pt x="3024501" y="371551"/>
                  </a:lnTo>
                  <a:lnTo>
                    <a:pt x="2963418" y="371551"/>
                  </a:lnTo>
                  <a:lnTo>
                    <a:pt x="2963418" y="38367"/>
                  </a:lnTo>
                  <a:cubicBezTo>
                    <a:pt x="2963418" y="26587"/>
                    <a:pt x="2966362" y="17248"/>
                    <a:pt x="2972252" y="10349"/>
                  </a:cubicBezTo>
                  <a:cubicBezTo>
                    <a:pt x="2978142" y="3450"/>
                    <a:pt x="2986135" y="0"/>
                    <a:pt x="2996231" y="0"/>
                  </a:cubicBezTo>
                  <a:close/>
                  <a:moveTo>
                    <a:pt x="1376981" y="0"/>
                  </a:moveTo>
                  <a:cubicBezTo>
                    <a:pt x="1381693" y="0"/>
                    <a:pt x="1386237" y="1010"/>
                    <a:pt x="1390612" y="3029"/>
                  </a:cubicBezTo>
                  <a:cubicBezTo>
                    <a:pt x="1394987" y="5048"/>
                    <a:pt x="1399530" y="8414"/>
                    <a:pt x="1404242" y="13125"/>
                  </a:cubicBezTo>
                  <a:lnTo>
                    <a:pt x="1663217" y="270081"/>
                  </a:lnTo>
                  <a:lnTo>
                    <a:pt x="1663217" y="1515"/>
                  </a:lnTo>
                  <a:lnTo>
                    <a:pt x="1724301" y="1515"/>
                  </a:lnTo>
                  <a:lnTo>
                    <a:pt x="1724301" y="337728"/>
                  </a:lnTo>
                  <a:cubicBezTo>
                    <a:pt x="1724301" y="349844"/>
                    <a:pt x="1721356" y="359267"/>
                    <a:pt x="1715467" y="365998"/>
                  </a:cubicBezTo>
                  <a:cubicBezTo>
                    <a:pt x="1709577" y="372729"/>
                    <a:pt x="1701921" y="376095"/>
                    <a:pt x="1692497" y="376095"/>
                  </a:cubicBezTo>
                  <a:cubicBezTo>
                    <a:pt x="1682064" y="376095"/>
                    <a:pt x="1672304" y="371551"/>
                    <a:pt x="1663217" y="362464"/>
                  </a:cubicBezTo>
                  <a:lnTo>
                    <a:pt x="1405252" y="102984"/>
                  </a:lnTo>
                  <a:lnTo>
                    <a:pt x="1405252" y="371551"/>
                  </a:lnTo>
                  <a:lnTo>
                    <a:pt x="1344168" y="371551"/>
                  </a:lnTo>
                  <a:lnTo>
                    <a:pt x="1344168" y="38367"/>
                  </a:lnTo>
                  <a:cubicBezTo>
                    <a:pt x="1344168" y="26587"/>
                    <a:pt x="1347113" y="17248"/>
                    <a:pt x="1353002" y="10349"/>
                  </a:cubicBezTo>
                  <a:cubicBezTo>
                    <a:pt x="1358892" y="3450"/>
                    <a:pt x="1366885" y="0"/>
                    <a:pt x="1376981" y="0"/>
                  </a:cubicBezTo>
                  <a:close/>
                </a:path>
              </a:pathLst>
            </a:custGeom>
            <a:gradFill>
              <a:gsLst>
                <a:gs pos="0">
                  <a:srgbClr val="FE813A"/>
                </a:gs>
                <a:gs pos="100000">
                  <a:srgbClr val="FFAF48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954149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que 8">
            <a:extLst>
              <a:ext uri="{FF2B5EF4-FFF2-40B4-BE49-F238E27FC236}">
                <a16:creationId xmlns:a16="http://schemas.microsoft.com/office/drawing/2014/main" id="{C7DC33D9-4E1B-8C3E-558C-08F9A5DBE3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7281" y="-6896064"/>
            <a:ext cx="1437319" cy="25871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25C5A0A-0BB4-D270-BAE8-8BFB4700EC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65" name="Groupe 164">
            <a:extLst>
              <a:ext uri="{FF2B5EF4-FFF2-40B4-BE49-F238E27FC236}">
                <a16:creationId xmlns:a16="http://schemas.microsoft.com/office/drawing/2014/main" id="{ECC8851B-D8D9-82FB-4890-47DF33578DC6}"/>
              </a:ext>
            </a:extLst>
          </p:cNvPr>
          <p:cNvGrpSpPr/>
          <p:nvPr/>
        </p:nvGrpSpPr>
        <p:grpSpPr>
          <a:xfrm>
            <a:off x="960442" y="1716750"/>
            <a:ext cx="3647118" cy="1125818"/>
            <a:chOff x="960442" y="4544617"/>
            <a:chExt cx="3647118" cy="1125818"/>
          </a:xfrm>
        </p:grpSpPr>
        <p:sp>
          <p:nvSpPr>
            <p:cNvPr id="166" name="ZoneTexte 165">
              <a:extLst>
                <a:ext uri="{FF2B5EF4-FFF2-40B4-BE49-F238E27FC236}">
                  <a16:creationId xmlns:a16="http://schemas.microsoft.com/office/drawing/2014/main" id="{F27222E6-3AA4-E814-1443-3103BE3B45A3}"/>
                </a:ext>
              </a:extLst>
            </p:cNvPr>
            <p:cNvSpPr txBox="1"/>
            <p:nvPr/>
          </p:nvSpPr>
          <p:spPr>
            <a:xfrm>
              <a:off x="1052360" y="4915933"/>
              <a:ext cx="3555200" cy="75450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2400" dirty="0">
                  <a:solidFill>
                    <a:srgbClr val="1F2937"/>
                  </a:solidFill>
                  <a:ea typeface="Inter Light" panose="02000403000000020004" pitchFamily="50" charset="0"/>
                  <a:cs typeface="Inter Light" panose="02000403000000020004" pitchFamily="50" charset="0"/>
                </a:rPr>
                <a:t>A changing working environment</a:t>
              </a:r>
            </a:p>
          </p:txBody>
        </p:sp>
        <p:grpSp>
          <p:nvGrpSpPr>
            <p:cNvPr id="167" name="Groupe 166">
              <a:extLst>
                <a:ext uri="{FF2B5EF4-FFF2-40B4-BE49-F238E27FC236}">
                  <a16:creationId xmlns:a16="http://schemas.microsoft.com/office/drawing/2014/main" id="{9D256BC5-980F-808B-4BF5-F194C24B1123}"/>
                </a:ext>
              </a:extLst>
            </p:cNvPr>
            <p:cNvGrpSpPr/>
            <p:nvPr/>
          </p:nvGrpSpPr>
          <p:grpSpPr>
            <a:xfrm>
              <a:off x="960442" y="4544617"/>
              <a:ext cx="1244600" cy="215444"/>
              <a:chOff x="960442" y="4224350"/>
              <a:chExt cx="1244600" cy="215444"/>
            </a:xfrm>
          </p:grpSpPr>
          <p:sp>
            <p:nvSpPr>
              <p:cNvPr id="168" name="ZoneTexte 167">
                <a:extLst>
                  <a:ext uri="{FF2B5EF4-FFF2-40B4-BE49-F238E27FC236}">
                    <a16:creationId xmlns:a16="http://schemas.microsoft.com/office/drawing/2014/main" id="{9025C7F4-609E-E72E-8D7C-580C95B03C46}"/>
                  </a:ext>
                </a:extLst>
              </p:cNvPr>
              <p:cNvSpPr txBox="1"/>
              <p:nvPr/>
            </p:nvSpPr>
            <p:spPr>
              <a:xfrm>
                <a:off x="960442" y="4224350"/>
                <a:ext cx="1244600" cy="2154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800" spc="300" dirty="0">
                    <a:solidFill>
                      <a:srgbClr val="1F2937"/>
                    </a:solidFill>
                    <a:ea typeface="Inter Extra Bold" panose="02000903000000020004" pitchFamily="50" charset="0"/>
                    <a:cs typeface="Inter Extra Bold" panose="02000903000000020004" pitchFamily="50" charset="0"/>
                  </a:rPr>
                  <a:t>CONTEXT</a:t>
                </a:r>
                <a:endParaRPr lang="fr-FR" sz="800" spc="300" dirty="0">
                  <a:solidFill>
                    <a:srgbClr val="1F2937"/>
                  </a:solidFill>
                  <a:ea typeface="Inter Extra Bold" panose="02000903000000020004" pitchFamily="50" charset="0"/>
                  <a:cs typeface="Inter Extra Bold" panose="02000903000000020004" pitchFamily="50" charset="0"/>
                </a:endParaRPr>
              </a:p>
            </p:txBody>
          </p:sp>
          <p:cxnSp>
            <p:nvCxnSpPr>
              <p:cNvPr id="169" name="Connecteur droit 168">
                <a:extLst>
                  <a:ext uri="{FF2B5EF4-FFF2-40B4-BE49-F238E27FC236}">
                    <a16:creationId xmlns:a16="http://schemas.microsoft.com/office/drawing/2014/main" id="{4D81D3C0-CABB-9462-9696-CD43085FB84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56640" y="4427323"/>
                <a:ext cx="716598" cy="0"/>
              </a:xfrm>
              <a:prstGeom prst="line">
                <a:avLst/>
              </a:prstGeom>
              <a:ln w="12700">
                <a:solidFill>
                  <a:srgbClr val="1F293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3AA820BF-A499-0BFA-F776-95A7779A41ED}"/>
              </a:ext>
            </a:extLst>
          </p:cNvPr>
          <p:cNvGrpSpPr/>
          <p:nvPr/>
        </p:nvGrpSpPr>
        <p:grpSpPr>
          <a:xfrm>
            <a:off x="1035049" y="3535925"/>
            <a:ext cx="2443131" cy="1974004"/>
            <a:chOff x="1035049" y="3227916"/>
            <a:chExt cx="2443131" cy="1974004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0CE06543-01D7-856A-564F-3E2473EC7079}"/>
                </a:ext>
              </a:extLst>
            </p:cNvPr>
            <p:cNvSpPr/>
            <p:nvPr/>
          </p:nvSpPr>
          <p:spPr>
            <a:xfrm>
              <a:off x="1035049" y="3227916"/>
              <a:ext cx="2443131" cy="1974004"/>
            </a:xfrm>
            <a:prstGeom prst="roundRect">
              <a:avLst>
                <a:gd name="adj" fmla="val 2433"/>
              </a:avLst>
            </a:prstGeom>
            <a:gradFill>
              <a:gsLst>
                <a:gs pos="0">
                  <a:srgbClr val="FE813A"/>
                </a:gs>
                <a:gs pos="100000">
                  <a:srgbClr val="FFAF48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4A0BF47E-56E1-6D82-BB53-AD5CCA6794D8}"/>
                </a:ext>
              </a:extLst>
            </p:cNvPr>
            <p:cNvSpPr txBox="1"/>
            <p:nvPr/>
          </p:nvSpPr>
          <p:spPr>
            <a:xfrm>
              <a:off x="1331959" y="4165139"/>
              <a:ext cx="1898921" cy="6777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z="1400" dirty="0">
                  <a:solidFill>
                    <a:schemeClr val="bg1"/>
                  </a:solidFill>
                  <a:ea typeface="Inter" panose="02000503000000020004" pitchFamily="50" charset="0"/>
                  <a:cs typeface="Inter" panose="02000503000000020004" pitchFamily="50" charset="0"/>
                </a:rPr>
                <a:t>Increased demand</a:t>
              </a:r>
              <a:br>
                <a:rPr lang="en-US" sz="1400" dirty="0">
                  <a:solidFill>
                    <a:schemeClr val="bg1"/>
                  </a:solidFill>
                  <a:ea typeface="Inter" panose="02000503000000020004" pitchFamily="50" charset="0"/>
                  <a:cs typeface="Inter" panose="02000503000000020004" pitchFamily="50" charset="0"/>
                </a:rPr>
              </a:br>
              <a:r>
                <a:rPr lang="en-US" sz="1400" dirty="0">
                  <a:solidFill>
                    <a:schemeClr val="bg1"/>
                  </a:solidFill>
                  <a:ea typeface="Inter" panose="02000503000000020004" pitchFamily="50" charset="0"/>
                  <a:cs typeface="Inter" panose="02000503000000020004" pitchFamily="50" charset="0"/>
                </a:rPr>
                <a:t>for mobility over the</a:t>
              </a:r>
            </a:p>
            <a:p>
              <a:pPr>
                <a:lnSpc>
                  <a:spcPts val="1800"/>
                </a:lnSpc>
              </a:pPr>
              <a:r>
                <a:rPr lang="en-US" sz="1400" dirty="0">
                  <a:solidFill>
                    <a:schemeClr val="bg1"/>
                  </a:solidFill>
                  <a:ea typeface="Inter" panose="02000503000000020004" pitchFamily="50" charset="0"/>
                  <a:cs typeface="Inter" panose="02000503000000020004" pitchFamily="50" charset="0"/>
                </a:rPr>
                <a:t>last decade.</a:t>
              </a:r>
            </a:p>
          </p:txBody>
        </p:sp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CF8A7B91-086C-5A28-22A1-F50121621513}"/>
                </a:ext>
              </a:extLst>
            </p:cNvPr>
            <p:cNvGrpSpPr/>
            <p:nvPr/>
          </p:nvGrpSpPr>
          <p:grpSpPr>
            <a:xfrm>
              <a:off x="1335693" y="3531310"/>
              <a:ext cx="358483" cy="358483"/>
              <a:chOff x="2408715" y="3510280"/>
              <a:chExt cx="472440" cy="472440"/>
            </a:xfrm>
          </p:grpSpPr>
          <p:sp>
            <p:nvSpPr>
              <p:cNvPr id="7" name="Rectangle : coins arrondis 6">
                <a:extLst>
                  <a:ext uri="{FF2B5EF4-FFF2-40B4-BE49-F238E27FC236}">
                    <a16:creationId xmlns:a16="http://schemas.microsoft.com/office/drawing/2014/main" id="{05C1A0AB-2259-C153-3461-AC7AD76F5E75}"/>
                  </a:ext>
                </a:extLst>
              </p:cNvPr>
              <p:cNvSpPr/>
              <p:nvPr/>
            </p:nvSpPr>
            <p:spPr>
              <a:xfrm>
                <a:off x="2408715" y="3510280"/>
                <a:ext cx="472440" cy="472440"/>
              </a:xfrm>
              <a:prstGeom prst="roundRect">
                <a:avLst>
                  <a:gd name="adj" fmla="val 7258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381000" sx="123000" sy="123000" algn="ctr" rotWithShape="0">
                  <a:prstClr val="black">
                    <a:alpha val="1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" name="Graphique 16">
                <a:extLst>
                  <a:ext uri="{FF2B5EF4-FFF2-40B4-BE49-F238E27FC236}">
                    <a16:creationId xmlns:a16="http://schemas.microsoft.com/office/drawing/2014/main" id="{29B23C8C-9085-7990-9850-B199BFF154A1}"/>
                  </a:ext>
                </a:extLst>
              </p:cNvPr>
              <p:cNvSpPr/>
              <p:nvPr/>
            </p:nvSpPr>
            <p:spPr>
              <a:xfrm>
                <a:off x="2527565" y="3629133"/>
                <a:ext cx="234740" cy="234734"/>
              </a:xfrm>
              <a:custGeom>
                <a:avLst/>
                <a:gdLst>
                  <a:gd name="connsiteX0" fmla="*/ 295862 w 304799"/>
                  <a:gd name="connsiteY0" fmla="*/ 286932 h 304791"/>
                  <a:gd name="connsiteX1" fmla="*/ 269074 w 304799"/>
                  <a:gd name="connsiteY1" fmla="*/ 286932 h 304791"/>
                  <a:gd name="connsiteX2" fmla="*/ 269074 w 304799"/>
                  <a:gd name="connsiteY2" fmla="*/ 89889 h 304791"/>
                  <a:gd name="connsiteX3" fmla="*/ 295862 w 304799"/>
                  <a:gd name="connsiteY3" fmla="*/ 89889 h 304791"/>
                  <a:gd name="connsiteX4" fmla="*/ 302202 w 304799"/>
                  <a:gd name="connsiteY4" fmla="*/ 74672 h 304791"/>
                  <a:gd name="connsiteX5" fmla="*/ 230766 w 304799"/>
                  <a:gd name="connsiteY5" fmla="*/ 2641 h 304791"/>
                  <a:gd name="connsiteX6" fmla="*/ 218086 w 304799"/>
                  <a:gd name="connsiteY6" fmla="*/ 2641 h 304791"/>
                  <a:gd name="connsiteX7" fmla="*/ 146650 w 304799"/>
                  <a:gd name="connsiteY7" fmla="*/ 74672 h 304791"/>
                  <a:gd name="connsiteX8" fmla="*/ 152991 w 304799"/>
                  <a:gd name="connsiteY8" fmla="*/ 89889 h 304791"/>
                  <a:gd name="connsiteX9" fmla="*/ 179779 w 304799"/>
                  <a:gd name="connsiteY9" fmla="*/ 89889 h 304791"/>
                  <a:gd name="connsiteX10" fmla="*/ 179779 w 304799"/>
                  <a:gd name="connsiteY10" fmla="*/ 143466 h 304791"/>
                  <a:gd name="connsiteX11" fmla="*/ 116083 w 304799"/>
                  <a:gd name="connsiteY11" fmla="*/ 143466 h 304791"/>
                  <a:gd name="connsiteX12" fmla="*/ 107153 w 304799"/>
                  <a:gd name="connsiteY12" fmla="*/ 152396 h 304791"/>
                  <a:gd name="connsiteX13" fmla="*/ 107153 w 304799"/>
                  <a:gd name="connsiteY13" fmla="*/ 197043 h 304791"/>
                  <a:gd name="connsiteX14" fmla="*/ 44647 w 304799"/>
                  <a:gd name="connsiteY14" fmla="*/ 197043 h 304791"/>
                  <a:gd name="connsiteX15" fmla="*/ 35718 w 304799"/>
                  <a:gd name="connsiteY15" fmla="*/ 205972 h 304791"/>
                  <a:gd name="connsiteX16" fmla="*/ 35718 w 304799"/>
                  <a:gd name="connsiteY16" fmla="*/ 286933 h 304791"/>
                  <a:gd name="connsiteX17" fmla="*/ 8930 w 304799"/>
                  <a:gd name="connsiteY17" fmla="*/ 286933 h 304791"/>
                  <a:gd name="connsiteX18" fmla="*/ 0 w 304799"/>
                  <a:gd name="connsiteY18" fmla="*/ 295862 h 304791"/>
                  <a:gd name="connsiteX19" fmla="*/ 8930 w 304799"/>
                  <a:gd name="connsiteY19" fmla="*/ 304792 h 304791"/>
                  <a:gd name="connsiteX20" fmla="*/ 295863 w 304799"/>
                  <a:gd name="connsiteY20" fmla="*/ 304792 h 304791"/>
                  <a:gd name="connsiteX21" fmla="*/ 304792 w 304799"/>
                  <a:gd name="connsiteY21" fmla="*/ 295862 h 304791"/>
                  <a:gd name="connsiteX22" fmla="*/ 295862 w 304799"/>
                  <a:gd name="connsiteY22" fmla="*/ 286932 h 304791"/>
                  <a:gd name="connsiteX23" fmla="*/ 107153 w 304799"/>
                  <a:gd name="connsiteY23" fmla="*/ 286932 h 304791"/>
                  <a:gd name="connsiteX24" fmla="*/ 53577 w 304799"/>
                  <a:gd name="connsiteY24" fmla="*/ 286932 h 304791"/>
                  <a:gd name="connsiteX25" fmla="*/ 53577 w 304799"/>
                  <a:gd name="connsiteY25" fmla="*/ 214901 h 304791"/>
                  <a:gd name="connsiteX26" fmla="*/ 107153 w 304799"/>
                  <a:gd name="connsiteY26" fmla="*/ 214901 h 304791"/>
                  <a:gd name="connsiteX27" fmla="*/ 107153 w 304799"/>
                  <a:gd name="connsiteY27" fmla="*/ 286932 h 304791"/>
                  <a:gd name="connsiteX28" fmla="*/ 179780 w 304799"/>
                  <a:gd name="connsiteY28" fmla="*/ 286932 h 304791"/>
                  <a:gd name="connsiteX29" fmla="*/ 125013 w 304799"/>
                  <a:gd name="connsiteY29" fmla="*/ 286932 h 304791"/>
                  <a:gd name="connsiteX30" fmla="*/ 125013 w 304799"/>
                  <a:gd name="connsiteY30" fmla="*/ 161325 h 304791"/>
                  <a:gd name="connsiteX31" fmla="*/ 179780 w 304799"/>
                  <a:gd name="connsiteY31" fmla="*/ 161325 h 304791"/>
                  <a:gd name="connsiteX32" fmla="*/ 179780 w 304799"/>
                  <a:gd name="connsiteY32" fmla="*/ 286932 h 304791"/>
                  <a:gd name="connsiteX33" fmla="*/ 251215 w 304799"/>
                  <a:gd name="connsiteY33" fmla="*/ 80959 h 304791"/>
                  <a:gd name="connsiteX34" fmla="*/ 251215 w 304799"/>
                  <a:gd name="connsiteY34" fmla="*/ 286932 h 304791"/>
                  <a:gd name="connsiteX35" fmla="*/ 197638 w 304799"/>
                  <a:gd name="connsiteY35" fmla="*/ 286932 h 304791"/>
                  <a:gd name="connsiteX36" fmla="*/ 197638 w 304799"/>
                  <a:gd name="connsiteY36" fmla="*/ 80959 h 304791"/>
                  <a:gd name="connsiteX37" fmla="*/ 188709 w 304799"/>
                  <a:gd name="connsiteY37" fmla="*/ 72030 h 304791"/>
                  <a:gd name="connsiteX38" fmla="*/ 174423 w 304799"/>
                  <a:gd name="connsiteY38" fmla="*/ 72030 h 304791"/>
                  <a:gd name="connsiteX39" fmla="*/ 224427 w 304799"/>
                  <a:gd name="connsiteY39" fmla="*/ 21609 h 304791"/>
                  <a:gd name="connsiteX40" fmla="*/ 274431 w 304799"/>
                  <a:gd name="connsiteY40" fmla="*/ 72030 h 304791"/>
                  <a:gd name="connsiteX41" fmla="*/ 260145 w 304799"/>
                  <a:gd name="connsiteY41" fmla="*/ 72030 h 304791"/>
                  <a:gd name="connsiteX42" fmla="*/ 251215 w 304799"/>
                  <a:gd name="connsiteY42" fmla="*/ 80959 h 304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304799" h="304791">
                    <a:moveTo>
                      <a:pt x="295862" y="286932"/>
                    </a:moveTo>
                    <a:lnTo>
                      <a:pt x="269074" y="286932"/>
                    </a:lnTo>
                    <a:lnTo>
                      <a:pt x="269074" y="89889"/>
                    </a:lnTo>
                    <a:lnTo>
                      <a:pt x="295862" y="89889"/>
                    </a:lnTo>
                    <a:cubicBezTo>
                      <a:pt x="303781" y="89889"/>
                      <a:pt x="307778" y="80294"/>
                      <a:pt x="302202" y="74672"/>
                    </a:cubicBezTo>
                    <a:lnTo>
                      <a:pt x="230766" y="2641"/>
                    </a:lnTo>
                    <a:cubicBezTo>
                      <a:pt x="227275" y="-880"/>
                      <a:pt x="221578" y="-880"/>
                      <a:pt x="218086" y="2641"/>
                    </a:cubicBezTo>
                    <a:lnTo>
                      <a:pt x="146650" y="74672"/>
                    </a:lnTo>
                    <a:cubicBezTo>
                      <a:pt x="141074" y="80295"/>
                      <a:pt x="145072" y="89889"/>
                      <a:pt x="152991" y="89889"/>
                    </a:cubicBezTo>
                    <a:lnTo>
                      <a:pt x="179779" y="89889"/>
                    </a:lnTo>
                    <a:lnTo>
                      <a:pt x="179779" y="143466"/>
                    </a:lnTo>
                    <a:lnTo>
                      <a:pt x="116083" y="143466"/>
                    </a:lnTo>
                    <a:cubicBezTo>
                      <a:pt x="111151" y="143466"/>
                      <a:pt x="107153" y="147464"/>
                      <a:pt x="107153" y="152396"/>
                    </a:cubicBezTo>
                    <a:lnTo>
                      <a:pt x="107153" y="197043"/>
                    </a:lnTo>
                    <a:lnTo>
                      <a:pt x="44647" y="197043"/>
                    </a:lnTo>
                    <a:cubicBezTo>
                      <a:pt x="39716" y="197043"/>
                      <a:pt x="35718" y="201041"/>
                      <a:pt x="35718" y="205972"/>
                    </a:cubicBezTo>
                    <a:lnTo>
                      <a:pt x="35718" y="286933"/>
                    </a:lnTo>
                    <a:lnTo>
                      <a:pt x="8930" y="286933"/>
                    </a:lnTo>
                    <a:cubicBezTo>
                      <a:pt x="3998" y="286933"/>
                      <a:pt x="0" y="290931"/>
                      <a:pt x="0" y="295862"/>
                    </a:cubicBezTo>
                    <a:cubicBezTo>
                      <a:pt x="0" y="300794"/>
                      <a:pt x="3998" y="304792"/>
                      <a:pt x="8930" y="304792"/>
                    </a:cubicBezTo>
                    <a:lnTo>
                      <a:pt x="295863" y="304792"/>
                    </a:lnTo>
                    <a:cubicBezTo>
                      <a:pt x="300794" y="304792"/>
                      <a:pt x="304792" y="300794"/>
                      <a:pt x="304792" y="295862"/>
                    </a:cubicBezTo>
                    <a:cubicBezTo>
                      <a:pt x="304792" y="290930"/>
                      <a:pt x="300794" y="286932"/>
                      <a:pt x="295862" y="286932"/>
                    </a:cubicBezTo>
                    <a:close/>
                    <a:moveTo>
                      <a:pt x="107153" y="286932"/>
                    </a:moveTo>
                    <a:lnTo>
                      <a:pt x="53577" y="286932"/>
                    </a:lnTo>
                    <a:lnTo>
                      <a:pt x="53577" y="214901"/>
                    </a:lnTo>
                    <a:lnTo>
                      <a:pt x="107153" y="214901"/>
                    </a:lnTo>
                    <a:lnTo>
                      <a:pt x="107153" y="286932"/>
                    </a:lnTo>
                    <a:close/>
                    <a:moveTo>
                      <a:pt x="179780" y="286932"/>
                    </a:moveTo>
                    <a:lnTo>
                      <a:pt x="125013" y="286932"/>
                    </a:lnTo>
                    <a:lnTo>
                      <a:pt x="125013" y="161325"/>
                    </a:lnTo>
                    <a:lnTo>
                      <a:pt x="179780" y="161325"/>
                    </a:lnTo>
                    <a:lnTo>
                      <a:pt x="179780" y="286932"/>
                    </a:lnTo>
                    <a:close/>
                    <a:moveTo>
                      <a:pt x="251215" y="80959"/>
                    </a:moveTo>
                    <a:lnTo>
                      <a:pt x="251215" y="286932"/>
                    </a:lnTo>
                    <a:lnTo>
                      <a:pt x="197638" y="286932"/>
                    </a:lnTo>
                    <a:lnTo>
                      <a:pt x="197638" y="80959"/>
                    </a:lnTo>
                    <a:cubicBezTo>
                      <a:pt x="197638" y="76028"/>
                      <a:pt x="193640" y="72030"/>
                      <a:pt x="188709" y="72030"/>
                    </a:cubicBezTo>
                    <a:lnTo>
                      <a:pt x="174423" y="72030"/>
                    </a:lnTo>
                    <a:lnTo>
                      <a:pt x="224427" y="21609"/>
                    </a:lnTo>
                    <a:lnTo>
                      <a:pt x="274431" y="72030"/>
                    </a:lnTo>
                    <a:lnTo>
                      <a:pt x="260145" y="72030"/>
                    </a:lnTo>
                    <a:cubicBezTo>
                      <a:pt x="255213" y="72030"/>
                      <a:pt x="251215" y="76028"/>
                      <a:pt x="251215" y="80959"/>
                    </a:cubicBezTo>
                    <a:close/>
                  </a:path>
                </a:pathLst>
              </a:custGeom>
              <a:gradFill>
                <a:gsLst>
                  <a:gs pos="0">
                    <a:srgbClr val="FE813A"/>
                  </a:gs>
                  <a:gs pos="100000">
                    <a:srgbClr val="FFAF48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lt1"/>
                  </a:solidFill>
                </a:endParaRPr>
              </a:p>
            </p:txBody>
          </p:sp>
        </p:grp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38D9099D-DBCB-587E-E1E1-3DC8E4B97612}"/>
              </a:ext>
            </a:extLst>
          </p:cNvPr>
          <p:cNvGrpSpPr/>
          <p:nvPr/>
        </p:nvGrpSpPr>
        <p:grpSpPr>
          <a:xfrm>
            <a:off x="3590829" y="3535925"/>
            <a:ext cx="2443131" cy="1974004"/>
            <a:chOff x="3590829" y="3227916"/>
            <a:chExt cx="2443131" cy="1974004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20C45924-5CB6-5F07-0777-5AC7EC3719B9}"/>
                </a:ext>
              </a:extLst>
            </p:cNvPr>
            <p:cNvSpPr/>
            <p:nvPr/>
          </p:nvSpPr>
          <p:spPr>
            <a:xfrm>
              <a:off x="3590829" y="3227916"/>
              <a:ext cx="2443131" cy="1974004"/>
            </a:xfrm>
            <a:prstGeom prst="roundRect">
              <a:avLst>
                <a:gd name="adj" fmla="val 2433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8605EA2B-5EC0-5E74-5AFB-352E219D8C8C}"/>
                </a:ext>
              </a:extLst>
            </p:cNvPr>
            <p:cNvSpPr txBox="1"/>
            <p:nvPr/>
          </p:nvSpPr>
          <p:spPr>
            <a:xfrm>
              <a:off x="3887739" y="4165139"/>
              <a:ext cx="1999981" cy="45134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z="1400" dirty="0">
                  <a:solidFill>
                    <a:srgbClr val="1F2937"/>
                  </a:solidFill>
                  <a:ea typeface="Inter" panose="02000503000000020004" pitchFamily="50" charset="0"/>
                  <a:cs typeface="Inter" panose="02000503000000020004" pitchFamily="50" charset="0"/>
                </a:rPr>
                <a:t>Two years of forced</a:t>
              </a:r>
              <a:br>
                <a:rPr lang="en-US" sz="1400" dirty="0">
                  <a:solidFill>
                    <a:srgbClr val="1F2937"/>
                  </a:solidFill>
                  <a:ea typeface="Inter" panose="02000503000000020004" pitchFamily="50" charset="0"/>
                  <a:cs typeface="Inter" panose="02000503000000020004" pitchFamily="50" charset="0"/>
                </a:rPr>
              </a:br>
              <a:r>
                <a:rPr lang="en-US" sz="1400" dirty="0">
                  <a:solidFill>
                    <a:srgbClr val="1F2937"/>
                  </a:solidFill>
                  <a:ea typeface="Inter" panose="02000503000000020004" pitchFamily="50" charset="0"/>
                  <a:cs typeface="Inter" panose="02000503000000020004" pitchFamily="50" charset="0"/>
                </a:rPr>
                <a:t>Home Office</a:t>
              </a:r>
            </a:p>
          </p:txBody>
        </p: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583E3A6C-DDF6-EAA6-7F30-8874830A5F70}"/>
                </a:ext>
              </a:extLst>
            </p:cNvPr>
            <p:cNvSpPr/>
            <p:nvPr/>
          </p:nvSpPr>
          <p:spPr>
            <a:xfrm>
              <a:off x="3891473" y="3531310"/>
              <a:ext cx="358483" cy="358483"/>
            </a:xfrm>
            <a:prstGeom prst="roundRect">
              <a:avLst>
                <a:gd name="adj" fmla="val 7258"/>
              </a:avLst>
            </a:prstGeom>
            <a:gradFill>
              <a:gsLst>
                <a:gs pos="0">
                  <a:srgbClr val="FE813A"/>
                </a:gs>
                <a:gs pos="100000">
                  <a:srgbClr val="FFAF48"/>
                </a:gs>
              </a:gsLst>
              <a:lin ang="0" scaled="0"/>
            </a:gradFill>
            <a:ln>
              <a:noFill/>
            </a:ln>
            <a:effectLst>
              <a:outerShdw blurRad="381000" sx="123000" sy="123000" algn="c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78F79E26-A516-6165-E3BD-10784FBCD476}"/>
                </a:ext>
              </a:extLst>
            </p:cNvPr>
            <p:cNvSpPr/>
            <p:nvPr/>
          </p:nvSpPr>
          <p:spPr>
            <a:xfrm>
              <a:off x="3950129" y="3589338"/>
              <a:ext cx="242022" cy="252412"/>
            </a:xfrm>
            <a:custGeom>
              <a:avLst/>
              <a:gdLst>
                <a:gd name="connsiteX0" fmla="*/ 213992 w 226800"/>
                <a:gd name="connsiteY0" fmla="*/ 131534 h 236537"/>
                <a:gd name="connsiteX1" fmla="*/ 197745 w 226800"/>
                <a:gd name="connsiteY1" fmla="*/ 133954 h 236537"/>
                <a:gd name="connsiteX2" fmla="*/ 183028 w 226800"/>
                <a:gd name="connsiteY2" fmla="*/ 126751 h 236537"/>
                <a:gd name="connsiteX3" fmla="*/ 183619 w 226800"/>
                <a:gd name="connsiteY3" fmla="*/ 118269 h 236537"/>
                <a:gd name="connsiteX4" fmla="*/ 183198 w 226800"/>
                <a:gd name="connsiteY4" fmla="*/ 110596 h 236537"/>
                <a:gd name="connsiteX5" fmla="*/ 197841 w 226800"/>
                <a:gd name="connsiteY5" fmla="*/ 102650 h 236537"/>
                <a:gd name="connsiteX6" fmla="*/ 213988 w 226800"/>
                <a:gd name="connsiteY6" fmla="*/ 105008 h 236537"/>
                <a:gd name="connsiteX7" fmla="*/ 224780 w 226800"/>
                <a:gd name="connsiteY7" fmla="*/ 95816 h 236537"/>
                <a:gd name="connsiteX8" fmla="*/ 225867 w 226800"/>
                <a:gd name="connsiteY8" fmla="*/ 81724 h 236537"/>
                <a:gd name="connsiteX9" fmla="*/ 202564 w 226800"/>
                <a:gd name="connsiteY9" fmla="*/ 69856 h 236537"/>
                <a:gd name="connsiteX10" fmla="*/ 190889 w 226800"/>
                <a:gd name="connsiteY10" fmla="*/ 81255 h 236537"/>
                <a:gd name="connsiteX11" fmla="*/ 174320 w 226800"/>
                <a:gd name="connsiteY11" fmla="*/ 83454 h 236537"/>
                <a:gd name="connsiteX12" fmla="*/ 164755 w 226800"/>
                <a:gd name="connsiteY12" fmla="*/ 70448 h 236537"/>
                <a:gd name="connsiteX13" fmla="*/ 172413 w 226800"/>
                <a:gd name="connsiteY13" fmla="*/ 56008 h 236537"/>
                <a:gd name="connsiteX14" fmla="*/ 187016 w 226800"/>
                <a:gd name="connsiteY14" fmla="*/ 48405 h 236537"/>
                <a:gd name="connsiteX15" fmla="*/ 190312 w 226800"/>
                <a:gd name="connsiteY15" fmla="*/ 34642 h 236537"/>
                <a:gd name="connsiteX16" fmla="*/ 182910 w 226800"/>
                <a:gd name="connsiteY16" fmla="*/ 22582 h 236537"/>
                <a:gd name="connsiteX17" fmla="*/ 157090 w 226800"/>
                <a:gd name="connsiteY17" fmla="*/ 26688 h 236537"/>
                <a:gd name="connsiteX18" fmla="*/ 154359 w 226800"/>
                <a:gd name="connsiteY18" fmla="*/ 42906 h 236537"/>
                <a:gd name="connsiteX19" fmla="*/ 143009 w 226800"/>
                <a:gd name="connsiteY19" fmla="*/ 54651 h 236537"/>
                <a:gd name="connsiteX20" fmla="*/ 127659 w 226800"/>
                <a:gd name="connsiteY20" fmla="*/ 49521 h 236537"/>
                <a:gd name="connsiteX21" fmla="*/ 124647 w 226800"/>
                <a:gd name="connsiteY21" fmla="*/ 33137 h 236537"/>
                <a:gd name="connsiteX22" fmla="*/ 131876 w 226800"/>
                <a:gd name="connsiteY22" fmla="*/ 18480 h 236537"/>
                <a:gd name="connsiteX23" fmla="*/ 113397 w 226800"/>
                <a:gd name="connsiteY23" fmla="*/ 0 h 236537"/>
                <a:gd name="connsiteX24" fmla="*/ 94917 w 226800"/>
                <a:gd name="connsiteY24" fmla="*/ 18480 h 236537"/>
                <a:gd name="connsiteX25" fmla="*/ 102154 w 226800"/>
                <a:gd name="connsiteY25" fmla="*/ 33141 h 236537"/>
                <a:gd name="connsiteX26" fmla="*/ 99127 w 226800"/>
                <a:gd name="connsiteY26" fmla="*/ 49581 h 236537"/>
                <a:gd name="connsiteX27" fmla="*/ 83800 w 226800"/>
                <a:gd name="connsiteY27" fmla="*/ 54662 h 236537"/>
                <a:gd name="connsiteX28" fmla="*/ 72439 w 226800"/>
                <a:gd name="connsiteY28" fmla="*/ 42906 h 236537"/>
                <a:gd name="connsiteX29" fmla="*/ 69708 w 226800"/>
                <a:gd name="connsiteY29" fmla="*/ 26692 h 236537"/>
                <a:gd name="connsiteX30" fmla="*/ 43884 w 226800"/>
                <a:gd name="connsiteY30" fmla="*/ 22586 h 236537"/>
                <a:gd name="connsiteX31" fmla="*/ 36481 w 226800"/>
                <a:gd name="connsiteY31" fmla="*/ 34645 h 236537"/>
                <a:gd name="connsiteX32" fmla="*/ 39793 w 226800"/>
                <a:gd name="connsiteY32" fmla="*/ 48424 h 236537"/>
                <a:gd name="connsiteX33" fmla="*/ 54381 w 226800"/>
                <a:gd name="connsiteY33" fmla="*/ 56011 h 236537"/>
                <a:gd name="connsiteX34" fmla="*/ 62031 w 226800"/>
                <a:gd name="connsiteY34" fmla="*/ 70440 h 236537"/>
                <a:gd name="connsiteX35" fmla="*/ 52418 w 226800"/>
                <a:gd name="connsiteY35" fmla="*/ 83450 h 236537"/>
                <a:gd name="connsiteX36" fmla="*/ 35905 w 226800"/>
                <a:gd name="connsiteY36" fmla="*/ 81258 h 236537"/>
                <a:gd name="connsiteX37" fmla="*/ 24207 w 226800"/>
                <a:gd name="connsiteY37" fmla="*/ 69853 h 236537"/>
                <a:gd name="connsiteX38" fmla="*/ 10111 w 226800"/>
                <a:gd name="connsiteY38" fmla="*/ 70972 h 236537"/>
                <a:gd name="connsiteX39" fmla="*/ 930 w 226800"/>
                <a:gd name="connsiteY39" fmla="*/ 81713 h 236537"/>
                <a:gd name="connsiteX40" fmla="*/ 2013 w 226800"/>
                <a:gd name="connsiteY40" fmla="*/ 95816 h 236537"/>
                <a:gd name="connsiteX41" fmla="*/ 12802 w 226800"/>
                <a:gd name="connsiteY41" fmla="*/ 105004 h 236537"/>
                <a:gd name="connsiteX42" fmla="*/ 28957 w 226800"/>
                <a:gd name="connsiteY42" fmla="*/ 102646 h 236537"/>
                <a:gd name="connsiteX43" fmla="*/ 43659 w 226800"/>
                <a:gd name="connsiteY43" fmla="*/ 110611 h 236537"/>
                <a:gd name="connsiteX44" fmla="*/ 43175 w 226800"/>
                <a:gd name="connsiteY44" fmla="*/ 118269 h 236537"/>
                <a:gd name="connsiteX45" fmla="*/ 43762 w 226800"/>
                <a:gd name="connsiteY45" fmla="*/ 126755 h 236537"/>
                <a:gd name="connsiteX46" fmla="*/ 29049 w 226800"/>
                <a:gd name="connsiteY46" fmla="*/ 133958 h 236537"/>
                <a:gd name="connsiteX47" fmla="*/ 12805 w 226800"/>
                <a:gd name="connsiteY47" fmla="*/ 131534 h 236537"/>
                <a:gd name="connsiteX48" fmla="*/ 2013 w 226800"/>
                <a:gd name="connsiteY48" fmla="*/ 140725 h 236537"/>
                <a:gd name="connsiteX49" fmla="*/ 927 w 226800"/>
                <a:gd name="connsiteY49" fmla="*/ 154818 h 236537"/>
                <a:gd name="connsiteX50" fmla="*/ 18523 w 226800"/>
                <a:gd name="connsiteY50" fmla="*/ 167591 h 236537"/>
                <a:gd name="connsiteX51" fmla="*/ 24229 w 226800"/>
                <a:gd name="connsiteY51" fmla="*/ 166685 h 236537"/>
                <a:gd name="connsiteX52" fmla="*/ 35942 w 226800"/>
                <a:gd name="connsiteY52" fmla="*/ 155180 h 236537"/>
                <a:gd name="connsiteX53" fmla="*/ 52063 w 226800"/>
                <a:gd name="connsiteY53" fmla="*/ 152345 h 236537"/>
                <a:gd name="connsiteX54" fmla="*/ 61436 w 226800"/>
                <a:gd name="connsiteY54" fmla="*/ 165503 h 236537"/>
                <a:gd name="connsiteX55" fmla="*/ 54262 w 226800"/>
                <a:gd name="connsiteY55" fmla="*/ 180530 h 236537"/>
                <a:gd name="connsiteX56" fmla="*/ 39778 w 226800"/>
                <a:gd name="connsiteY56" fmla="*/ 188129 h 236537"/>
                <a:gd name="connsiteX57" fmla="*/ 43884 w 226800"/>
                <a:gd name="connsiteY57" fmla="*/ 213952 h 236537"/>
                <a:gd name="connsiteX58" fmla="*/ 54713 w 226800"/>
                <a:gd name="connsiteY58" fmla="*/ 217471 h 236537"/>
                <a:gd name="connsiteX59" fmla="*/ 69708 w 226800"/>
                <a:gd name="connsiteY59" fmla="*/ 209846 h 236537"/>
                <a:gd name="connsiteX60" fmla="*/ 72472 w 226800"/>
                <a:gd name="connsiteY60" fmla="*/ 193743 h 236537"/>
                <a:gd name="connsiteX61" fmla="*/ 84576 w 226800"/>
                <a:gd name="connsiteY61" fmla="*/ 182241 h 236537"/>
                <a:gd name="connsiteX62" fmla="*/ 99944 w 226800"/>
                <a:gd name="connsiteY62" fmla="*/ 187142 h 236537"/>
                <a:gd name="connsiteX63" fmla="*/ 102243 w 226800"/>
                <a:gd name="connsiteY63" fmla="*/ 203334 h 236537"/>
                <a:gd name="connsiteX64" fmla="*/ 94917 w 226800"/>
                <a:gd name="connsiteY64" fmla="*/ 218058 h 236537"/>
                <a:gd name="connsiteX65" fmla="*/ 113397 w 226800"/>
                <a:gd name="connsiteY65" fmla="*/ 236538 h 236537"/>
                <a:gd name="connsiteX66" fmla="*/ 131876 w 226800"/>
                <a:gd name="connsiteY66" fmla="*/ 218058 h 236537"/>
                <a:gd name="connsiteX67" fmla="*/ 124555 w 226800"/>
                <a:gd name="connsiteY67" fmla="*/ 203330 h 236537"/>
                <a:gd name="connsiteX68" fmla="*/ 126854 w 226800"/>
                <a:gd name="connsiteY68" fmla="*/ 187139 h 236537"/>
                <a:gd name="connsiteX69" fmla="*/ 142221 w 226800"/>
                <a:gd name="connsiteY69" fmla="*/ 182238 h 236537"/>
                <a:gd name="connsiteX70" fmla="*/ 154325 w 226800"/>
                <a:gd name="connsiteY70" fmla="*/ 193739 h 236537"/>
                <a:gd name="connsiteX71" fmla="*/ 157090 w 226800"/>
                <a:gd name="connsiteY71" fmla="*/ 209842 h 236537"/>
                <a:gd name="connsiteX72" fmla="*/ 172084 w 226800"/>
                <a:gd name="connsiteY72" fmla="*/ 217467 h 236537"/>
                <a:gd name="connsiteX73" fmla="*/ 182913 w 226800"/>
                <a:gd name="connsiteY73" fmla="*/ 213949 h 236537"/>
                <a:gd name="connsiteX74" fmla="*/ 190316 w 226800"/>
                <a:gd name="connsiteY74" fmla="*/ 201889 h 236537"/>
                <a:gd name="connsiteX75" fmla="*/ 187005 w 226800"/>
                <a:gd name="connsiteY75" fmla="*/ 188111 h 236537"/>
                <a:gd name="connsiteX76" fmla="*/ 172531 w 226800"/>
                <a:gd name="connsiteY76" fmla="*/ 180527 h 236537"/>
                <a:gd name="connsiteX77" fmla="*/ 165332 w 226800"/>
                <a:gd name="connsiteY77" fmla="*/ 165444 h 236537"/>
                <a:gd name="connsiteX78" fmla="*/ 174719 w 226800"/>
                <a:gd name="connsiteY78" fmla="*/ 152334 h 236537"/>
                <a:gd name="connsiteX79" fmla="*/ 190856 w 226800"/>
                <a:gd name="connsiteY79" fmla="*/ 155169 h 236537"/>
                <a:gd name="connsiteX80" fmla="*/ 202590 w 226800"/>
                <a:gd name="connsiteY80" fmla="*/ 166682 h 236537"/>
                <a:gd name="connsiteX81" fmla="*/ 208282 w 226800"/>
                <a:gd name="connsiteY81" fmla="*/ 167583 h 236537"/>
                <a:gd name="connsiteX82" fmla="*/ 225871 w 226800"/>
                <a:gd name="connsiteY82" fmla="*/ 154822 h 236537"/>
                <a:gd name="connsiteX83" fmla="*/ 224788 w 226800"/>
                <a:gd name="connsiteY83" fmla="*/ 140718 h 236537"/>
                <a:gd name="connsiteX84" fmla="*/ 213992 w 226800"/>
                <a:gd name="connsiteY84" fmla="*/ 131534 h 236537"/>
                <a:gd name="connsiteX85" fmla="*/ 161292 w 226800"/>
                <a:gd name="connsiteY85" fmla="*/ 46365 h 236537"/>
                <a:gd name="connsiteX86" fmla="*/ 161991 w 226800"/>
                <a:gd name="connsiteY86" fmla="*/ 42248 h 236537"/>
                <a:gd name="connsiteX87" fmla="*/ 163066 w 226800"/>
                <a:gd name="connsiteY87" fmla="*/ 31038 h 236537"/>
                <a:gd name="connsiteX88" fmla="*/ 178563 w 226800"/>
                <a:gd name="connsiteY88" fmla="*/ 28566 h 236537"/>
                <a:gd name="connsiteX89" fmla="*/ 183013 w 226800"/>
                <a:gd name="connsiteY89" fmla="*/ 35810 h 236537"/>
                <a:gd name="connsiteX90" fmla="*/ 181047 w 226800"/>
                <a:gd name="connsiteY90" fmla="*/ 44048 h 236537"/>
                <a:gd name="connsiteX91" fmla="*/ 170658 w 226800"/>
                <a:gd name="connsiteY91" fmla="*/ 48553 h 236537"/>
                <a:gd name="connsiteX92" fmla="*/ 166973 w 226800"/>
                <a:gd name="connsiteY92" fmla="*/ 50493 h 236537"/>
                <a:gd name="connsiteX93" fmla="*/ 159241 w 226800"/>
                <a:gd name="connsiteY93" fmla="*/ 65070 h 236537"/>
                <a:gd name="connsiteX94" fmla="*/ 149813 w 226800"/>
                <a:gd name="connsiteY94" fmla="*/ 58244 h 236537"/>
                <a:gd name="connsiteX95" fmla="*/ 56558 w 226800"/>
                <a:gd name="connsiteY95" fmla="*/ 48527 h 236537"/>
                <a:gd name="connsiteX96" fmla="*/ 56136 w 226800"/>
                <a:gd name="connsiteY96" fmla="*/ 48549 h 236537"/>
                <a:gd name="connsiteX97" fmla="*/ 45762 w 226800"/>
                <a:gd name="connsiteY97" fmla="*/ 44063 h 236537"/>
                <a:gd name="connsiteX98" fmla="*/ 43781 w 226800"/>
                <a:gd name="connsiteY98" fmla="*/ 35810 h 236537"/>
                <a:gd name="connsiteX99" fmla="*/ 48231 w 226800"/>
                <a:gd name="connsiteY99" fmla="*/ 28566 h 236537"/>
                <a:gd name="connsiteX100" fmla="*/ 63731 w 226800"/>
                <a:gd name="connsiteY100" fmla="*/ 31038 h 236537"/>
                <a:gd name="connsiteX101" fmla="*/ 64803 w 226800"/>
                <a:gd name="connsiteY101" fmla="*/ 42248 h 236537"/>
                <a:gd name="connsiteX102" fmla="*/ 65502 w 226800"/>
                <a:gd name="connsiteY102" fmla="*/ 46365 h 236537"/>
                <a:gd name="connsiteX103" fmla="*/ 76977 w 226800"/>
                <a:gd name="connsiteY103" fmla="*/ 58240 h 236537"/>
                <a:gd name="connsiteX104" fmla="*/ 67549 w 226800"/>
                <a:gd name="connsiteY104" fmla="*/ 65066 h 236537"/>
                <a:gd name="connsiteX105" fmla="*/ 59817 w 226800"/>
                <a:gd name="connsiteY105" fmla="*/ 50490 h 236537"/>
                <a:gd name="connsiteX106" fmla="*/ 56558 w 226800"/>
                <a:gd name="connsiteY106" fmla="*/ 48527 h 236537"/>
                <a:gd name="connsiteX107" fmla="*/ 32372 w 226800"/>
                <a:gd name="connsiteY107" fmla="*/ 148298 h 236537"/>
                <a:gd name="connsiteX108" fmla="*/ 29389 w 226800"/>
                <a:gd name="connsiteY108" fmla="*/ 151203 h 236537"/>
                <a:gd name="connsiteX109" fmla="*/ 21931 w 226800"/>
                <a:gd name="connsiteY109" fmla="*/ 159659 h 236537"/>
                <a:gd name="connsiteX110" fmla="*/ 13463 w 226800"/>
                <a:gd name="connsiteY110" fmla="*/ 158987 h 236537"/>
                <a:gd name="connsiteX111" fmla="*/ 7953 w 226800"/>
                <a:gd name="connsiteY111" fmla="*/ 152523 h 236537"/>
                <a:gd name="connsiteX112" fmla="*/ 8600 w 226800"/>
                <a:gd name="connsiteY112" fmla="*/ 144078 h 236537"/>
                <a:gd name="connsiteX113" fmla="*/ 15075 w 226800"/>
                <a:gd name="connsiteY113" fmla="*/ 138563 h 236537"/>
                <a:gd name="connsiteX114" fmla="*/ 26066 w 226800"/>
                <a:gd name="connsiteY114" fmla="*/ 141017 h 236537"/>
                <a:gd name="connsiteX115" fmla="*/ 30198 w 226800"/>
                <a:gd name="connsiteY115" fmla="*/ 141623 h 236537"/>
                <a:gd name="connsiteX116" fmla="*/ 45063 w 226800"/>
                <a:gd name="connsiteY116" fmla="*/ 134350 h 236537"/>
                <a:gd name="connsiteX117" fmla="*/ 48659 w 226800"/>
                <a:gd name="connsiteY117" fmla="*/ 145438 h 236537"/>
                <a:gd name="connsiteX118" fmla="*/ 113397 w 226800"/>
                <a:gd name="connsiteY118" fmla="*/ 229146 h 236537"/>
                <a:gd name="connsiteX119" fmla="*/ 102309 w 226800"/>
                <a:gd name="connsiteY119" fmla="*/ 218058 h 236537"/>
                <a:gd name="connsiteX120" fmla="*/ 108034 w 226800"/>
                <a:gd name="connsiteY120" fmla="*/ 208346 h 236537"/>
                <a:gd name="connsiteX121" fmla="*/ 109886 w 226800"/>
                <a:gd name="connsiteY121" fmla="*/ 204602 h 236537"/>
                <a:gd name="connsiteX122" fmla="*/ 107565 w 226800"/>
                <a:gd name="connsiteY122" fmla="*/ 188240 h 236537"/>
                <a:gd name="connsiteX123" fmla="*/ 113397 w 226800"/>
                <a:gd name="connsiteY123" fmla="*/ 188491 h 236537"/>
                <a:gd name="connsiteX124" fmla="*/ 119229 w 226800"/>
                <a:gd name="connsiteY124" fmla="*/ 188240 h 236537"/>
                <a:gd name="connsiteX125" fmla="*/ 116908 w 226800"/>
                <a:gd name="connsiteY125" fmla="*/ 204602 h 236537"/>
                <a:gd name="connsiteX126" fmla="*/ 118760 w 226800"/>
                <a:gd name="connsiteY126" fmla="*/ 208346 h 236537"/>
                <a:gd name="connsiteX127" fmla="*/ 124485 w 226800"/>
                <a:gd name="connsiteY127" fmla="*/ 218058 h 236537"/>
                <a:gd name="connsiteX128" fmla="*/ 113397 w 226800"/>
                <a:gd name="connsiteY128" fmla="*/ 229146 h 236537"/>
                <a:gd name="connsiteX129" fmla="*/ 170661 w 226800"/>
                <a:gd name="connsiteY129" fmla="*/ 187989 h 236537"/>
                <a:gd name="connsiteX130" fmla="*/ 181036 w 226800"/>
                <a:gd name="connsiteY130" fmla="*/ 192475 h 236537"/>
                <a:gd name="connsiteX131" fmla="*/ 183017 w 226800"/>
                <a:gd name="connsiteY131" fmla="*/ 200728 h 236537"/>
                <a:gd name="connsiteX132" fmla="*/ 178567 w 226800"/>
                <a:gd name="connsiteY132" fmla="*/ 207972 h 236537"/>
                <a:gd name="connsiteX133" fmla="*/ 163066 w 226800"/>
                <a:gd name="connsiteY133" fmla="*/ 205500 h 236537"/>
                <a:gd name="connsiteX134" fmla="*/ 161994 w 226800"/>
                <a:gd name="connsiteY134" fmla="*/ 194290 h 236537"/>
                <a:gd name="connsiteX135" fmla="*/ 161185 w 226800"/>
                <a:gd name="connsiteY135" fmla="*/ 190062 h 236537"/>
                <a:gd name="connsiteX136" fmla="*/ 145514 w 226800"/>
                <a:gd name="connsiteY136" fmla="*/ 175167 h 236537"/>
                <a:gd name="connsiteX137" fmla="*/ 145433 w 226800"/>
                <a:gd name="connsiteY137" fmla="*/ 175116 h 236537"/>
                <a:gd name="connsiteX138" fmla="*/ 144735 w 226800"/>
                <a:gd name="connsiteY138" fmla="*/ 174680 h 236537"/>
                <a:gd name="connsiteX139" fmla="*/ 144199 w 226800"/>
                <a:gd name="connsiteY139" fmla="*/ 174377 h 236537"/>
                <a:gd name="connsiteX140" fmla="*/ 143471 w 226800"/>
                <a:gd name="connsiteY140" fmla="*/ 174255 h 236537"/>
                <a:gd name="connsiteX141" fmla="*/ 142813 w 226800"/>
                <a:gd name="connsiteY141" fmla="*/ 174170 h 236537"/>
                <a:gd name="connsiteX142" fmla="*/ 142173 w 226800"/>
                <a:gd name="connsiteY142" fmla="*/ 174310 h 236537"/>
                <a:gd name="connsiteX143" fmla="*/ 141412 w 226800"/>
                <a:gd name="connsiteY143" fmla="*/ 174517 h 236537"/>
                <a:gd name="connsiteX144" fmla="*/ 141316 w 226800"/>
                <a:gd name="connsiteY144" fmla="*/ 174543 h 236537"/>
                <a:gd name="connsiteX145" fmla="*/ 122995 w 226800"/>
                <a:gd name="connsiteY145" fmla="*/ 180368 h 236537"/>
                <a:gd name="connsiteX146" fmla="*/ 103806 w 226800"/>
                <a:gd name="connsiteY146" fmla="*/ 180368 h 236537"/>
                <a:gd name="connsiteX147" fmla="*/ 88276 w 226800"/>
                <a:gd name="connsiteY147" fmla="*/ 175803 h 236537"/>
                <a:gd name="connsiteX148" fmla="*/ 80840 w 226800"/>
                <a:gd name="connsiteY148" fmla="*/ 163111 h 236537"/>
                <a:gd name="connsiteX149" fmla="*/ 75677 w 226800"/>
                <a:gd name="connsiteY149" fmla="*/ 163913 h 236537"/>
                <a:gd name="connsiteX150" fmla="*/ 76479 w 226800"/>
                <a:gd name="connsiteY150" fmla="*/ 169077 h 236537"/>
                <a:gd name="connsiteX151" fmla="*/ 80906 w 226800"/>
                <a:gd name="connsiteY151" fmla="*/ 175533 h 236537"/>
                <a:gd name="connsiteX152" fmla="*/ 65616 w 226800"/>
                <a:gd name="connsiteY152" fmla="*/ 190062 h 236537"/>
                <a:gd name="connsiteX153" fmla="*/ 64807 w 226800"/>
                <a:gd name="connsiteY153" fmla="*/ 194290 h 236537"/>
                <a:gd name="connsiteX154" fmla="*/ 63731 w 226800"/>
                <a:gd name="connsiteY154" fmla="*/ 205500 h 236537"/>
                <a:gd name="connsiteX155" fmla="*/ 48234 w 226800"/>
                <a:gd name="connsiteY155" fmla="*/ 207972 h 236537"/>
                <a:gd name="connsiteX156" fmla="*/ 45751 w 226800"/>
                <a:gd name="connsiteY156" fmla="*/ 192494 h 236537"/>
                <a:gd name="connsiteX157" fmla="*/ 56140 w 226800"/>
                <a:gd name="connsiteY157" fmla="*/ 187989 h 236537"/>
                <a:gd name="connsiteX158" fmla="*/ 59895 w 226800"/>
                <a:gd name="connsiteY158" fmla="*/ 185908 h 236537"/>
                <a:gd name="connsiteX159" fmla="*/ 69209 w 226800"/>
                <a:gd name="connsiteY159" fmla="*/ 166393 h 236537"/>
                <a:gd name="connsiteX160" fmla="*/ 68506 w 226800"/>
                <a:gd name="connsiteY160" fmla="*/ 162210 h 236537"/>
                <a:gd name="connsiteX161" fmla="*/ 57330 w 226800"/>
                <a:gd name="connsiteY161" fmla="*/ 146550 h 236537"/>
                <a:gd name="connsiteX162" fmla="*/ 51405 w 226800"/>
                <a:gd name="connsiteY162" fmla="*/ 128296 h 236537"/>
                <a:gd name="connsiteX163" fmla="*/ 50567 w 226800"/>
                <a:gd name="connsiteY163" fmla="*/ 118269 h 236537"/>
                <a:gd name="connsiteX164" fmla="*/ 50918 w 226800"/>
                <a:gd name="connsiteY164" fmla="*/ 112156 h 236537"/>
                <a:gd name="connsiteX165" fmla="*/ 53239 w 226800"/>
                <a:gd name="connsiteY165" fmla="*/ 111310 h 236537"/>
                <a:gd name="connsiteX166" fmla="*/ 60660 w 226800"/>
                <a:gd name="connsiteY166" fmla="*/ 101146 h 236537"/>
                <a:gd name="connsiteX167" fmla="*/ 58276 w 226800"/>
                <a:gd name="connsiteY167" fmla="*/ 96493 h 236537"/>
                <a:gd name="connsiteX168" fmla="*/ 53623 w 226800"/>
                <a:gd name="connsiteY168" fmla="*/ 98877 h 236537"/>
                <a:gd name="connsiteX169" fmla="*/ 48911 w 226800"/>
                <a:gd name="connsiteY169" fmla="*/ 105052 h 236537"/>
                <a:gd name="connsiteX170" fmla="*/ 30331 w 226800"/>
                <a:gd name="connsiteY170" fmla="*/ 94988 h 236537"/>
                <a:gd name="connsiteX171" fmla="*/ 26066 w 226800"/>
                <a:gd name="connsiteY171" fmla="*/ 95524 h 236537"/>
                <a:gd name="connsiteX172" fmla="*/ 15071 w 226800"/>
                <a:gd name="connsiteY172" fmla="*/ 97975 h 236537"/>
                <a:gd name="connsiteX173" fmla="*/ 8600 w 226800"/>
                <a:gd name="connsiteY173" fmla="*/ 92464 h 236537"/>
                <a:gd name="connsiteX174" fmla="*/ 7956 w 226800"/>
                <a:gd name="connsiteY174" fmla="*/ 84004 h 236537"/>
                <a:gd name="connsiteX175" fmla="*/ 13463 w 226800"/>
                <a:gd name="connsiteY175" fmla="*/ 77555 h 236537"/>
                <a:gd name="connsiteX176" fmla="*/ 21908 w 226800"/>
                <a:gd name="connsiteY176" fmla="*/ 76875 h 236537"/>
                <a:gd name="connsiteX177" fmla="*/ 29389 w 226800"/>
                <a:gd name="connsiteY177" fmla="*/ 85338 h 236537"/>
                <a:gd name="connsiteX178" fmla="*/ 32523 w 226800"/>
                <a:gd name="connsiteY178" fmla="*/ 88266 h 236537"/>
                <a:gd name="connsiteX179" fmla="*/ 53959 w 226800"/>
                <a:gd name="connsiteY179" fmla="*/ 91111 h 236537"/>
                <a:gd name="connsiteX180" fmla="*/ 57725 w 226800"/>
                <a:gd name="connsiteY180" fmla="*/ 89156 h 236537"/>
                <a:gd name="connsiteX181" fmla="*/ 69142 w 226800"/>
                <a:gd name="connsiteY181" fmla="*/ 73656 h 236537"/>
                <a:gd name="connsiteX182" fmla="*/ 84658 w 226800"/>
                <a:gd name="connsiteY182" fmla="*/ 62428 h 236537"/>
                <a:gd name="connsiteX183" fmla="*/ 84665 w 226800"/>
                <a:gd name="connsiteY183" fmla="*/ 62420 h 236537"/>
                <a:gd name="connsiteX184" fmla="*/ 84687 w 226800"/>
                <a:gd name="connsiteY184" fmla="*/ 62413 h 236537"/>
                <a:gd name="connsiteX185" fmla="*/ 99933 w 226800"/>
                <a:gd name="connsiteY185" fmla="*/ 56954 h 236537"/>
                <a:gd name="connsiteX186" fmla="*/ 113397 w 226800"/>
                <a:gd name="connsiteY186" fmla="*/ 62830 h 236537"/>
                <a:gd name="connsiteX187" fmla="*/ 117093 w 226800"/>
                <a:gd name="connsiteY187" fmla="*/ 59135 h 236537"/>
                <a:gd name="connsiteX188" fmla="*/ 113397 w 226800"/>
                <a:gd name="connsiteY188" fmla="*/ 55439 h 236537"/>
                <a:gd name="connsiteX189" fmla="*/ 106038 w 226800"/>
                <a:gd name="connsiteY189" fmla="*/ 52859 h 236537"/>
                <a:gd name="connsiteX190" fmla="*/ 109860 w 226800"/>
                <a:gd name="connsiteY190" fmla="*/ 32084 h 236537"/>
                <a:gd name="connsiteX191" fmla="*/ 108034 w 226800"/>
                <a:gd name="connsiteY191" fmla="*/ 28192 h 236537"/>
                <a:gd name="connsiteX192" fmla="*/ 102309 w 226800"/>
                <a:gd name="connsiteY192" fmla="*/ 18480 h 236537"/>
                <a:gd name="connsiteX193" fmla="*/ 113397 w 226800"/>
                <a:gd name="connsiteY193" fmla="*/ 7392 h 236537"/>
                <a:gd name="connsiteX194" fmla="*/ 124485 w 226800"/>
                <a:gd name="connsiteY194" fmla="*/ 18480 h 236537"/>
                <a:gd name="connsiteX195" fmla="*/ 118760 w 226800"/>
                <a:gd name="connsiteY195" fmla="*/ 28192 h 236537"/>
                <a:gd name="connsiteX196" fmla="*/ 116934 w 226800"/>
                <a:gd name="connsiteY196" fmla="*/ 32084 h 236537"/>
                <a:gd name="connsiteX197" fmla="*/ 120837 w 226800"/>
                <a:gd name="connsiteY197" fmla="*/ 53288 h 236537"/>
                <a:gd name="connsiteX198" fmla="*/ 123897 w 226800"/>
                <a:gd name="connsiteY198" fmla="*/ 56351 h 236537"/>
                <a:gd name="connsiteX199" fmla="*/ 142107 w 226800"/>
                <a:gd name="connsiteY199" fmla="*/ 62413 h 236537"/>
                <a:gd name="connsiteX200" fmla="*/ 142129 w 226800"/>
                <a:gd name="connsiteY200" fmla="*/ 62420 h 236537"/>
                <a:gd name="connsiteX201" fmla="*/ 142136 w 226800"/>
                <a:gd name="connsiteY201" fmla="*/ 62428 h 236537"/>
                <a:gd name="connsiteX202" fmla="*/ 157652 w 226800"/>
                <a:gd name="connsiteY202" fmla="*/ 73656 h 236537"/>
                <a:gd name="connsiteX203" fmla="*/ 167542 w 226800"/>
                <a:gd name="connsiteY203" fmla="*/ 86488 h 236537"/>
                <a:gd name="connsiteX204" fmla="*/ 166130 w 226800"/>
                <a:gd name="connsiteY204" fmla="*/ 101153 h 236537"/>
                <a:gd name="connsiteX205" fmla="*/ 170787 w 226800"/>
                <a:gd name="connsiteY205" fmla="*/ 103526 h 236537"/>
                <a:gd name="connsiteX206" fmla="*/ 173160 w 226800"/>
                <a:gd name="connsiteY206" fmla="*/ 98869 h 236537"/>
                <a:gd name="connsiteX207" fmla="*/ 173348 w 226800"/>
                <a:gd name="connsiteY207" fmla="*/ 91041 h 236537"/>
                <a:gd name="connsiteX208" fmla="*/ 194267 w 226800"/>
                <a:gd name="connsiteY208" fmla="*/ 88266 h 236537"/>
                <a:gd name="connsiteX209" fmla="*/ 197401 w 226800"/>
                <a:gd name="connsiteY209" fmla="*/ 85338 h 236537"/>
                <a:gd name="connsiteX210" fmla="*/ 204860 w 226800"/>
                <a:gd name="connsiteY210" fmla="*/ 76882 h 236537"/>
                <a:gd name="connsiteX211" fmla="*/ 218837 w 226800"/>
                <a:gd name="connsiteY211" fmla="*/ 84019 h 236537"/>
                <a:gd name="connsiteX212" fmla="*/ 218191 w 226800"/>
                <a:gd name="connsiteY212" fmla="*/ 92464 h 236537"/>
                <a:gd name="connsiteX213" fmla="*/ 211715 w 226800"/>
                <a:gd name="connsiteY213" fmla="*/ 97978 h 236537"/>
                <a:gd name="connsiteX214" fmla="*/ 200724 w 226800"/>
                <a:gd name="connsiteY214" fmla="*/ 95524 h 236537"/>
                <a:gd name="connsiteX215" fmla="*/ 196455 w 226800"/>
                <a:gd name="connsiteY215" fmla="*/ 94992 h 236537"/>
                <a:gd name="connsiteX216" fmla="*/ 177458 w 226800"/>
                <a:gd name="connsiteY216" fmla="*/ 105304 h 236537"/>
                <a:gd name="connsiteX217" fmla="*/ 175562 w 226800"/>
                <a:gd name="connsiteY217" fmla="*/ 109063 h 236537"/>
                <a:gd name="connsiteX218" fmla="*/ 176227 w 226800"/>
                <a:gd name="connsiteY218" fmla="*/ 118269 h 236537"/>
                <a:gd name="connsiteX219" fmla="*/ 175381 w 226800"/>
                <a:gd name="connsiteY219" fmla="*/ 128344 h 236537"/>
                <a:gd name="connsiteX220" fmla="*/ 169445 w 226800"/>
                <a:gd name="connsiteY220" fmla="*/ 146591 h 236537"/>
                <a:gd name="connsiteX221" fmla="*/ 160353 w 226800"/>
                <a:gd name="connsiteY221" fmla="*/ 159940 h 236537"/>
                <a:gd name="connsiteX222" fmla="*/ 145969 w 226800"/>
                <a:gd name="connsiteY222" fmla="*/ 163100 h 236537"/>
                <a:gd name="connsiteX223" fmla="*/ 145141 w 226800"/>
                <a:gd name="connsiteY223" fmla="*/ 168260 h 236537"/>
                <a:gd name="connsiteX224" fmla="*/ 150301 w 226800"/>
                <a:gd name="connsiteY224" fmla="*/ 169088 h 236537"/>
                <a:gd name="connsiteX225" fmla="*/ 157814 w 226800"/>
                <a:gd name="connsiteY225" fmla="*/ 166870 h 236537"/>
                <a:gd name="connsiteX226" fmla="*/ 166899 w 226800"/>
                <a:gd name="connsiteY226" fmla="*/ 185908 h 236537"/>
                <a:gd name="connsiteX227" fmla="*/ 170661 w 226800"/>
                <a:gd name="connsiteY227" fmla="*/ 187989 h 236537"/>
                <a:gd name="connsiteX228" fmla="*/ 218837 w 226800"/>
                <a:gd name="connsiteY228" fmla="*/ 152537 h 236537"/>
                <a:gd name="connsiteX229" fmla="*/ 213331 w 226800"/>
                <a:gd name="connsiteY229" fmla="*/ 158987 h 236537"/>
                <a:gd name="connsiteX230" fmla="*/ 204885 w 226800"/>
                <a:gd name="connsiteY230" fmla="*/ 159667 h 236537"/>
                <a:gd name="connsiteX231" fmla="*/ 197405 w 226800"/>
                <a:gd name="connsiteY231" fmla="*/ 151203 h 236537"/>
                <a:gd name="connsiteX232" fmla="*/ 194422 w 226800"/>
                <a:gd name="connsiteY232" fmla="*/ 148298 h 236537"/>
                <a:gd name="connsiteX233" fmla="*/ 178134 w 226800"/>
                <a:gd name="connsiteY233" fmla="*/ 145434 h 236537"/>
                <a:gd name="connsiteX234" fmla="*/ 181734 w 226800"/>
                <a:gd name="connsiteY234" fmla="*/ 134346 h 236537"/>
                <a:gd name="connsiteX235" fmla="*/ 196595 w 226800"/>
                <a:gd name="connsiteY235" fmla="*/ 141620 h 236537"/>
                <a:gd name="connsiteX236" fmla="*/ 200728 w 226800"/>
                <a:gd name="connsiteY236" fmla="*/ 141014 h 236537"/>
                <a:gd name="connsiteX237" fmla="*/ 211723 w 226800"/>
                <a:gd name="connsiteY237" fmla="*/ 138563 h 236537"/>
                <a:gd name="connsiteX238" fmla="*/ 218194 w 226800"/>
                <a:gd name="connsiteY238" fmla="*/ 144074 h 236537"/>
                <a:gd name="connsiteX239" fmla="*/ 218837 w 226800"/>
                <a:gd name="connsiteY239" fmla="*/ 152537 h 236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226800" h="236537">
                  <a:moveTo>
                    <a:pt x="213992" y="131534"/>
                  </a:moveTo>
                  <a:cubicBezTo>
                    <a:pt x="208482" y="129741"/>
                    <a:pt x="202465" y="130687"/>
                    <a:pt x="197745" y="133954"/>
                  </a:cubicBezTo>
                  <a:lnTo>
                    <a:pt x="183028" y="126751"/>
                  </a:lnTo>
                  <a:cubicBezTo>
                    <a:pt x="183383" y="123961"/>
                    <a:pt x="183619" y="121130"/>
                    <a:pt x="183619" y="118269"/>
                  </a:cubicBezTo>
                  <a:cubicBezTo>
                    <a:pt x="183619" y="115789"/>
                    <a:pt x="183479" y="113217"/>
                    <a:pt x="183198" y="110596"/>
                  </a:cubicBezTo>
                  <a:lnTo>
                    <a:pt x="197841" y="102650"/>
                  </a:lnTo>
                  <a:cubicBezTo>
                    <a:pt x="202546" y="105869"/>
                    <a:pt x="208522" y="106786"/>
                    <a:pt x="213988" y="105008"/>
                  </a:cubicBezTo>
                  <a:cubicBezTo>
                    <a:pt x="218704" y="103489"/>
                    <a:pt x="222537" y="100222"/>
                    <a:pt x="224780" y="95816"/>
                  </a:cubicBezTo>
                  <a:cubicBezTo>
                    <a:pt x="227020" y="91415"/>
                    <a:pt x="227405" y="86407"/>
                    <a:pt x="225867" y="81724"/>
                  </a:cubicBezTo>
                  <a:cubicBezTo>
                    <a:pt x="222729" y="72033"/>
                    <a:pt x="212292" y="66700"/>
                    <a:pt x="202564" y="69856"/>
                  </a:cubicBezTo>
                  <a:cubicBezTo>
                    <a:pt x="197102" y="71664"/>
                    <a:pt x="192815" y="75914"/>
                    <a:pt x="190889" y="81255"/>
                  </a:cubicBezTo>
                  <a:lnTo>
                    <a:pt x="174320" y="83454"/>
                  </a:lnTo>
                  <a:cubicBezTo>
                    <a:pt x="171663" y="78800"/>
                    <a:pt x="168462" y="74447"/>
                    <a:pt x="164755" y="70448"/>
                  </a:cubicBezTo>
                  <a:lnTo>
                    <a:pt x="172413" y="56008"/>
                  </a:lnTo>
                  <a:cubicBezTo>
                    <a:pt x="178146" y="55864"/>
                    <a:pt x="183575" y="53088"/>
                    <a:pt x="187016" y="48405"/>
                  </a:cubicBezTo>
                  <a:cubicBezTo>
                    <a:pt x="189921" y="44406"/>
                    <a:pt x="191092" y="39520"/>
                    <a:pt x="190312" y="34642"/>
                  </a:cubicBezTo>
                  <a:cubicBezTo>
                    <a:pt x="189536" y="29771"/>
                    <a:pt x="186909" y="25487"/>
                    <a:pt x="182910" y="22582"/>
                  </a:cubicBezTo>
                  <a:cubicBezTo>
                    <a:pt x="174671" y="16595"/>
                    <a:pt x="163085" y="18439"/>
                    <a:pt x="157090" y="26688"/>
                  </a:cubicBezTo>
                  <a:cubicBezTo>
                    <a:pt x="153675" y="31386"/>
                    <a:pt x="152703" y="37403"/>
                    <a:pt x="154359" y="42906"/>
                  </a:cubicBezTo>
                  <a:lnTo>
                    <a:pt x="143009" y="54651"/>
                  </a:lnTo>
                  <a:cubicBezTo>
                    <a:pt x="138089" y="52334"/>
                    <a:pt x="132956" y="50590"/>
                    <a:pt x="127659" y="49521"/>
                  </a:cubicBezTo>
                  <a:cubicBezTo>
                    <a:pt x="127194" y="46949"/>
                    <a:pt x="126310" y="42167"/>
                    <a:pt x="124647" y="33137"/>
                  </a:cubicBezTo>
                  <a:cubicBezTo>
                    <a:pt x="129160" y="29656"/>
                    <a:pt x="131876" y="24249"/>
                    <a:pt x="131876" y="18480"/>
                  </a:cubicBezTo>
                  <a:cubicBezTo>
                    <a:pt x="131876" y="8290"/>
                    <a:pt x="123587" y="0"/>
                    <a:pt x="113397" y="0"/>
                  </a:cubicBezTo>
                  <a:cubicBezTo>
                    <a:pt x="103207" y="0"/>
                    <a:pt x="94917" y="8290"/>
                    <a:pt x="94917" y="18480"/>
                  </a:cubicBezTo>
                  <a:cubicBezTo>
                    <a:pt x="94917" y="24249"/>
                    <a:pt x="97634" y="29656"/>
                    <a:pt x="102154" y="33141"/>
                  </a:cubicBezTo>
                  <a:lnTo>
                    <a:pt x="99127" y="49581"/>
                  </a:lnTo>
                  <a:cubicBezTo>
                    <a:pt x="93842" y="50649"/>
                    <a:pt x="88712" y="52353"/>
                    <a:pt x="83800" y="54662"/>
                  </a:cubicBezTo>
                  <a:lnTo>
                    <a:pt x="72439" y="42906"/>
                  </a:lnTo>
                  <a:cubicBezTo>
                    <a:pt x="74091" y="37403"/>
                    <a:pt x="73123" y="31389"/>
                    <a:pt x="69708" y="26692"/>
                  </a:cubicBezTo>
                  <a:cubicBezTo>
                    <a:pt x="63717" y="18443"/>
                    <a:pt x="52130" y="16598"/>
                    <a:pt x="43884" y="22586"/>
                  </a:cubicBezTo>
                  <a:cubicBezTo>
                    <a:pt x="39885" y="25491"/>
                    <a:pt x="37258" y="29774"/>
                    <a:pt x="36481" y="34645"/>
                  </a:cubicBezTo>
                  <a:cubicBezTo>
                    <a:pt x="35705" y="39520"/>
                    <a:pt x="36873" y="44410"/>
                    <a:pt x="39793" y="48424"/>
                  </a:cubicBezTo>
                  <a:cubicBezTo>
                    <a:pt x="43223" y="53092"/>
                    <a:pt x="48648" y="55867"/>
                    <a:pt x="54381" y="56011"/>
                  </a:cubicBezTo>
                  <a:lnTo>
                    <a:pt x="62031" y="70440"/>
                  </a:lnTo>
                  <a:cubicBezTo>
                    <a:pt x="58321" y="74443"/>
                    <a:pt x="55076" y="78789"/>
                    <a:pt x="52418" y="83450"/>
                  </a:cubicBezTo>
                  <a:lnTo>
                    <a:pt x="35905" y="81258"/>
                  </a:lnTo>
                  <a:cubicBezTo>
                    <a:pt x="33979" y="75914"/>
                    <a:pt x="29688" y="71664"/>
                    <a:pt x="24207" y="69853"/>
                  </a:cubicBezTo>
                  <a:cubicBezTo>
                    <a:pt x="19514" y="68330"/>
                    <a:pt x="14506" y="68729"/>
                    <a:pt x="10111" y="70972"/>
                  </a:cubicBezTo>
                  <a:cubicBezTo>
                    <a:pt x="5709" y="73216"/>
                    <a:pt x="2446" y="77034"/>
                    <a:pt x="930" y="81713"/>
                  </a:cubicBezTo>
                  <a:cubicBezTo>
                    <a:pt x="-611" y="86407"/>
                    <a:pt x="-226" y="91415"/>
                    <a:pt x="2013" y="95816"/>
                  </a:cubicBezTo>
                  <a:cubicBezTo>
                    <a:pt x="4257" y="100222"/>
                    <a:pt x="8089" y="103485"/>
                    <a:pt x="12802" y="105004"/>
                  </a:cubicBezTo>
                  <a:cubicBezTo>
                    <a:pt x="18283" y="106782"/>
                    <a:pt x="24252" y="105862"/>
                    <a:pt x="28957" y="102646"/>
                  </a:cubicBezTo>
                  <a:lnTo>
                    <a:pt x="43659" y="110611"/>
                  </a:lnTo>
                  <a:cubicBezTo>
                    <a:pt x="43371" y="113172"/>
                    <a:pt x="43175" y="115737"/>
                    <a:pt x="43175" y="118269"/>
                  </a:cubicBezTo>
                  <a:cubicBezTo>
                    <a:pt x="43175" y="121141"/>
                    <a:pt x="43411" y="123975"/>
                    <a:pt x="43762" y="126755"/>
                  </a:cubicBezTo>
                  <a:lnTo>
                    <a:pt x="29049" y="133958"/>
                  </a:lnTo>
                  <a:cubicBezTo>
                    <a:pt x="24329" y="130687"/>
                    <a:pt x="18316" y="129752"/>
                    <a:pt x="12805" y="131534"/>
                  </a:cubicBezTo>
                  <a:cubicBezTo>
                    <a:pt x="8089" y="133053"/>
                    <a:pt x="4257" y="136316"/>
                    <a:pt x="2013" y="140725"/>
                  </a:cubicBezTo>
                  <a:cubicBezTo>
                    <a:pt x="-226" y="145127"/>
                    <a:pt x="-611" y="150135"/>
                    <a:pt x="927" y="154818"/>
                  </a:cubicBezTo>
                  <a:cubicBezTo>
                    <a:pt x="3455" y="162620"/>
                    <a:pt x="10714" y="167591"/>
                    <a:pt x="18523" y="167591"/>
                  </a:cubicBezTo>
                  <a:cubicBezTo>
                    <a:pt x="20412" y="167591"/>
                    <a:pt x="22337" y="167299"/>
                    <a:pt x="24229" y="166685"/>
                  </a:cubicBezTo>
                  <a:cubicBezTo>
                    <a:pt x="29725" y="164867"/>
                    <a:pt x="34035" y="160572"/>
                    <a:pt x="35942" y="155180"/>
                  </a:cubicBezTo>
                  <a:lnTo>
                    <a:pt x="52063" y="152345"/>
                  </a:lnTo>
                  <a:cubicBezTo>
                    <a:pt x="54680" y="157091"/>
                    <a:pt x="57799" y="161515"/>
                    <a:pt x="61436" y="165503"/>
                  </a:cubicBezTo>
                  <a:lnTo>
                    <a:pt x="54262" y="180530"/>
                  </a:lnTo>
                  <a:cubicBezTo>
                    <a:pt x="48574" y="180708"/>
                    <a:pt x="43197" y="183480"/>
                    <a:pt x="39778" y="188129"/>
                  </a:cubicBezTo>
                  <a:cubicBezTo>
                    <a:pt x="33791" y="196371"/>
                    <a:pt x="35631" y="207954"/>
                    <a:pt x="43884" y="213952"/>
                  </a:cubicBezTo>
                  <a:cubicBezTo>
                    <a:pt x="47155" y="216329"/>
                    <a:pt x="50947" y="217471"/>
                    <a:pt x="54713" y="217471"/>
                  </a:cubicBezTo>
                  <a:cubicBezTo>
                    <a:pt x="60438" y="217471"/>
                    <a:pt x="66089" y="214825"/>
                    <a:pt x="69708" y="209846"/>
                  </a:cubicBezTo>
                  <a:cubicBezTo>
                    <a:pt x="73100" y="205182"/>
                    <a:pt x="74080" y="199213"/>
                    <a:pt x="72472" y="193743"/>
                  </a:cubicBezTo>
                  <a:lnTo>
                    <a:pt x="84576" y="182241"/>
                  </a:lnTo>
                  <a:cubicBezTo>
                    <a:pt x="89470" y="184459"/>
                    <a:pt x="94614" y="186100"/>
                    <a:pt x="99944" y="187142"/>
                  </a:cubicBezTo>
                  <a:lnTo>
                    <a:pt x="102243" y="203334"/>
                  </a:lnTo>
                  <a:cubicBezTo>
                    <a:pt x="97671" y="206812"/>
                    <a:pt x="94917" y="212252"/>
                    <a:pt x="94917" y="218058"/>
                  </a:cubicBezTo>
                  <a:cubicBezTo>
                    <a:pt x="94917" y="228248"/>
                    <a:pt x="103207" y="236538"/>
                    <a:pt x="113397" y="236538"/>
                  </a:cubicBezTo>
                  <a:cubicBezTo>
                    <a:pt x="123587" y="236538"/>
                    <a:pt x="131876" y="228248"/>
                    <a:pt x="131876" y="218058"/>
                  </a:cubicBezTo>
                  <a:cubicBezTo>
                    <a:pt x="131876" y="212252"/>
                    <a:pt x="129123" y="206812"/>
                    <a:pt x="124555" y="203330"/>
                  </a:cubicBezTo>
                  <a:lnTo>
                    <a:pt x="126854" y="187139"/>
                  </a:lnTo>
                  <a:cubicBezTo>
                    <a:pt x="132183" y="186093"/>
                    <a:pt x="137328" y="184452"/>
                    <a:pt x="142221" y="182238"/>
                  </a:cubicBezTo>
                  <a:lnTo>
                    <a:pt x="154325" y="193739"/>
                  </a:lnTo>
                  <a:cubicBezTo>
                    <a:pt x="152718" y="199209"/>
                    <a:pt x="153697" y="205178"/>
                    <a:pt x="157090" y="209842"/>
                  </a:cubicBezTo>
                  <a:cubicBezTo>
                    <a:pt x="160708" y="214821"/>
                    <a:pt x="166359" y="217467"/>
                    <a:pt x="172084" y="217467"/>
                  </a:cubicBezTo>
                  <a:cubicBezTo>
                    <a:pt x="175850" y="217467"/>
                    <a:pt x="179642" y="216321"/>
                    <a:pt x="182913" y="213949"/>
                  </a:cubicBezTo>
                  <a:cubicBezTo>
                    <a:pt x="186912" y="211044"/>
                    <a:pt x="189540" y="206760"/>
                    <a:pt x="190316" y="201889"/>
                  </a:cubicBezTo>
                  <a:cubicBezTo>
                    <a:pt x="191092" y="197014"/>
                    <a:pt x="189924" y="192124"/>
                    <a:pt x="187005" y="188111"/>
                  </a:cubicBezTo>
                  <a:cubicBezTo>
                    <a:pt x="183597" y="183472"/>
                    <a:pt x="178219" y="180704"/>
                    <a:pt x="172531" y="180527"/>
                  </a:cubicBezTo>
                  <a:lnTo>
                    <a:pt x="165332" y="165444"/>
                  </a:lnTo>
                  <a:cubicBezTo>
                    <a:pt x="168972" y="161452"/>
                    <a:pt x="172117" y="157058"/>
                    <a:pt x="174719" y="152334"/>
                  </a:cubicBezTo>
                  <a:lnTo>
                    <a:pt x="190856" y="155169"/>
                  </a:lnTo>
                  <a:cubicBezTo>
                    <a:pt x="192763" y="160561"/>
                    <a:pt x="197076" y="164860"/>
                    <a:pt x="202590" y="166682"/>
                  </a:cubicBezTo>
                  <a:cubicBezTo>
                    <a:pt x="204479" y="167295"/>
                    <a:pt x="206393" y="167583"/>
                    <a:pt x="208282" y="167583"/>
                  </a:cubicBezTo>
                  <a:cubicBezTo>
                    <a:pt x="216080" y="167583"/>
                    <a:pt x="223346" y="162612"/>
                    <a:pt x="225871" y="154822"/>
                  </a:cubicBezTo>
                  <a:cubicBezTo>
                    <a:pt x="227412" y="150128"/>
                    <a:pt x="227028" y="145120"/>
                    <a:pt x="224788" y="140718"/>
                  </a:cubicBezTo>
                  <a:cubicBezTo>
                    <a:pt x="222537" y="136316"/>
                    <a:pt x="218704" y="133053"/>
                    <a:pt x="213992" y="131534"/>
                  </a:cubicBezTo>
                  <a:close/>
                  <a:moveTo>
                    <a:pt x="161292" y="46365"/>
                  </a:moveTo>
                  <a:cubicBezTo>
                    <a:pt x="162353" y="45271"/>
                    <a:pt x="162630" y="43634"/>
                    <a:pt x="161991" y="42248"/>
                  </a:cubicBezTo>
                  <a:cubicBezTo>
                    <a:pt x="160298" y="38574"/>
                    <a:pt x="160708" y="34280"/>
                    <a:pt x="163066" y="31038"/>
                  </a:cubicBezTo>
                  <a:cubicBezTo>
                    <a:pt x="166666" y="26078"/>
                    <a:pt x="173614" y="24973"/>
                    <a:pt x="178563" y="28566"/>
                  </a:cubicBezTo>
                  <a:cubicBezTo>
                    <a:pt x="180965" y="30310"/>
                    <a:pt x="182547" y="32882"/>
                    <a:pt x="183013" y="35810"/>
                  </a:cubicBezTo>
                  <a:cubicBezTo>
                    <a:pt x="183479" y="38733"/>
                    <a:pt x="182776" y="41664"/>
                    <a:pt x="181047" y="44048"/>
                  </a:cubicBezTo>
                  <a:cubicBezTo>
                    <a:pt x="178663" y="47285"/>
                    <a:pt x="174668" y="49011"/>
                    <a:pt x="170658" y="48553"/>
                  </a:cubicBezTo>
                  <a:cubicBezTo>
                    <a:pt x="169161" y="48376"/>
                    <a:pt x="167686" y="49152"/>
                    <a:pt x="166973" y="50493"/>
                  </a:cubicBezTo>
                  <a:lnTo>
                    <a:pt x="159241" y="65070"/>
                  </a:lnTo>
                  <a:cubicBezTo>
                    <a:pt x="156292" y="62531"/>
                    <a:pt x="153143" y="60251"/>
                    <a:pt x="149813" y="58244"/>
                  </a:cubicBezTo>
                  <a:close/>
                  <a:moveTo>
                    <a:pt x="56558" y="48527"/>
                  </a:moveTo>
                  <a:cubicBezTo>
                    <a:pt x="56417" y="48527"/>
                    <a:pt x="56277" y="48535"/>
                    <a:pt x="56136" y="48549"/>
                  </a:cubicBezTo>
                  <a:cubicBezTo>
                    <a:pt x="52108" y="49019"/>
                    <a:pt x="48127" y="47285"/>
                    <a:pt x="45762" y="44063"/>
                  </a:cubicBezTo>
                  <a:cubicBezTo>
                    <a:pt x="44017" y="41664"/>
                    <a:pt x="43315" y="38733"/>
                    <a:pt x="43781" y="35810"/>
                  </a:cubicBezTo>
                  <a:cubicBezTo>
                    <a:pt x="44247" y="32882"/>
                    <a:pt x="45828" y="30310"/>
                    <a:pt x="48231" y="28566"/>
                  </a:cubicBezTo>
                  <a:cubicBezTo>
                    <a:pt x="53176" y="24973"/>
                    <a:pt x="60128" y="26086"/>
                    <a:pt x="63731" y="31038"/>
                  </a:cubicBezTo>
                  <a:cubicBezTo>
                    <a:pt x="66086" y="34280"/>
                    <a:pt x="66500" y="38574"/>
                    <a:pt x="64803" y="42248"/>
                  </a:cubicBezTo>
                  <a:cubicBezTo>
                    <a:pt x="64164" y="43634"/>
                    <a:pt x="64441" y="45267"/>
                    <a:pt x="65502" y="46365"/>
                  </a:cubicBezTo>
                  <a:lnTo>
                    <a:pt x="76977" y="58240"/>
                  </a:lnTo>
                  <a:cubicBezTo>
                    <a:pt x="73651" y="60243"/>
                    <a:pt x="70499" y="62527"/>
                    <a:pt x="67549" y="65066"/>
                  </a:cubicBezTo>
                  <a:lnTo>
                    <a:pt x="59817" y="50490"/>
                  </a:lnTo>
                  <a:cubicBezTo>
                    <a:pt x="59174" y="49274"/>
                    <a:pt x="57910" y="48527"/>
                    <a:pt x="56558" y="48527"/>
                  </a:cubicBezTo>
                  <a:close/>
                  <a:moveTo>
                    <a:pt x="32372" y="148298"/>
                  </a:moveTo>
                  <a:cubicBezTo>
                    <a:pt x="30875" y="148561"/>
                    <a:pt x="29688" y="149714"/>
                    <a:pt x="29389" y="151203"/>
                  </a:cubicBezTo>
                  <a:cubicBezTo>
                    <a:pt x="28587" y="155162"/>
                    <a:pt x="25719" y="158403"/>
                    <a:pt x="21931" y="159659"/>
                  </a:cubicBezTo>
                  <a:cubicBezTo>
                    <a:pt x="19122" y="160572"/>
                    <a:pt x="16113" y="160332"/>
                    <a:pt x="13463" y="158987"/>
                  </a:cubicBezTo>
                  <a:cubicBezTo>
                    <a:pt x="10824" y="157641"/>
                    <a:pt x="8866" y="155350"/>
                    <a:pt x="7953" y="152523"/>
                  </a:cubicBezTo>
                  <a:cubicBezTo>
                    <a:pt x="7029" y="149710"/>
                    <a:pt x="7258" y="146713"/>
                    <a:pt x="8600" y="144078"/>
                  </a:cubicBezTo>
                  <a:cubicBezTo>
                    <a:pt x="9945" y="141435"/>
                    <a:pt x="12240" y="139480"/>
                    <a:pt x="15075" y="138563"/>
                  </a:cubicBezTo>
                  <a:cubicBezTo>
                    <a:pt x="18878" y="137336"/>
                    <a:pt x="23091" y="138271"/>
                    <a:pt x="26066" y="141017"/>
                  </a:cubicBezTo>
                  <a:cubicBezTo>
                    <a:pt x="27186" y="142052"/>
                    <a:pt x="28831" y="142289"/>
                    <a:pt x="30198" y="141623"/>
                  </a:cubicBezTo>
                  <a:lnTo>
                    <a:pt x="45063" y="134350"/>
                  </a:lnTo>
                  <a:cubicBezTo>
                    <a:pt x="45943" y="138164"/>
                    <a:pt x="47148" y="141871"/>
                    <a:pt x="48659" y="145438"/>
                  </a:cubicBezTo>
                  <a:close/>
                  <a:moveTo>
                    <a:pt x="113397" y="229146"/>
                  </a:moveTo>
                  <a:cubicBezTo>
                    <a:pt x="107284" y="229146"/>
                    <a:pt x="102309" y="224172"/>
                    <a:pt x="102309" y="218058"/>
                  </a:cubicBezTo>
                  <a:cubicBezTo>
                    <a:pt x="102309" y="214048"/>
                    <a:pt x="104505" y="210327"/>
                    <a:pt x="108034" y="208346"/>
                  </a:cubicBezTo>
                  <a:cubicBezTo>
                    <a:pt x="109365" y="207599"/>
                    <a:pt x="110100" y="206113"/>
                    <a:pt x="109886" y="204602"/>
                  </a:cubicBezTo>
                  <a:lnTo>
                    <a:pt x="107565" y="188240"/>
                  </a:lnTo>
                  <a:cubicBezTo>
                    <a:pt x="109483" y="188399"/>
                    <a:pt x="111416" y="188491"/>
                    <a:pt x="113397" y="188491"/>
                  </a:cubicBezTo>
                  <a:cubicBezTo>
                    <a:pt x="115378" y="188491"/>
                    <a:pt x="117311" y="188399"/>
                    <a:pt x="119229" y="188240"/>
                  </a:cubicBezTo>
                  <a:lnTo>
                    <a:pt x="116908" y="204602"/>
                  </a:lnTo>
                  <a:cubicBezTo>
                    <a:pt x="116694" y="206113"/>
                    <a:pt x="117429" y="207599"/>
                    <a:pt x="118760" y="208346"/>
                  </a:cubicBezTo>
                  <a:cubicBezTo>
                    <a:pt x="122289" y="210327"/>
                    <a:pt x="124485" y="214048"/>
                    <a:pt x="124485" y="218058"/>
                  </a:cubicBezTo>
                  <a:cubicBezTo>
                    <a:pt x="124485" y="224172"/>
                    <a:pt x="119510" y="229146"/>
                    <a:pt x="113397" y="229146"/>
                  </a:cubicBezTo>
                  <a:close/>
                  <a:moveTo>
                    <a:pt x="170661" y="187989"/>
                  </a:moveTo>
                  <a:cubicBezTo>
                    <a:pt x="174690" y="187508"/>
                    <a:pt x="178670" y="189253"/>
                    <a:pt x="181036" y="192475"/>
                  </a:cubicBezTo>
                  <a:cubicBezTo>
                    <a:pt x="182780" y="194874"/>
                    <a:pt x="183482" y="197805"/>
                    <a:pt x="183017" y="200728"/>
                  </a:cubicBezTo>
                  <a:cubicBezTo>
                    <a:pt x="182551" y="203656"/>
                    <a:pt x="180969" y="206228"/>
                    <a:pt x="178567" y="207972"/>
                  </a:cubicBezTo>
                  <a:cubicBezTo>
                    <a:pt x="173618" y="211561"/>
                    <a:pt x="166666" y="210452"/>
                    <a:pt x="163066" y="205500"/>
                  </a:cubicBezTo>
                  <a:cubicBezTo>
                    <a:pt x="160712" y="202258"/>
                    <a:pt x="160298" y="197964"/>
                    <a:pt x="161994" y="194290"/>
                  </a:cubicBezTo>
                  <a:cubicBezTo>
                    <a:pt x="162656" y="192852"/>
                    <a:pt x="162331" y="191152"/>
                    <a:pt x="161185" y="190062"/>
                  </a:cubicBezTo>
                  <a:lnTo>
                    <a:pt x="145514" y="175167"/>
                  </a:lnTo>
                  <a:cubicBezTo>
                    <a:pt x="145488" y="175145"/>
                    <a:pt x="145455" y="175138"/>
                    <a:pt x="145433" y="175116"/>
                  </a:cubicBezTo>
                  <a:cubicBezTo>
                    <a:pt x="145226" y="174927"/>
                    <a:pt x="144978" y="174813"/>
                    <a:pt x="144735" y="174680"/>
                  </a:cubicBezTo>
                  <a:cubicBezTo>
                    <a:pt x="144553" y="174580"/>
                    <a:pt x="144391" y="174447"/>
                    <a:pt x="144199" y="174377"/>
                  </a:cubicBezTo>
                  <a:cubicBezTo>
                    <a:pt x="143966" y="174292"/>
                    <a:pt x="143714" y="174288"/>
                    <a:pt x="143471" y="174255"/>
                  </a:cubicBezTo>
                  <a:cubicBezTo>
                    <a:pt x="143249" y="174225"/>
                    <a:pt x="143034" y="174159"/>
                    <a:pt x="142813" y="174170"/>
                  </a:cubicBezTo>
                  <a:cubicBezTo>
                    <a:pt x="142595" y="174177"/>
                    <a:pt x="142388" y="174262"/>
                    <a:pt x="142173" y="174310"/>
                  </a:cubicBezTo>
                  <a:cubicBezTo>
                    <a:pt x="141915" y="174369"/>
                    <a:pt x="141656" y="174402"/>
                    <a:pt x="141412" y="174517"/>
                  </a:cubicBezTo>
                  <a:cubicBezTo>
                    <a:pt x="141379" y="174532"/>
                    <a:pt x="141345" y="174528"/>
                    <a:pt x="141316" y="174543"/>
                  </a:cubicBezTo>
                  <a:cubicBezTo>
                    <a:pt x="135591" y="177407"/>
                    <a:pt x="129426" y="179366"/>
                    <a:pt x="122995" y="180368"/>
                  </a:cubicBezTo>
                  <a:cubicBezTo>
                    <a:pt x="116668" y="181354"/>
                    <a:pt x="110130" y="181354"/>
                    <a:pt x="103806" y="180368"/>
                  </a:cubicBezTo>
                  <a:cubicBezTo>
                    <a:pt x="98399" y="179525"/>
                    <a:pt x="93202" y="177969"/>
                    <a:pt x="88276" y="175803"/>
                  </a:cubicBezTo>
                  <a:cubicBezTo>
                    <a:pt x="88560" y="172336"/>
                    <a:pt x="87067" y="167665"/>
                    <a:pt x="80840" y="163111"/>
                  </a:cubicBezTo>
                  <a:cubicBezTo>
                    <a:pt x="79191" y="161903"/>
                    <a:pt x="76881" y="162265"/>
                    <a:pt x="75677" y="163913"/>
                  </a:cubicBezTo>
                  <a:cubicBezTo>
                    <a:pt x="74472" y="165562"/>
                    <a:pt x="74830" y="167872"/>
                    <a:pt x="76479" y="169077"/>
                  </a:cubicBezTo>
                  <a:cubicBezTo>
                    <a:pt x="80736" y="172192"/>
                    <a:pt x="81235" y="174595"/>
                    <a:pt x="80906" y="175533"/>
                  </a:cubicBezTo>
                  <a:lnTo>
                    <a:pt x="65616" y="190062"/>
                  </a:lnTo>
                  <a:cubicBezTo>
                    <a:pt x="64471" y="191152"/>
                    <a:pt x="64145" y="192852"/>
                    <a:pt x="64807" y="194290"/>
                  </a:cubicBezTo>
                  <a:cubicBezTo>
                    <a:pt x="66500" y="197964"/>
                    <a:pt x="66089" y="202258"/>
                    <a:pt x="63731" y="205500"/>
                  </a:cubicBezTo>
                  <a:cubicBezTo>
                    <a:pt x="60132" y="210456"/>
                    <a:pt x="53172" y="211561"/>
                    <a:pt x="48234" y="207972"/>
                  </a:cubicBezTo>
                  <a:cubicBezTo>
                    <a:pt x="43278" y="204373"/>
                    <a:pt x="42169" y="197421"/>
                    <a:pt x="45751" y="192494"/>
                  </a:cubicBezTo>
                  <a:cubicBezTo>
                    <a:pt x="48135" y="189253"/>
                    <a:pt x="52115" y="187519"/>
                    <a:pt x="56140" y="187989"/>
                  </a:cubicBezTo>
                  <a:cubicBezTo>
                    <a:pt x="57681" y="188162"/>
                    <a:pt x="59219" y="187331"/>
                    <a:pt x="59895" y="185908"/>
                  </a:cubicBezTo>
                  <a:lnTo>
                    <a:pt x="69209" y="166393"/>
                  </a:lnTo>
                  <a:cubicBezTo>
                    <a:pt x="69881" y="164989"/>
                    <a:pt x="69597" y="163315"/>
                    <a:pt x="68506" y="162210"/>
                  </a:cubicBezTo>
                  <a:cubicBezTo>
                    <a:pt x="63994" y="157627"/>
                    <a:pt x="60242" y="152375"/>
                    <a:pt x="57330" y="146550"/>
                  </a:cubicBezTo>
                  <a:cubicBezTo>
                    <a:pt x="54403" y="140869"/>
                    <a:pt x="52411" y="134745"/>
                    <a:pt x="51405" y="128296"/>
                  </a:cubicBezTo>
                  <a:cubicBezTo>
                    <a:pt x="50847" y="125040"/>
                    <a:pt x="50567" y="121666"/>
                    <a:pt x="50567" y="118269"/>
                  </a:cubicBezTo>
                  <a:cubicBezTo>
                    <a:pt x="50567" y="116247"/>
                    <a:pt x="50711" y="114204"/>
                    <a:pt x="50918" y="112156"/>
                  </a:cubicBezTo>
                  <a:cubicBezTo>
                    <a:pt x="51646" y="111990"/>
                    <a:pt x="52426" y="111724"/>
                    <a:pt x="53239" y="111310"/>
                  </a:cubicBezTo>
                  <a:cubicBezTo>
                    <a:pt x="56528" y="109628"/>
                    <a:pt x="59026" y="106213"/>
                    <a:pt x="60660" y="101146"/>
                  </a:cubicBezTo>
                  <a:cubicBezTo>
                    <a:pt x="61285" y="99206"/>
                    <a:pt x="60220" y="97121"/>
                    <a:pt x="58276" y="96493"/>
                  </a:cubicBezTo>
                  <a:cubicBezTo>
                    <a:pt x="56332" y="95864"/>
                    <a:pt x="54251" y="96936"/>
                    <a:pt x="53623" y="98877"/>
                  </a:cubicBezTo>
                  <a:cubicBezTo>
                    <a:pt x="52004" y="103881"/>
                    <a:pt x="49720" y="105001"/>
                    <a:pt x="48911" y="105052"/>
                  </a:cubicBezTo>
                  <a:lnTo>
                    <a:pt x="30331" y="94988"/>
                  </a:lnTo>
                  <a:cubicBezTo>
                    <a:pt x="28942" y="94235"/>
                    <a:pt x="27223" y="94449"/>
                    <a:pt x="26066" y="95524"/>
                  </a:cubicBezTo>
                  <a:cubicBezTo>
                    <a:pt x="23095" y="98270"/>
                    <a:pt x="18889" y="99217"/>
                    <a:pt x="15071" y="97975"/>
                  </a:cubicBezTo>
                  <a:cubicBezTo>
                    <a:pt x="12240" y="97062"/>
                    <a:pt x="9945" y="95107"/>
                    <a:pt x="8600" y="92464"/>
                  </a:cubicBezTo>
                  <a:cubicBezTo>
                    <a:pt x="7258" y="89829"/>
                    <a:pt x="7029" y="86832"/>
                    <a:pt x="7956" y="84004"/>
                  </a:cubicBezTo>
                  <a:cubicBezTo>
                    <a:pt x="8869" y="81192"/>
                    <a:pt x="10824" y="78904"/>
                    <a:pt x="13463" y="77555"/>
                  </a:cubicBezTo>
                  <a:cubicBezTo>
                    <a:pt x="16110" y="76210"/>
                    <a:pt x="19111" y="75973"/>
                    <a:pt x="21908" y="76875"/>
                  </a:cubicBezTo>
                  <a:cubicBezTo>
                    <a:pt x="25719" y="78135"/>
                    <a:pt x="28587" y="81380"/>
                    <a:pt x="29389" y="85338"/>
                  </a:cubicBezTo>
                  <a:cubicBezTo>
                    <a:pt x="29699" y="86883"/>
                    <a:pt x="30960" y="88059"/>
                    <a:pt x="32523" y="88266"/>
                  </a:cubicBezTo>
                  <a:lnTo>
                    <a:pt x="53959" y="91111"/>
                  </a:lnTo>
                  <a:cubicBezTo>
                    <a:pt x="55504" y="91322"/>
                    <a:pt x="57005" y="90539"/>
                    <a:pt x="57725" y="89156"/>
                  </a:cubicBezTo>
                  <a:cubicBezTo>
                    <a:pt x="60675" y="83498"/>
                    <a:pt x="64515" y="78283"/>
                    <a:pt x="69142" y="73656"/>
                  </a:cubicBezTo>
                  <a:cubicBezTo>
                    <a:pt x="73718" y="69121"/>
                    <a:pt x="78936" y="65340"/>
                    <a:pt x="84658" y="62428"/>
                  </a:cubicBezTo>
                  <a:cubicBezTo>
                    <a:pt x="84661" y="62428"/>
                    <a:pt x="84661" y="62424"/>
                    <a:pt x="84665" y="62420"/>
                  </a:cubicBezTo>
                  <a:cubicBezTo>
                    <a:pt x="84672" y="62416"/>
                    <a:pt x="84680" y="62416"/>
                    <a:pt x="84687" y="62413"/>
                  </a:cubicBezTo>
                  <a:cubicBezTo>
                    <a:pt x="89532" y="59885"/>
                    <a:pt x="94655" y="58085"/>
                    <a:pt x="99933" y="56954"/>
                  </a:cubicBezTo>
                  <a:cubicBezTo>
                    <a:pt x="101736" y="59929"/>
                    <a:pt x="105661" y="62830"/>
                    <a:pt x="113397" y="62830"/>
                  </a:cubicBezTo>
                  <a:cubicBezTo>
                    <a:pt x="115437" y="62830"/>
                    <a:pt x="117093" y="61175"/>
                    <a:pt x="117093" y="59135"/>
                  </a:cubicBezTo>
                  <a:cubicBezTo>
                    <a:pt x="117093" y="57094"/>
                    <a:pt x="115437" y="55439"/>
                    <a:pt x="113397" y="55439"/>
                  </a:cubicBezTo>
                  <a:cubicBezTo>
                    <a:pt x="108123" y="55439"/>
                    <a:pt x="106319" y="53801"/>
                    <a:pt x="106038" y="52859"/>
                  </a:cubicBezTo>
                  <a:lnTo>
                    <a:pt x="109860" y="32084"/>
                  </a:lnTo>
                  <a:cubicBezTo>
                    <a:pt x="110148" y="30528"/>
                    <a:pt x="109413" y="28965"/>
                    <a:pt x="108034" y="28192"/>
                  </a:cubicBezTo>
                  <a:cubicBezTo>
                    <a:pt x="104505" y="26211"/>
                    <a:pt x="102309" y="22490"/>
                    <a:pt x="102309" y="18480"/>
                  </a:cubicBezTo>
                  <a:cubicBezTo>
                    <a:pt x="102309" y="12367"/>
                    <a:pt x="107284" y="7392"/>
                    <a:pt x="113397" y="7392"/>
                  </a:cubicBezTo>
                  <a:cubicBezTo>
                    <a:pt x="119510" y="7392"/>
                    <a:pt x="124485" y="12367"/>
                    <a:pt x="124485" y="18480"/>
                  </a:cubicBezTo>
                  <a:cubicBezTo>
                    <a:pt x="124485" y="22490"/>
                    <a:pt x="122289" y="26211"/>
                    <a:pt x="118760" y="28192"/>
                  </a:cubicBezTo>
                  <a:cubicBezTo>
                    <a:pt x="117381" y="28965"/>
                    <a:pt x="116646" y="30532"/>
                    <a:pt x="116934" y="32084"/>
                  </a:cubicBezTo>
                  <a:cubicBezTo>
                    <a:pt x="116934" y="32084"/>
                    <a:pt x="120630" y="52127"/>
                    <a:pt x="120837" y="53288"/>
                  </a:cubicBezTo>
                  <a:cubicBezTo>
                    <a:pt x="121084" y="54840"/>
                    <a:pt x="122300" y="56093"/>
                    <a:pt x="123897" y="56351"/>
                  </a:cubicBezTo>
                  <a:cubicBezTo>
                    <a:pt x="130232" y="57375"/>
                    <a:pt x="136360" y="59412"/>
                    <a:pt x="142107" y="62413"/>
                  </a:cubicBezTo>
                  <a:cubicBezTo>
                    <a:pt x="142114" y="62416"/>
                    <a:pt x="142122" y="62416"/>
                    <a:pt x="142129" y="62420"/>
                  </a:cubicBezTo>
                  <a:cubicBezTo>
                    <a:pt x="142133" y="62420"/>
                    <a:pt x="142133" y="62424"/>
                    <a:pt x="142136" y="62428"/>
                  </a:cubicBezTo>
                  <a:cubicBezTo>
                    <a:pt x="147858" y="65340"/>
                    <a:pt x="153076" y="69117"/>
                    <a:pt x="157652" y="73656"/>
                  </a:cubicBezTo>
                  <a:cubicBezTo>
                    <a:pt x="161536" y="77540"/>
                    <a:pt x="164829" y="81861"/>
                    <a:pt x="167542" y="86488"/>
                  </a:cubicBezTo>
                  <a:cubicBezTo>
                    <a:pt x="165269" y="89130"/>
                    <a:pt x="163739" y="93795"/>
                    <a:pt x="166130" y="101153"/>
                  </a:cubicBezTo>
                  <a:cubicBezTo>
                    <a:pt x="166762" y="103094"/>
                    <a:pt x="168847" y="104162"/>
                    <a:pt x="170787" y="103526"/>
                  </a:cubicBezTo>
                  <a:cubicBezTo>
                    <a:pt x="172727" y="102894"/>
                    <a:pt x="173792" y="100810"/>
                    <a:pt x="173160" y="98869"/>
                  </a:cubicBezTo>
                  <a:cubicBezTo>
                    <a:pt x="171522" y="93835"/>
                    <a:pt x="172531" y="91603"/>
                    <a:pt x="173348" y="91041"/>
                  </a:cubicBezTo>
                  <a:lnTo>
                    <a:pt x="194267" y="88266"/>
                  </a:lnTo>
                  <a:cubicBezTo>
                    <a:pt x="195830" y="88059"/>
                    <a:pt x="197091" y="86880"/>
                    <a:pt x="197401" y="85338"/>
                  </a:cubicBezTo>
                  <a:cubicBezTo>
                    <a:pt x="198203" y="81380"/>
                    <a:pt x="201071" y="78139"/>
                    <a:pt x="204860" y="76882"/>
                  </a:cubicBezTo>
                  <a:cubicBezTo>
                    <a:pt x="210692" y="75001"/>
                    <a:pt x="216949" y="78191"/>
                    <a:pt x="218837" y="84019"/>
                  </a:cubicBezTo>
                  <a:cubicBezTo>
                    <a:pt x="219761" y="86832"/>
                    <a:pt x="219532" y="89829"/>
                    <a:pt x="218191" y="92464"/>
                  </a:cubicBezTo>
                  <a:cubicBezTo>
                    <a:pt x="216845" y="95107"/>
                    <a:pt x="214550" y="97062"/>
                    <a:pt x="211715" y="97978"/>
                  </a:cubicBezTo>
                  <a:cubicBezTo>
                    <a:pt x="207916" y="99206"/>
                    <a:pt x="203699" y="98274"/>
                    <a:pt x="200724" y="95524"/>
                  </a:cubicBezTo>
                  <a:cubicBezTo>
                    <a:pt x="199563" y="94453"/>
                    <a:pt x="197845" y="94231"/>
                    <a:pt x="196455" y="94992"/>
                  </a:cubicBezTo>
                  <a:lnTo>
                    <a:pt x="177458" y="105304"/>
                  </a:lnTo>
                  <a:cubicBezTo>
                    <a:pt x="176105" y="106039"/>
                    <a:pt x="175348" y="107536"/>
                    <a:pt x="175562" y="109063"/>
                  </a:cubicBezTo>
                  <a:cubicBezTo>
                    <a:pt x="176002" y="112226"/>
                    <a:pt x="176227" y="115323"/>
                    <a:pt x="176227" y="118269"/>
                  </a:cubicBezTo>
                  <a:cubicBezTo>
                    <a:pt x="176227" y="121666"/>
                    <a:pt x="175946" y="125040"/>
                    <a:pt x="175381" y="128344"/>
                  </a:cubicBezTo>
                  <a:cubicBezTo>
                    <a:pt x="174383" y="134742"/>
                    <a:pt x="172395" y="140869"/>
                    <a:pt x="169445" y="146591"/>
                  </a:cubicBezTo>
                  <a:cubicBezTo>
                    <a:pt x="167013" y="151451"/>
                    <a:pt x="163942" y="155912"/>
                    <a:pt x="160353" y="159940"/>
                  </a:cubicBezTo>
                  <a:cubicBezTo>
                    <a:pt x="157138" y="158591"/>
                    <a:pt x="152226" y="158569"/>
                    <a:pt x="145969" y="163100"/>
                  </a:cubicBezTo>
                  <a:cubicBezTo>
                    <a:pt x="144317" y="164298"/>
                    <a:pt x="143947" y="166608"/>
                    <a:pt x="145141" y="168260"/>
                  </a:cubicBezTo>
                  <a:cubicBezTo>
                    <a:pt x="146339" y="169912"/>
                    <a:pt x="148645" y="170282"/>
                    <a:pt x="150301" y="169088"/>
                  </a:cubicBezTo>
                  <a:cubicBezTo>
                    <a:pt x="154580" y="165991"/>
                    <a:pt x="157023" y="166268"/>
                    <a:pt x="157814" y="166870"/>
                  </a:cubicBezTo>
                  <a:lnTo>
                    <a:pt x="166899" y="185908"/>
                  </a:lnTo>
                  <a:cubicBezTo>
                    <a:pt x="167583" y="187331"/>
                    <a:pt x="169094" y="188159"/>
                    <a:pt x="170661" y="187989"/>
                  </a:cubicBezTo>
                  <a:close/>
                  <a:moveTo>
                    <a:pt x="218837" y="152537"/>
                  </a:moveTo>
                  <a:cubicBezTo>
                    <a:pt x="217925" y="155350"/>
                    <a:pt x="215969" y="157638"/>
                    <a:pt x="213331" y="158987"/>
                  </a:cubicBezTo>
                  <a:cubicBezTo>
                    <a:pt x="210688" y="160336"/>
                    <a:pt x="207687" y="160572"/>
                    <a:pt x="204885" y="159667"/>
                  </a:cubicBezTo>
                  <a:cubicBezTo>
                    <a:pt x="201075" y="158407"/>
                    <a:pt x="198207" y="155162"/>
                    <a:pt x="197405" y="151203"/>
                  </a:cubicBezTo>
                  <a:cubicBezTo>
                    <a:pt x="197102" y="149714"/>
                    <a:pt x="195919" y="148561"/>
                    <a:pt x="194422" y="148298"/>
                  </a:cubicBezTo>
                  <a:lnTo>
                    <a:pt x="178134" y="145434"/>
                  </a:lnTo>
                  <a:cubicBezTo>
                    <a:pt x="179653" y="141853"/>
                    <a:pt x="180855" y="138146"/>
                    <a:pt x="181734" y="134346"/>
                  </a:cubicBezTo>
                  <a:lnTo>
                    <a:pt x="196595" y="141620"/>
                  </a:lnTo>
                  <a:cubicBezTo>
                    <a:pt x="197963" y="142292"/>
                    <a:pt x="199604" y="142052"/>
                    <a:pt x="200728" y="141014"/>
                  </a:cubicBezTo>
                  <a:cubicBezTo>
                    <a:pt x="203703" y="138271"/>
                    <a:pt x="207912" y="137329"/>
                    <a:pt x="211723" y="138563"/>
                  </a:cubicBezTo>
                  <a:cubicBezTo>
                    <a:pt x="214554" y="139476"/>
                    <a:pt x="216849" y="141431"/>
                    <a:pt x="218194" y="144074"/>
                  </a:cubicBezTo>
                  <a:cubicBezTo>
                    <a:pt x="219536" y="146713"/>
                    <a:pt x="219765" y="149710"/>
                    <a:pt x="218837" y="152537"/>
                  </a:cubicBezTo>
                  <a:close/>
                </a:path>
              </a:pathLst>
            </a:custGeom>
            <a:solidFill>
              <a:schemeClr val="bg1"/>
            </a:solidFill>
            <a:ln w="35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A0BCBA29-E117-3958-62B2-555AA51D5643}"/>
              </a:ext>
            </a:extLst>
          </p:cNvPr>
          <p:cNvGrpSpPr/>
          <p:nvPr/>
        </p:nvGrpSpPr>
        <p:grpSpPr>
          <a:xfrm>
            <a:off x="8702389" y="3535925"/>
            <a:ext cx="2443131" cy="1974004"/>
            <a:chOff x="8702389" y="3227916"/>
            <a:chExt cx="2443131" cy="1974004"/>
          </a:xfrm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AA15E422-C8EA-4F16-906E-FAB94655B316}"/>
                </a:ext>
              </a:extLst>
            </p:cNvPr>
            <p:cNvSpPr/>
            <p:nvPr/>
          </p:nvSpPr>
          <p:spPr>
            <a:xfrm>
              <a:off x="8702389" y="3227916"/>
              <a:ext cx="2443131" cy="1974004"/>
            </a:xfrm>
            <a:prstGeom prst="roundRect">
              <a:avLst>
                <a:gd name="adj" fmla="val 2433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897EE063-5F12-1128-6079-F6D9B17CE486}"/>
                </a:ext>
              </a:extLst>
            </p:cNvPr>
            <p:cNvSpPr txBox="1"/>
            <p:nvPr/>
          </p:nvSpPr>
          <p:spPr>
            <a:xfrm>
              <a:off x="8999299" y="4165139"/>
              <a:ext cx="1993821" cy="45134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z="1400" dirty="0">
                  <a:solidFill>
                    <a:srgbClr val="1F2937"/>
                  </a:solidFill>
                  <a:ea typeface="Inter" panose="02000503000000020004" pitchFamily="50" charset="0"/>
                  <a:cs typeface="Inter" panose="02000503000000020004" pitchFamily="50" charset="0"/>
                </a:rPr>
                <a:t>Emergence</a:t>
              </a:r>
              <a:br>
                <a:rPr lang="en-US" sz="1400" dirty="0">
                  <a:solidFill>
                    <a:srgbClr val="1F2937"/>
                  </a:solidFill>
                  <a:ea typeface="Inter" panose="02000503000000020004" pitchFamily="50" charset="0"/>
                  <a:cs typeface="Inter" panose="02000503000000020004" pitchFamily="50" charset="0"/>
                </a:rPr>
              </a:br>
              <a:r>
                <a:rPr lang="en-US" sz="1400" dirty="0">
                  <a:solidFill>
                    <a:srgbClr val="1F2937"/>
                  </a:solidFill>
                  <a:ea typeface="Inter" panose="02000503000000020004" pitchFamily="50" charset="0"/>
                  <a:cs typeface="Inter" panose="02000503000000020004" pitchFamily="50" charset="0"/>
                </a:rPr>
                <a:t>of wireless devices</a:t>
              </a:r>
            </a:p>
          </p:txBody>
        </p:sp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54E810A8-9672-457B-DB22-E5F1DC1B46EB}"/>
                </a:ext>
              </a:extLst>
            </p:cNvPr>
            <p:cNvGrpSpPr/>
            <p:nvPr/>
          </p:nvGrpSpPr>
          <p:grpSpPr>
            <a:xfrm>
              <a:off x="9003033" y="3531310"/>
              <a:ext cx="358483" cy="358483"/>
              <a:chOff x="9003033" y="3531310"/>
              <a:chExt cx="358483" cy="358483"/>
            </a:xfrm>
          </p:grpSpPr>
          <p:sp>
            <p:nvSpPr>
              <p:cNvPr id="29" name="Rectangle : coins arrondis 28">
                <a:extLst>
                  <a:ext uri="{FF2B5EF4-FFF2-40B4-BE49-F238E27FC236}">
                    <a16:creationId xmlns:a16="http://schemas.microsoft.com/office/drawing/2014/main" id="{31AD4124-DCD7-68BF-5057-6CCCAD4C1BC6}"/>
                  </a:ext>
                </a:extLst>
              </p:cNvPr>
              <p:cNvSpPr/>
              <p:nvPr/>
            </p:nvSpPr>
            <p:spPr>
              <a:xfrm>
                <a:off x="9003033" y="3531310"/>
                <a:ext cx="358483" cy="358483"/>
              </a:xfrm>
              <a:prstGeom prst="roundRect">
                <a:avLst>
                  <a:gd name="adj" fmla="val 7258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381000" sx="123000" sy="123000" algn="ctr" rotWithShape="0">
                  <a:prstClr val="black">
                    <a:alpha val="1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" name="Forme libre : forme 29">
                <a:extLst>
                  <a:ext uri="{FF2B5EF4-FFF2-40B4-BE49-F238E27FC236}">
                    <a16:creationId xmlns:a16="http://schemas.microsoft.com/office/drawing/2014/main" id="{6C37FA7B-E90B-4A43-3E43-EF9F2E11E698}"/>
                  </a:ext>
                </a:extLst>
              </p:cNvPr>
              <p:cNvSpPr/>
              <p:nvPr/>
            </p:nvSpPr>
            <p:spPr>
              <a:xfrm>
                <a:off x="9076055" y="3640181"/>
                <a:ext cx="226058" cy="156123"/>
              </a:xfrm>
              <a:custGeom>
                <a:avLst/>
                <a:gdLst>
                  <a:gd name="connsiteX0" fmla="*/ 113503 w 226058"/>
                  <a:gd name="connsiteY0" fmla="*/ 125899 h 156123"/>
                  <a:gd name="connsiteX1" fmla="*/ 150675 w 226058"/>
                  <a:gd name="connsiteY1" fmla="*/ 140595 h 156123"/>
                  <a:gd name="connsiteX2" fmla="*/ 150675 w 226058"/>
                  <a:gd name="connsiteY2" fmla="*/ 152106 h 156123"/>
                  <a:gd name="connsiteX3" fmla="*/ 139164 w 226058"/>
                  <a:gd name="connsiteY3" fmla="*/ 152106 h 156123"/>
                  <a:gd name="connsiteX4" fmla="*/ 87172 w 226058"/>
                  <a:gd name="connsiteY4" fmla="*/ 153737 h 156123"/>
                  <a:gd name="connsiteX5" fmla="*/ 81414 w 226058"/>
                  <a:gd name="connsiteY5" fmla="*/ 156123 h 156123"/>
                  <a:gd name="connsiteX6" fmla="*/ 75658 w 226058"/>
                  <a:gd name="connsiteY6" fmla="*/ 153737 h 156123"/>
                  <a:gd name="connsiteX7" fmla="*/ 75658 w 226058"/>
                  <a:gd name="connsiteY7" fmla="*/ 142226 h 156123"/>
                  <a:gd name="connsiteX8" fmla="*/ 113503 w 226058"/>
                  <a:gd name="connsiteY8" fmla="*/ 125899 h 156123"/>
                  <a:gd name="connsiteX9" fmla="*/ 114712 w 226058"/>
                  <a:gd name="connsiteY9" fmla="*/ 63704 h 156123"/>
                  <a:gd name="connsiteX10" fmla="*/ 114907 w 226058"/>
                  <a:gd name="connsiteY10" fmla="*/ 63704 h 156123"/>
                  <a:gd name="connsiteX11" fmla="*/ 186243 w 226058"/>
                  <a:gd name="connsiteY11" fmla="*/ 93399 h 156123"/>
                  <a:gd name="connsiteX12" fmla="*/ 186199 w 226058"/>
                  <a:gd name="connsiteY12" fmla="*/ 104910 h 156123"/>
                  <a:gd name="connsiteX13" fmla="*/ 174687 w 226058"/>
                  <a:gd name="connsiteY13" fmla="*/ 104867 h 156123"/>
                  <a:gd name="connsiteX14" fmla="*/ 114877 w 226058"/>
                  <a:gd name="connsiteY14" fmla="*/ 79987 h 156123"/>
                  <a:gd name="connsiteX15" fmla="*/ 114712 w 226058"/>
                  <a:gd name="connsiteY15" fmla="*/ 79987 h 156123"/>
                  <a:gd name="connsiteX16" fmla="*/ 51342 w 226058"/>
                  <a:gd name="connsiteY16" fmla="*/ 106514 h 156123"/>
                  <a:gd name="connsiteX17" fmla="*/ 45591 w 226058"/>
                  <a:gd name="connsiteY17" fmla="*/ 108902 h 156123"/>
                  <a:gd name="connsiteX18" fmla="*/ 39833 w 226058"/>
                  <a:gd name="connsiteY18" fmla="*/ 106517 h 156123"/>
                  <a:gd name="connsiteX19" fmla="*/ 39833 w 226058"/>
                  <a:gd name="connsiteY19" fmla="*/ 95005 h 156123"/>
                  <a:gd name="connsiteX20" fmla="*/ 114712 w 226058"/>
                  <a:gd name="connsiteY20" fmla="*/ 63704 h 156123"/>
                  <a:gd name="connsiteX21" fmla="*/ 112942 w 226058"/>
                  <a:gd name="connsiteY21" fmla="*/ 10 h 156123"/>
                  <a:gd name="connsiteX22" fmla="*/ 223673 w 226058"/>
                  <a:gd name="connsiteY22" fmla="*/ 44528 h 156123"/>
                  <a:gd name="connsiteX23" fmla="*/ 223674 w 226058"/>
                  <a:gd name="connsiteY23" fmla="*/ 56042 h 156123"/>
                  <a:gd name="connsiteX24" fmla="*/ 212162 w 226058"/>
                  <a:gd name="connsiteY24" fmla="*/ 56042 h 156123"/>
                  <a:gd name="connsiteX25" fmla="*/ 113116 w 226058"/>
                  <a:gd name="connsiteY25" fmla="*/ 16296 h 156123"/>
                  <a:gd name="connsiteX26" fmla="*/ 13897 w 226058"/>
                  <a:gd name="connsiteY26" fmla="*/ 57673 h 156123"/>
                  <a:gd name="connsiteX27" fmla="*/ 8141 w 226058"/>
                  <a:gd name="connsiteY27" fmla="*/ 60054 h 156123"/>
                  <a:gd name="connsiteX28" fmla="*/ 2385 w 226058"/>
                  <a:gd name="connsiteY28" fmla="*/ 57668 h 156123"/>
                  <a:gd name="connsiteX29" fmla="*/ 2385 w 226058"/>
                  <a:gd name="connsiteY29" fmla="*/ 46156 h 156123"/>
                  <a:gd name="connsiteX30" fmla="*/ 112942 w 226058"/>
                  <a:gd name="connsiteY30" fmla="*/ 10 h 156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26058" h="156123">
                    <a:moveTo>
                      <a:pt x="113503" y="125899"/>
                    </a:moveTo>
                    <a:cubicBezTo>
                      <a:pt x="127087" y="125603"/>
                      <a:pt x="140558" y="130479"/>
                      <a:pt x="150675" y="140595"/>
                    </a:cubicBezTo>
                    <a:cubicBezTo>
                      <a:pt x="153856" y="143773"/>
                      <a:pt x="153856" y="148926"/>
                      <a:pt x="150675" y="152106"/>
                    </a:cubicBezTo>
                    <a:cubicBezTo>
                      <a:pt x="147500" y="155287"/>
                      <a:pt x="142344" y="155287"/>
                      <a:pt x="139164" y="152106"/>
                    </a:cubicBezTo>
                    <a:cubicBezTo>
                      <a:pt x="125510" y="138459"/>
                      <a:pt x="101702" y="139205"/>
                      <a:pt x="87172" y="153737"/>
                    </a:cubicBezTo>
                    <a:cubicBezTo>
                      <a:pt x="85582" y="155328"/>
                      <a:pt x="83498" y="156123"/>
                      <a:pt x="81414" y="156123"/>
                    </a:cubicBezTo>
                    <a:cubicBezTo>
                      <a:pt x="79329" y="156123"/>
                      <a:pt x="77245" y="155328"/>
                      <a:pt x="75658" y="153737"/>
                    </a:cubicBezTo>
                    <a:cubicBezTo>
                      <a:pt x="72477" y="150560"/>
                      <a:pt x="72477" y="145406"/>
                      <a:pt x="75658" y="142226"/>
                    </a:cubicBezTo>
                    <a:cubicBezTo>
                      <a:pt x="86224" y="131660"/>
                      <a:pt x="99920" y="126194"/>
                      <a:pt x="113503" y="125899"/>
                    </a:cubicBezTo>
                    <a:close/>
                    <a:moveTo>
                      <a:pt x="114712" y="63704"/>
                    </a:moveTo>
                    <a:cubicBezTo>
                      <a:pt x="114777" y="63704"/>
                      <a:pt x="114843" y="63704"/>
                      <a:pt x="114907" y="63704"/>
                    </a:cubicBezTo>
                    <a:cubicBezTo>
                      <a:pt x="141951" y="63756"/>
                      <a:pt x="167284" y="74299"/>
                      <a:pt x="186243" y="93399"/>
                    </a:cubicBezTo>
                    <a:cubicBezTo>
                      <a:pt x="189410" y="96590"/>
                      <a:pt x="189391" y="101744"/>
                      <a:pt x="186199" y="104910"/>
                    </a:cubicBezTo>
                    <a:cubicBezTo>
                      <a:pt x="183008" y="108080"/>
                      <a:pt x="177849" y="108058"/>
                      <a:pt x="174687" y="104867"/>
                    </a:cubicBezTo>
                    <a:cubicBezTo>
                      <a:pt x="158800" y="88866"/>
                      <a:pt x="137557" y="80027"/>
                      <a:pt x="114877" y="79987"/>
                    </a:cubicBezTo>
                    <a:cubicBezTo>
                      <a:pt x="114820" y="79987"/>
                      <a:pt x="114766" y="79987"/>
                      <a:pt x="114712" y="79987"/>
                    </a:cubicBezTo>
                    <a:cubicBezTo>
                      <a:pt x="90955" y="79987"/>
                      <a:pt x="68458" y="89404"/>
                      <a:pt x="51342" y="106514"/>
                    </a:cubicBezTo>
                    <a:cubicBezTo>
                      <a:pt x="49757" y="108107"/>
                      <a:pt x="47673" y="108902"/>
                      <a:pt x="45591" y="108902"/>
                    </a:cubicBezTo>
                    <a:cubicBezTo>
                      <a:pt x="43507" y="108902"/>
                      <a:pt x="41423" y="108107"/>
                      <a:pt x="39833" y="106517"/>
                    </a:cubicBezTo>
                    <a:cubicBezTo>
                      <a:pt x="36654" y="103336"/>
                      <a:pt x="36654" y="98183"/>
                      <a:pt x="39833" y="95005"/>
                    </a:cubicBezTo>
                    <a:cubicBezTo>
                      <a:pt x="60020" y="74817"/>
                      <a:pt x="86608" y="63704"/>
                      <a:pt x="114712" y="63704"/>
                    </a:cubicBezTo>
                    <a:close/>
                    <a:moveTo>
                      <a:pt x="112942" y="10"/>
                    </a:moveTo>
                    <a:cubicBezTo>
                      <a:pt x="155275" y="-467"/>
                      <a:pt x="194519" y="15371"/>
                      <a:pt x="223673" y="44528"/>
                    </a:cubicBezTo>
                    <a:cubicBezTo>
                      <a:pt x="226854" y="47706"/>
                      <a:pt x="226854" y="52862"/>
                      <a:pt x="223674" y="56042"/>
                    </a:cubicBezTo>
                    <a:cubicBezTo>
                      <a:pt x="220494" y="59221"/>
                      <a:pt x="215343" y="59221"/>
                      <a:pt x="212162" y="56042"/>
                    </a:cubicBezTo>
                    <a:cubicBezTo>
                      <a:pt x="186126" y="30006"/>
                      <a:pt x="150944" y="15859"/>
                      <a:pt x="113116" y="16296"/>
                    </a:cubicBezTo>
                    <a:cubicBezTo>
                      <a:pt x="75413" y="16698"/>
                      <a:pt x="40177" y="31393"/>
                      <a:pt x="13897" y="57673"/>
                    </a:cubicBezTo>
                    <a:cubicBezTo>
                      <a:pt x="12309" y="59259"/>
                      <a:pt x="10225" y="60054"/>
                      <a:pt x="8141" y="60054"/>
                    </a:cubicBezTo>
                    <a:cubicBezTo>
                      <a:pt x="6056" y="60054"/>
                      <a:pt x="3972" y="59259"/>
                      <a:pt x="2385" y="57668"/>
                    </a:cubicBezTo>
                    <a:cubicBezTo>
                      <a:pt x="-796" y="54491"/>
                      <a:pt x="-796" y="49334"/>
                      <a:pt x="2385" y="46156"/>
                    </a:cubicBezTo>
                    <a:cubicBezTo>
                      <a:pt x="31691" y="16847"/>
                      <a:pt x="70957" y="459"/>
                      <a:pt x="112942" y="1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E813A"/>
                  </a:gs>
                  <a:gs pos="100000">
                    <a:srgbClr val="FFAF48"/>
                  </a:gs>
                </a:gsLst>
                <a:lin ang="0" scaled="0"/>
              </a:gradFill>
              <a:ln w="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BCDDF1A8-763D-EB1C-1346-DAC723995AF5}"/>
              </a:ext>
            </a:extLst>
          </p:cNvPr>
          <p:cNvGrpSpPr/>
          <p:nvPr/>
        </p:nvGrpSpPr>
        <p:grpSpPr>
          <a:xfrm>
            <a:off x="6146609" y="3535925"/>
            <a:ext cx="2443131" cy="1974004"/>
            <a:chOff x="6146609" y="3227916"/>
            <a:chExt cx="2443131" cy="1974004"/>
          </a:xfrm>
        </p:grpSpPr>
        <p:sp>
          <p:nvSpPr>
            <p:cNvPr id="33" name="Rectangle : coins arrondis 32">
              <a:extLst>
                <a:ext uri="{FF2B5EF4-FFF2-40B4-BE49-F238E27FC236}">
                  <a16:creationId xmlns:a16="http://schemas.microsoft.com/office/drawing/2014/main" id="{43C107F9-75B0-C13E-AC5C-7F9C9BA21489}"/>
                </a:ext>
              </a:extLst>
            </p:cNvPr>
            <p:cNvSpPr/>
            <p:nvPr/>
          </p:nvSpPr>
          <p:spPr>
            <a:xfrm>
              <a:off x="6146609" y="3227916"/>
              <a:ext cx="2443131" cy="1974004"/>
            </a:xfrm>
            <a:prstGeom prst="roundRect">
              <a:avLst>
                <a:gd name="adj" fmla="val 2433"/>
              </a:avLst>
            </a:prstGeom>
            <a:gradFill>
              <a:gsLst>
                <a:gs pos="0">
                  <a:srgbClr val="FE813A"/>
                </a:gs>
                <a:gs pos="100000">
                  <a:srgbClr val="FFAF48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AED30CAF-3967-CB38-BD1D-9AF88E23B836}"/>
                </a:ext>
              </a:extLst>
            </p:cNvPr>
            <p:cNvSpPr txBox="1"/>
            <p:nvPr/>
          </p:nvSpPr>
          <p:spPr>
            <a:xfrm>
              <a:off x="6443519" y="4165139"/>
              <a:ext cx="2055321" cy="6777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z="1400" dirty="0">
                  <a:solidFill>
                    <a:schemeClr val="bg1"/>
                  </a:solidFill>
                  <a:ea typeface="Inter" panose="02000503000000020004" pitchFamily="50" charset="0"/>
                  <a:cs typeface="Inter" panose="02000503000000020004" pitchFamily="50" charset="0"/>
                </a:rPr>
                <a:t>Development of</a:t>
              </a:r>
              <a:br>
                <a:rPr lang="en-US" sz="1400" dirty="0">
                  <a:solidFill>
                    <a:schemeClr val="bg1"/>
                  </a:solidFill>
                  <a:ea typeface="Inter" panose="02000503000000020004" pitchFamily="50" charset="0"/>
                  <a:cs typeface="Inter" panose="02000503000000020004" pitchFamily="50" charset="0"/>
                </a:rPr>
              </a:br>
              <a:r>
                <a:rPr lang="en-US" sz="1400" dirty="0">
                  <a:solidFill>
                    <a:schemeClr val="bg1"/>
                  </a:solidFill>
                  <a:ea typeface="Inter" panose="02000503000000020004" pitchFamily="50" charset="0"/>
                  <a:cs typeface="Inter" panose="02000503000000020004" pitchFamily="50" charset="0"/>
                </a:rPr>
                <a:t>instant communication</a:t>
              </a:r>
              <a:br>
                <a:rPr lang="en-US" sz="1400" dirty="0">
                  <a:solidFill>
                    <a:schemeClr val="bg1"/>
                  </a:solidFill>
                  <a:ea typeface="Inter" panose="02000503000000020004" pitchFamily="50" charset="0"/>
                  <a:cs typeface="Inter" panose="02000503000000020004" pitchFamily="50" charset="0"/>
                </a:rPr>
              </a:br>
              <a:r>
                <a:rPr lang="en-US" sz="1400" dirty="0">
                  <a:solidFill>
                    <a:schemeClr val="bg1"/>
                  </a:solidFill>
                  <a:ea typeface="Inter" panose="02000503000000020004" pitchFamily="50" charset="0"/>
                  <a:cs typeface="Inter" panose="02000503000000020004" pitchFamily="50" charset="0"/>
                </a:rPr>
                <a:t>tools</a:t>
              </a: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064AE14F-AABA-950D-59A2-CD2CECC07C3E}"/>
                </a:ext>
              </a:extLst>
            </p:cNvPr>
            <p:cNvSpPr/>
            <p:nvPr/>
          </p:nvSpPr>
          <p:spPr>
            <a:xfrm>
              <a:off x="6447253" y="3531310"/>
              <a:ext cx="358483" cy="358483"/>
            </a:xfrm>
            <a:prstGeom prst="roundRect">
              <a:avLst>
                <a:gd name="adj" fmla="val 7258"/>
              </a:avLst>
            </a:prstGeom>
            <a:solidFill>
              <a:schemeClr val="bg1"/>
            </a:solidFill>
            <a:ln>
              <a:noFill/>
            </a:ln>
            <a:effectLst>
              <a:outerShdw blurRad="381000" sx="123000" sy="123000" algn="c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68" name="Graphique 117">
              <a:extLst>
                <a:ext uri="{FF2B5EF4-FFF2-40B4-BE49-F238E27FC236}">
                  <a16:creationId xmlns:a16="http://schemas.microsoft.com/office/drawing/2014/main" id="{B74F4CDB-229A-137F-5977-236AFBACB1CC}"/>
                </a:ext>
              </a:extLst>
            </p:cNvPr>
            <p:cNvGrpSpPr/>
            <p:nvPr/>
          </p:nvGrpSpPr>
          <p:grpSpPr>
            <a:xfrm>
              <a:off x="6526213" y="3597593"/>
              <a:ext cx="216535" cy="216540"/>
              <a:chOff x="6529389" y="3594417"/>
              <a:chExt cx="216535" cy="216540"/>
            </a:xfrm>
            <a:gradFill>
              <a:gsLst>
                <a:gs pos="0">
                  <a:srgbClr val="FE813A"/>
                </a:gs>
                <a:gs pos="100000">
                  <a:srgbClr val="FFAF48"/>
                </a:gs>
              </a:gsLst>
              <a:lin ang="0" scaled="0"/>
            </a:gradFill>
          </p:grpSpPr>
          <p:sp>
            <p:nvSpPr>
              <p:cNvPr id="69" name="Forme libre : forme 68">
                <a:extLst>
                  <a:ext uri="{FF2B5EF4-FFF2-40B4-BE49-F238E27FC236}">
                    <a16:creationId xmlns:a16="http://schemas.microsoft.com/office/drawing/2014/main" id="{F1252B07-8F89-E600-486E-D29E04E317EB}"/>
                  </a:ext>
                </a:extLst>
              </p:cNvPr>
              <p:cNvSpPr/>
              <p:nvPr/>
            </p:nvSpPr>
            <p:spPr>
              <a:xfrm>
                <a:off x="6529389" y="3594417"/>
                <a:ext cx="166311" cy="168892"/>
              </a:xfrm>
              <a:custGeom>
                <a:avLst/>
                <a:gdLst>
                  <a:gd name="connsiteX0" fmla="*/ 24971 w 166311"/>
                  <a:gd name="connsiteY0" fmla="*/ 168892 h 168892"/>
                  <a:gd name="connsiteX1" fmla="*/ 4260 w 166311"/>
                  <a:gd name="connsiteY1" fmla="*/ 163448 h 168892"/>
                  <a:gd name="connsiteX2" fmla="*/ 1656 w 166311"/>
                  <a:gd name="connsiteY2" fmla="*/ 154309 h 168892"/>
                  <a:gd name="connsiteX3" fmla="*/ 7565 w 166311"/>
                  <a:gd name="connsiteY3" fmla="*/ 119055 h 168892"/>
                  <a:gd name="connsiteX4" fmla="*/ 0 w 166311"/>
                  <a:gd name="connsiteY4" fmla="*/ 82911 h 168892"/>
                  <a:gd name="connsiteX5" fmla="*/ 84859 w 166311"/>
                  <a:gd name="connsiteY5" fmla="*/ 16 h 168892"/>
                  <a:gd name="connsiteX6" fmla="*/ 166312 w 166311"/>
                  <a:gd name="connsiteY6" fmla="*/ 83115 h 168892"/>
                  <a:gd name="connsiteX7" fmla="*/ 51211 w 166311"/>
                  <a:gd name="connsiteY7" fmla="*/ 159875 h 168892"/>
                  <a:gd name="connsiteX8" fmla="*/ 24971 w 166311"/>
                  <a:gd name="connsiteY8" fmla="*/ 168892 h 168892"/>
                  <a:gd name="connsiteX9" fmla="*/ 16179 w 166311"/>
                  <a:gd name="connsiteY9" fmla="*/ 154650 h 168892"/>
                  <a:gd name="connsiteX10" fmla="*/ 45619 w 166311"/>
                  <a:gd name="connsiteY10" fmla="*/ 147706 h 168892"/>
                  <a:gd name="connsiteX11" fmla="*/ 52864 w 166311"/>
                  <a:gd name="connsiteY11" fmla="*/ 146527 h 168892"/>
                  <a:gd name="connsiteX12" fmla="*/ 153448 w 166311"/>
                  <a:gd name="connsiteY12" fmla="*/ 83115 h 168892"/>
                  <a:gd name="connsiteX13" fmla="*/ 84601 w 166311"/>
                  <a:gd name="connsiteY13" fmla="*/ 12877 h 168892"/>
                  <a:gd name="connsiteX14" fmla="*/ 12864 w 166311"/>
                  <a:gd name="connsiteY14" fmla="*/ 82942 h 168892"/>
                  <a:gd name="connsiteX15" fmla="*/ 20393 w 166311"/>
                  <a:gd name="connsiteY15" fmla="*/ 117351 h 168892"/>
                  <a:gd name="connsiteX16" fmla="*/ 16179 w 166311"/>
                  <a:gd name="connsiteY16" fmla="*/ 154650 h 168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6311" h="168892">
                    <a:moveTo>
                      <a:pt x="24971" y="168892"/>
                    </a:moveTo>
                    <a:cubicBezTo>
                      <a:pt x="17735" y="168892"/>
                      <a:pt x="10666" y="167046"/>
                      <a:pt x="4260" y="163448"/>
                    </a:cubicBezTo>
                    <a:cubicBezTo>
                      <a:pt x="963" y="161751"/>
                      <a:pt x="-313" y="157504"/>
                      <a:pt x="1656" y="154309"/>
                    </a:cubicBezTo>
                    <a:cubicBezTo>
                      <a:pt x="8198" y="143854"/>
                      <a:pt x="10561" y="131074"/>
                      <a:pt x="7565" y="119055"/>
                    </a:cubicBezTo>
                    <a:cubicBezTo>
                      <a:pt x="4461" y="106595"/>
                      <a:pt x="-32" y="96102"/>
                      <a:pt x="0" y="82911"/>
                    </a:cubicBezTo>
                    <a:cubicBezTo>
                      <a:pt x="112" y="36634"/>
                      <a:pt x="38630" y="-882"/>
                      <a:pt x="84859" y="16"/>
                    </a:cubicBezTo>
                    <a:cubicBezTo>
                      <a:pt x="129512" y="915"/>
                      <a:pt x="166311" y="38451"/>
                      <a:pt x="166312" y="83115"/>
                    </a:cubicBezTo>
                    <a:cubicBezTo>
                      <a:pt x="166312" y="141447"/>
                      <a:pt x="105180" y="182401"/>
                      <a:pt x="51211" y="159875"/>
                    </a:cubicBezTo>
                    <a:cubicBezTo>
                      <a:pt x="43772" y="165714"/>
                      <a:pt x="34422" y="168892"/>
                      <a:pt x="24971" y="168892"/>
                    </a:cubicBezTo>
                    <a:close/>
                    <a:moveTo>
                      <a:pt x="16179" y="154650"/>
                    </a:moveTo>
                    <a:cubicBezTo>
                      <a:pt x="26345" y="157808"/>
                      <a:pt x="37779" y="155285"/>
                      <a:pt x="45619" y="147706"/>
                    </a:cubicBezTo>
                    <a:cubicBezTo>
                      <a:pt x="47551" y="145838"/>
                      <a:pt x="50440" y="145368"/>
                      <a:pt x="52864" y="146527"/>
                    </a:cubicBezTo>
                    <a:cubicBezTo>
                      <a:pt x="99069" y="168619"/>
                      <a:pt x="153448" y="133993"/>
                      <a:pt x="153448" y="83115"/>
                    </a:cubicBezTo>
                    <a:cubicBezTo>
                      <a:pt x="153448" y="45149"/>
                      <a:pt x="122563" y="13641"/>
                      <a:pt x="84601" y="12877"/>
                    </a:cubicBezTo>
                    <a:cubicBezTo>
                      <a:pt x="45478" y="12099"/>
                      <a:pt x="12958" y="43784"/>
                      <a:pt x="12864" y="82942"/>
                    </a:cubicBezTo>
                    <a:cubicBezTo>
                      <a:pt x="12833" y="95471"/>
                      <a:pt x="17721" y="105483"/>
                      <a:pt x="20393" y="117351"/>
                    </a:cubicBezTo>
                    <a:cubicBezTo>
                      <a:pt x="23207" y="129859"/>
                      <a:pt x="21724" y="143084"/>
                      <a:pt x="16179" y="154650"/>
                    </a:cubicBezTo>
                    <a:close/>
                  </a:path>
                </a:pathLst>
              </a:custGeom>
              <a:grpFill/>
              <a:ln w="5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0" name="Forme libre : forme 69">
                <a:extLst>
                  <a:ext uri="{FF2B5EF4-FFF2-40B4-BE49-F238E27FC236}">
                    <a16:creationId xmlns:a16="http://schemas.microsoft.com/office/drawing/2014/main" id="{8207226C-08DF-F576-5998-F7FD5DC6BCFB}"/>
                  </a:ext>
                </a:extLst>
              </p:cNvPr>
              <p:cNvSpPr/>
              <p:nvPr/>
            </p:nvSpPr>
            <p:spPr>
              <a:xfrm>
                <a:off x="6606110" y="3669331"/>
                <a:ext cx="139814" cy="141626"/>
              </a:xfrm>
              <a:custGeom>
                <a:avLst/>
                <a:gdLst>
                  <a:gd name="connsiteX0" fmla="*/ 114842 w 139814"/>
                  <a:gd name="connsiteY0" fmla="*/ 141626 h 141626"/>
                  <a:gd name="connsiteX1" fmla="*/ 88603 w 139814"/>
                  <a:gd name="connsiteY1" fmla="*/ 132610 h 141626"/>
                  <a:gd name="connsiteX2" fmla="*/ 2228 w 139814"/>
                  <a:gd name="connsiteY2" fmla="*/ 118810 h 141626"/>
                  <a:gd name="connsiteX3" fmla="*/ 1564 w 139814"/>
                  <a:gd name="connsiteY3" fmla="*/ 109738 h 141626"/>
                  <a:gd name="connsiteX4" fmla="*/ 10635 w 139814"/>
                  <a:gd name="connsiteY4" fmla="*/ 109075 h 141626"/>
                  <a:gd name="connsiteX5" fmla="*/ 86950 w 139814"/>
                  <a:gd name="connsiteY5" fmla="*/ 119262 h 141626"/>
                  <a:gd name="connsiteX6" fmla="*/ 94195 w 139814"/>
                  <a:gd name="connsiteY6" fmla="*/ 120441 h 141626"/>
                  <a:gd name="connsiteX7" fmla="*/ 123635 w 139814"/>
                  <a:gd name="connsiteY7" fmla="*/ 127384 h 141626"/>
                  <a:gd name="connsiteX8" fmla="*/ 121256 w 139814"/>
                  <a:gd name="connsiteY8" fmla="*/ 83633 h 141626"/>
                  <a:gd name="connsiteX9" fmla="*/ 121405 w 139814"/>
                  <a:gd name="connsiteY9" fmla="*/ 83248 h 141626"/>
                  <a:gd name="connsiteX10" fmla="*/ 126951 w 139814"/>
                  <a:gd name="connsiteY10" fmla="*/ 55676 h 141626"/>
                  <a:gd name="connsiteX11" fmla="*/ 110724 w 139814"/>
                  <a:gd name="connsiteY11" fmla="*/ 10557 h 141626"/>
                  <a:gd name="connsiteX12" fmla="*/ 111535 w 139814"/>
                  <a:gd name="connsiteY12" fmla="*/ 1497 h 141626"/>
                  <a:gd name="connsiteX13" fmla="*/ 120594 w 139814"/>
                  <a:gd name="connsiteY13" fmla="*/ 2307 h 141626"/>
                  <a:gd name="connsiteX14" fmla="*/ 139814 w 139814"/>
                  <a:gd name="connsiteY14" fmla="*/ 55645 h 141626"/>
                  <a:gd name="connsiteX15" fmla="*/ 133332 w 139814"/>
                  <a:gd name="connsiteY15" fmla="*/ 88071 h 141626"/>
                  <a:gd name="connsiteX16" fmla="*/ 138157 w 139814"/>
                  <a:gd name="connsiteY16" fmla="*/ 127042 h 141626"/>
                  <a:gd name="connsiteX17" fmla="*/ 135553 w 139814"/>
                  <a:gd name="connsiteY17" fmla="*/ 136183 h 141626"/>
                  <a:gd name="connsiteX18" fmla="*/ 114842 w 139814"/>
                  <a:gd name="connsiteY18" fmla="*/ 141626 h 141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9814" h="141626">
                    <a:moveTo>
                      <a:pt x="114842" y="141626"/>
                    </a:moveTo>
                    <a:cubicBezTo>
                      <a:pt x="105392" y="141626"/>
                      <a:pt x="96041" y="138448"/>
                      <a:pt x="88603" y="132610"/>
                    </a:cubicBezTo>
                    <a:cubicBezTo>
                      <a:pt x="59902" y="144589"/>
                      <a:pt x="25761" y="139133"/>
                      <a:pt x="2228" y="118810"/>
                    </a:cubicBezTo>
                    <a:cubicBezTo>
                      <a:pt x="-461" y="116488"/>
                      <a:pt x="-757" y="112427"/>
                      <a:pt x="1564" y="109738"/>
                    </a:cubicBezTo>
                    <a:cubicBezTo>
                      <a:pt x="3886" y="107050"/>
                      <a:pt x="7947" y="106752"/>
                      <a:pt x="10635" y="109075"/>
                    </a:cubicBezTo>
                    <a:cubicBezTo>
                      <a:pt x="31507" y="127100"/>
                      <a:pt x="62075" y="131154"/>
                      <a:pt x="86950" y="119262"/>
                    </a:cubicBezTo>
                    <a:cubicBezTo>
                      <a:pt x="89373" y="118102"/>
                      <a:pt x="92262" y="118573"/>
                      <a:pt x="94195" y="120441"/>
                    </a:cubicBezTo>
                    <a:cubicBezTo>
                      <a:pt x="102034" y="128019"/>
                      <a:pt x="113469" y="130543"/>
                      <a:pt x="123635" y="127384"/>
                    </a:cubicBezTo>
                    <a:cubicBezTo>
                      <a:pt x="117093" y="113739"/>
                      <a:pt x="116186" y="98106"/>
                      <a:pt x="121256" y="83633"/>
                    </a:cubicBezTo>
                    <a:cubicBezTo>
                      <a:pt x="121302" y="83503"/>
                      <a:pt x="121352" y="83375"/>
                      <a:pt x="121405" y="83248"/>
                    </a:cubicBezTo>
                    <a:cubicBezTo>
                      <a:pt x="125108" y="74519"/>
                      <a:pt x="126974" y="65242"/>
                      <a:pt x="126951" y="55676"/>
                    </a:cubicBezTo>
                    <a:cubicBezTo>
                      <a:pt x="126910" y="38810"/>
                      <a:pt x="121299" y="23208"/>
                      <a:pt x="110724" y="10557"/>
                    </a:cubicBezTo>
                    <a:cubicBezTo>
                      <a:pt x="108446" y="7831"/>
                      <a:pt x="108809" y="3775"/>
                      <a:pt x="111535" y="1497"/>
                    </a:cubicBezTo>
                    <a:cubicBezTo>
                      <a:pt x="114260" y="-781"/>
                      <a:pt x="118316" y="-418"/>
                      <a:pt x="120594" y="2307"/>
                    </a:cubicBezTo>
                    <a:cubicBezTo>
                      <a:pt x="132941" y="17079"/>
                      <a:pt x="139767" y="36021"/>
                      <a:pt x="139814" y="55645"/>
                    </a:cubicBezTo>
                    <a:cubicBezTo>
                      <a:pt x="139841" y="66885"/>
                      <a:pt x="137660" y="77793"/>
                      <a:pt x="133332" y="88071"/>
                    </a:cubicBezTo>
                    <a:cubicBezTo>
                      <a:pt x="128786" y="101231"/>
                      <a:pt x="130877" y="115322"/>
                      <a:pt x="138157" y="127042"/>
                    </a:cubicBezTo>
                    <a:cubicBezTo>
                      <a:pt x="140128" y="130237"/>
                      <a:pt x="138850" y="134485"/>
                      <a:pt x="135553" y="136183"/>
                    </a:cubicBezTo>
                    <a:cubicBezTo>
                      <a:pt x="129147" y="139779"/>
                      <a:pt x="122077" y="141626"/>
                      <a:pt x="114842" y="141626"/>
                    </a:cubicBezTo>
                    <a:close/>
                  </a:path>
                </a:pathLst>
              </a:custGeom>
              <a:grpFill/>
              <a:ln w="5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71" name="Graphique 117">
                <a:extLst>
                  <a:ext uri="{FF2B5EF4-FFF2-40B4-BE49-F238E27FC236}">
                    <a16:creationId xmlns:a16="http://schemas.microsoft.com/office/drawing/2014/main" id="{906E1201-AF7A-A427-4C5F-B8A8C08400E8}"/>
                  </a:ext>
                </a:extLst>
              </p:cNvPr>
              <p:cNvGrpSpPr/>
              <p:nvPr/>
            </p:nvGrpSpPr>
            <p:grpSpPr>
              <a:xfrm>
                <a:off x="6564873" y="3667681"/>
                <a:ext cx="95344" cy="20343"/>
                <a:chOff x="6564873" y="3667681"/>
                <a:chExt cx="95344" cy="20343"/>
              </a:xfrm>
              <a:grpFill/>
            </p:grpSpPr>
            <p:sp>
              <p:nvSpPr>
                <p:cNvPr id="72" name="Forme libre : forme 71">
                  <a:extLst>
                    <a:ext uri="{FF2B5EF4-FFF2-40B4-BE49-F238E27FC236}">
                      <a16:creationId xmlns:a16="http://schemas.microsoft.com/office/drawing/2014/main" id="{9A04F8B3-6D57-5D4D-E562-E30AA4180677}"/>
                    </a:ext>
                  </a:extLst>
                </p:cNvPr>
                <p:cNvSpPr/>
                <p:nvPr/>
              </p:nvSpPr>
              <p:spPr>
                <a:xfrm>
                  <a:off x="6602367" y="3667681"/>
                  <a:ext cx="20354" cy="20343"/>
                </a:xfrm>
                <a:custGeom>
                  <a:avLst/>
                  <a:gdLst>
                    <a:gd name="connsiteX0" fmla="*/ 20354 w 20354"/>
                    <a:gd name="connsiteY0" fmla="*/ 10172 h 20343"/>
                    <a:gd name="connsiteX1" fmla="*/ 10177 w 20354"/>
                    <a:gd name="connsiteY1" fmla="*/ 20344 h 20343"/>
                    <a:gd name="connsiteX2" fmla="*/ 0 w 20354"/>
                    <a:gd name="connsiteY2" fmla="*/ 10172 h 20343"/>
                    <a:gd name="connsiteX3" fmla="*/ 10177 w 20354"/>
                    <a:gd name="connsiteY3" fmla="*/ 0 h 20343"/>
                    <a:gd name="connsiteX4" fmla="*/ 20354 w 20354"/>
                    <a:gd name="connsiteY4" fmla="*/ 10172 h 20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354" h="20343">
                      <a:moveTo>
                        <a:pt x="20354" y="10172"/>
                      </a:moveTo>
                      <a:cubicBezTo>
                        <a:pt x="20354" y="15790"/>
                        <a:pt x="15798" y="20344"/>
                        <a:pt x="10177" y="20344"/>
                      </a:cubicBezTo>
                      <a:cubicBezTo>
                        <a:pt x="4556" y="20344"/>
                        <a:pt x="0" y="15790"/>
                        <a:pt x="0" y="10172"/>
                      </a:cubicBezTo>
                      <a:cubicBezTo>
                        <a:pt x="0" y="4554"/>
                        <a:pt x="4556" y="0"/>
                        <a:pt x="10177" y="0"/>
                      </a:cubicBezTo>
                      <a:cubicBezTo>
                        <a:pt x="15798" y="0"/>
                        <a:pt x="20354" y="4554"/>
                        <a:pt x="20354" y="10172"/>
                      </a:cubicBezTo>
                      <a:close/>
                    </a:path>
                  </a:pathLst>
                </a:custGeom>
                <a:grpFill/>
                <a:ln w="5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73" name="Forme libre : forme 72">
                  <a:extLst>
                    <a:ext uri="{FF2B5EF4-FFF2-40B4-BE49-F238E27FC236}">
                      <a16:creationId xmlns:a16="http://schemas.microsoft.com/office/drawing/2014/main" id="{E45F3CEE-EE1B-4513-9B3B-3D56331AB40B}"/>
                    </a:ext>
                  </a:extLst>
                </p:cNvPr>
                <p:cNvSpPr/>
                <p:nvPr/>
              </p:nvSpPr>
              <p:spPr>
                <a:xfrm>
                  <a:off x="6564873" y="3667681"/>
                  <a:ext cx="20354" cy="20343"/>
                </a:xfrm>
                <a:custGeom>
                  <a:avLst/>
                  <a:gdLst>
                    <a:gd name="connsiteX0" fmla="*/ 20354 w 20354"/>
                    <a:gd name="connsiteY0" fmla="*/ 10172 h 20343"/>
                    <a:gd name="connsiteX1" fmla="*/ 10177 w 20354"/>
                    <a:gd name="connsiteY1" fmla="*/ 20344 h 20343"/>
                    <a:gd name="connsiteX2" fmla="*/ 0 w 20354"/>
                    <a:gd name="connsiteY2" fmla="*/ 10172 h 20343"/>
                    <a:gd name="connsiteX3" fmla="*/ 10177 w 20354"/>
                    <a:gd name="connsiteY3" fmla="*/ 0 h 20343"/>
                    <a:gd name="connsiteX4" fmla="*/ 20354 w 20354"/>
                    <a:gd name="connsiteY4" fmla="*/ 10172 h 20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354" h="20343">
                      <a:moveTo>
                        <a:pt x="20354" y="10172"/>
                      </a:moveTo>
                      <a:cubicBezTo>
                        <a:pt x="20354" y="15790"/>
                        <a:pt x="15798" y="20344"/>
                        <a:pt x="10177" y="20344"/>
                      </a:cubicBezTo>
                      <a:cubicBezTo>
                        <a:pt x="4556" y="20344"/>
                        <a:pt x="0" y="15790"/>
                        <a:pt x="0" y="10172"/>
                      </a:cubicBezTo>
                      <a:cubicBezTo>
                        <a:pt x="0" y="4554"/>
                        <a:pt x="4556" y="0"/>
                        <a:pt x="10177" y="0"/>
                      </a:cubicBezTo>
                      <a:cubicBezTo>
                        <a:pt x="15798" y="0"/>
                        <a:pt x="20354" y="4554"/>
                        <a:pt x="20354" y="10172"/>
                      </a:cubicBezTo>
                      <a:close/>
                    </a:path>
                  </a:pathLst>
                </a:custGeom>
                <a:grpFill/>
                <a:ln w="5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74" name="Forme libre : forme 73">
                  <a:extLst>
                    <a:ext uri="{FF2B5EF4-FFF2-40B4-BE49-F238E27FC236}">
                      <a16:creationId xmlns:a16="http://schemas.microsoft.com/office/drawing/2014/main" id="{539F9C26-3794-6F30-A788-9541358BC52C}"/>
                    </a:ext>
                  </a:extLst>
                </p:cNvPr>
                <p:cNvSpPr/>
                <p:nvPr/>
              </p:nvSpPr>
              <p:spPr>
                <a:xfrm>
                  <a:off x="6639863" y="3667681"/>
                  <a:ext cx="20354" cy="20343"/>
                </a:xfrm>
                <a:custGeom>
                  <a:avLst/>
                  <a:gdLst>
                    <a:gd name="connsiteX0" fmla="*/ 20354 w 20354"/>
                    <a:gd name="connsiteY0" fmla="*/ 10172 h 20343"/>
                    <a:gd name="connsiteX1" fmla="*/ 10177 w 20354"/>
                    <a:gd name="connsiteY1" fmla="*/ 20344 h 20343"/>
                    <a:gd name="connsiteX2" fmla="*/ 0 w 20354"/>
                    <a:gd name="connsiteY2" fmla="*/ 10172 h 20343"/>
                    <a:gd name="connsiteX3" fmla="*/ 10177 w 20354"/>
                    <a:gd name="connsiteY3" fmla="*/ 0 h 20343"/>
                    <a:gd name="connsiteX4" fmla="*/ 20354 w 20354"/>
                    <a:gd name="connsiteY4" fmla="*/ 10172 h 20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354" h="20343">
                      <a:moveTo>
                        <a:pt x="20354" y="10172"/>
                      </a:moveTo>
                      <a:cubicBezTo>
                        <a:pt x="20354" y="15790"/>
                        <a:pt x="15798" y="20344"/>
                        <a:pt x="10177" y="20344"/>
                      </a:cubicBezTo>
                      <a:cubicBezTo>
                        <a:pt x="4556" y="20344"/>
                        <a:pt x="0" y="15790"/>
                        <a:pt x="0" y="10172"/>
                      </a:cubicBezTo>
                      <a:cubicBezTo>
                        <a:pt x="0" y="4554"/>
                        <a:pt x="4556" y="0"/>
                        <a:pt x="10177" y="0"/>
                      </a:cubicBezTo>
                      <a:cubicBezTo>
                        <a:pt x="15798" y="0"/>
                        <a:pt x="20354" y="4554"/>
                        <a:pt x="20354" y="10172"/>
                      </a:cubicBezTo>
                      <a:close/>
                    </a:path>
                  </a:pathLst>
                </a:custGeom>
                <a:grpFill/>
                <a:ln w="5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</p:grpSp>
      </p:grpSp>
      <p:pic>
        <p:nvPicPr>
          <p:cNvPr id="75" name="Image 74">
            <a:extLst>
              <a:ext uri="{FF2B5EF4-FFF2-40B4-BE49-F238E27FC236}">
                <a16:creationId xmlns:a16="http://schemas.microsoft.com/office/drawing/2014/main" id="{6B1B8E21-65B7-2567-A1BC-6FD7B64EAD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39" y="554601"/>
            <a:ext cx="733461" cy="132023"/>
          </a:xfrm>
          <a:prstGeom prst="rect">
            <a:avLst/>
          </a:prstGeom>
        </p:spPr>
      </p:pic>
      <p:sp>
        <p:nvSpPr>
          <p:cNvPr id="102" name="Ellipse 101">
            <a:extLst>
              <a:ext uri="{FF2B5EF4-FFF2-40B4-BE49-F238E27FC236}">
                <a16:creationId xmlns:a16="http://schemas.microsoft.com/office/drawing/2014/main" id="{07E029D5-4F41-77A8-26D2-4B9298A89FBC}"/>
              </a:ext>
            </a:extLst>
          </p:cNvPr>
          <p:cNvSpPr/>
          <p:nvPr/>
        </p:nvSpPr>
        <p:spPr>
          <a:xfrm>
            <a:off x="13876867" y="7222067"/>
            <a:ext cx="135466" cy="13546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ACA1F4C-4C79-4646-9EFC-2D8EE3701F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2524" y="0"/>
            <a:ext cx="5496692" cy="271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7099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5C12151-3E18-C003-C190-592051BC68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8"/>
          <a:stretch/>
        </p:blipFill>
        <p:spPr>
          <a:xfrm>
            <a:off x="1787375" y="3412066"/>
            <a:ext cx="8635091" cy="344593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24D8F7A-83BC-294D-7F05-53FF1D5DC883}"/>
              </a:ext>
            </a:extLst>
          </p:cNvPr>
          <p:cNvSpPr txBox="1"/>
          <p:nvPr/>
        </p:nvSpPr>
        <p:spPr>
          <a:xfrm>
            <a:off x="1780492" y="1401167"/>
            <a:ext cx="8628427" cy="13432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2400" dirty="0">
                <a:solidFill>
                  <a:srgbClr val="1F2937"/>
                </a:solidFill>
                <a:ea typeface="Inter Light" panose="02000403000000020004" pitchFamily="50" charset="0"/>
                <a:cs typeface="Inter Light" panose="02000403000000020004" pitchFamily="50" charset="0"/>
              </a:rPr>
              <a:t>Today, everyone expects to have access to their working tools from anywhere, at any time of day or night </a:t>
            </a:r>
            <a:r>
              <a:rPr lang="en-US" sz="2400" dirty="0">
                <a:gradFill>
                  <a:gsLst>
                    <a:gs pos="0">
                      <a:srgbClr val="FE813A"/>
                    </a:gs>
                    <a:gs pos="100000">
                      <a:srgbClr val="FFAF48"/>
                    </a:gs>
                  </a:gsLst>
                  <a:lin ang="0" scaled="0"/>
                </a:gradFill>
                <a:ea typeface="Inter Light" panose="02000403000000020004" pitchFamily="50" charset="0"/>
                <a:cs typeface="Inter Light" panose="02000403000000020004" pitchFamily="50" charset="0"/>
              </a:rPr>
              <a:t>using the Internet on their personal device. 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6CF4AA71-045B-68D6-CCD8-299253716F02}"/>
              </a:ext>
            </a:extLst>
          </p:cNvPr>
          <p:cNvSpPr/>
          <p:nvPr/>
        </p:nvSpPr>
        <p:spPr>
          <a:xfrm>
            <a:off x="25413872" y="-3009526"/>
            <a:ext cx="135466" cy="13546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lèche : droite 18">
            <a:extLst>
              <a:ext uri="{FF2B5EF4-FFF2-40B4-BE49-F238E27FC236}">
                <a16:creationId xmlns:a16="http://schemas.microsoft.com/office/drawing/2014/main" id="{A2BF371D-1C93-0D68-20D3-4E95870305FF}"/>
              </a:ext>
            </a:extLst>
          </p:cNvPr>
          <p:cNvSpPr/>
          <p:nvPr/>
        </p:nvSpPr>
        <p:spPr>
          <a:xfrm>
            <a:off x="15067226" y="-1918768"/>
            <a:ext cx="259080" cy="157480"/>
          </a:xfrm>
          <a:prstGeom prst="rightArrow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5" name="Image 74">
            <a:extLst>
              <a:ext uri="{FF2B5EF4-FFF2-40B4-BE49-F238E27FC236}">
                <a16:creationId xmlns:a16="http://schemas.microsoft.com/office/drawing/2014/main" id="{6B1B8E21-65B7-2567-A1BC-6FD7B64EAD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39" y="554601"/>
            <a:ext cx="733461" cy="13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002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ZoneTexte 8">
            <a:extLst>
              <a:ext uri="{FF2B5EF4-FFF2-40B4-BE49-F238E27FC236}">
                <a16:creationId xmlns:a16="http://schemas.microsoft.com/office/drawing/2014/main" id="{7FF7AB73-BFEE-52F8-E138-9CEF9AC8CC0A}"/>
              </a:ext>
            </a:extLst>
          </p:cNvPr>
          <p:cNvSpPr txBox="1"/>
          <p:nvPr/>
        </p:nvSpPr>
        <p:spPr>
          <a:xfrm>
            <a:off x="1780492" y="1401167"/>
            <a:ext cx="8628427" cy="13432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2400" dirty="0">
                <a:solidFill>
                  <a:srgbClr val="1F2937"/>
                </a:solidFill>
                <a:ea typeface="Inter Light" panose="02000403000000020004" pitchFamily="50" charset="0"/>
                <a:cs typeface="Inter Light" panose="02000403000000020004" pitchFamily="50" charset="0"/>
              </a:rPr>
              <a:t>Today, everyone expects to have access to their working tools from anywhere, at any time of day or night </a:t>
            </a:r>
            <a:r>
              <a:rPr lang="en-US" sz="2400" dirty="0">
                <a:gradFill>
                  <a:gsLst>
                    <a:gs pos="0">
                      <a:srgbClr val="FE813A"/>
                    </a:gs>
                    <a:gs pos="100000">
                      <a:srgbClr val="FFAF48"/>
                    </a:gs>
                  </a:gsLst>
                  <a:lin ang="0" scaled="0"/>
                </a:gradFill>
                <a:ea typeface="Inter Light" panose="02000403000000020004" pitchFamily="50" charset="0"/>
                <a:cs typeface="Inter Light" panose="02000403000000020004" pitchFamily="50" charset="0"/>
              </a:rPr>
              <a:t>using the Internet on their personal device.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5C12151-3E18-C003-C190-592051BC68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8"/>
          <a:stretch/>
        </p:blipFill>
        <p:spPr>
          <a:xfrm>
            <a:off x="1787375" y="3412066"/>
            <a:ext cx="8635091" cy="3445933"/>
          </a:xfrm>
          <a:prstGeom prst="rect">
            <a:avLst/>
          </a:prstGeom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6CF4AA71-045B-68D6-CCD8-299253716F02}"/>
              </a:ext>
            </a:extLst>
          </p:cNvPr>
          <p:cNvSpPr/>
          <p:nvPr/>
        </p:nvSpPr>
        <p:spPr>
          <a:xfrm>
            <a:off x="25413872" y="-3009526"/>
            <a:ext cx="135466" cy="13546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00A512C-15A8-62AE-0AA2-5DD2C4D333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5" name="Image 74">
            <a:extLst>
              <a:ext uri="{FF2B5EF4-FFF2-40B4-BE49-F238E27FC236}">
                <a16:creationId xmlns:a16="http://schemas.microsoft.com/office/drawing/2014/main" id="{6B1B8E21-65B7-2567-A1BC-6FD7B64EAD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25439" y="554601"/>
            <a:ext cx="733461" cy="13202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9BFA88B-A86B-760F-C759-4F63844B360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" b="16"/>
          <a:stretch/>
        </p:blipFill>
        <p:spPr>
          <a:xfrm flipH="1">
            <a:off x="6064249" y="859599"/>
            <a:ext cx="7323667" cy="7443319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9429D805-7FBB-43A2-DF82-ABF1A6E5C18C}"/>
              </a:ext>
            </a:extLst>
          </p:cNvPr>
          <p:cNvGrpSpPr/>
          <p:nvPr/>
        </p:nvGrpSpPr>
        <p:grpSpPr>
          <a:xfrm>
            <a:off x="8131013" y="700601"/>
            <a:ext cx="1100828" cy="1008282"/>
            <a:chOff x="8131013" y="700601"/>
            <a:chExt cx="1100828" cy="100828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8BCE518-D538-DA88-F1BE-EA190CC0C753}"/>
                </a:ext>
              </a:extLst>
            </p:cNvPr>
            <p:cNvSpPr/>
            <p:nvPr/>
          </p:nvSpPr>
          <p:spPr>
            <a:xfrm rot="10800000">
              <a:off x="8434916" y="978956"/>
              <a:ext cx="493023" cy="451573"/>
            </a:xfrm>
            <a:prstGeom prst="rect">
              <a:avLst/>
            </a:prstGeom>
            <a:solidFill>
              <a:srgbClr val="F99106"/>
            </a:solidFill>
            <a:ln>
              <a:noFill/>
            </a:ln>
            <a:effectLst>
              <a:softEdge rad="152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27A35827-CDC2-324B-65BF-A85E3062D936}"/>
                </a:ext>
              </a:extLst>
            </p:cNvPr>
            <p:cNvSpPr/>
            <p:nvPr/>
          </p:nvSpPr>
          <p:spPr>
            <a:xfrm rot="10800000">
              <a:off x="8131013" y="700601"/>
              <a:ext cx="1100828" cy="1008282"/>
            </a:xfrm>
            <a:prstGeom prst="roundRect">
              <a:avLst>
                <a:gd name="adj" fmla="val 50000"/>
              </a:avLst>
            </a:prstGeom>
            <a:solidFill>
              <a:srgbClr val="F99106">
                <a:alpha val="12000"/>
              </a:srgbClr>
            </a:solidFill>
            <a:ln>
              <a:noFill/>
            </a:ln>
            <a:effectLst>
              <a:softEdge rad="152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BB9AEB95-3E32-C2E6-53A7-CAC5E62BE354}"/>
              </a:ext>
            </a:extLst>
          </p:cNvPr>
          <p:cNvGrpSpPr/>
          <p:nvPr/>
        </p:nvGrpSpPr>
        <p:grpSpPr>
          <a:xfrm>
            <a:off x="-549804" y="5102463"/>
            <a:ext cx="2282397" cy="2263538"/>
            <a:chOff x="633412" y="4755734"/>
            <a:chExt cx="2491788" cy="2471199"/>
          </a:xfrm>
          <a:solidFill>
            <a:srgbClr val="32455D">
              <a:alpha val="50000"/>
            </a:srgbClr>
          </a:solidFill>
        </p:grpSpPr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CC43CD4A-470A-8F00-9AD4-D7FFF0250EE0}"/>
                </a:ext>
              </a:extLst>
            </p:cNvPr>
            <p:cNvSpPr/>
            <p:nvPr/>
          </p:nvSpPr>
          <p:spPr>
            <a:xfrm>
              <a:off x="633412" y="4755734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1C17BF4E-05B2-1D49-CA6B-CBA1451CCF7E}"/>
                </a:ext>
              </a:extLst>
            </p:cNvPr>
            <p:cNvSpPr/>
            <p:nvPr/>
          </p:nvSpPr>
          <p:spPr>
            <a:xfrm>
              <a:off x="1423531" y="4755734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id="{A655C8C6-BD1F-F1A7-DF32-E1FA11EFF910}"/>
                </a:ext>
              </a:extLst>
            </p:cNvPr>
            <p:cNvSpPr/>
            <p:nvPr/>
          </p:nvSpPr>
          <p:spPr>
            <a:xfrm>
              <a:off x="2213651" y="4755734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CC30A828-61A2-46E8-864C-AD5D56C3FDAD}"/>
                </a:ext>
              </a:extLst>
            </p:cNvPr>
            <p:cNvSpPr/>
            <p:nvPr/>
          </p:nvSpPr>
          <p:spPr>
            <a:xfrm>
              <a:off x="3004004" y="4755734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9 w 121196"/>
                <a:gd name="connsiteY1" fmla="*/ 121197 h 121196"/>
                <a:gd name="connsiteX2" fmla="*/ 0 w 121196"/>
                <a:gd name="connsiteY2" fmla="*/ 60598 h 121196"/>
                <a:gd name="connsiteX3" fmla="*/ 60599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9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9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7F75F14D-0E97-4A09-71DC-48A4BD7E5412}"/>
                </a:ext>
              </a:extLst>
            </p:cNvPr>
            <p:cNvSpPr/>
            <p:nvPr/>
          </p:nvSpPr>
          <p:spPr>
            <a:xfrm>
              <a:off x="633412" y="5539068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5D215AB9-EC0D-F23E-E7E5-59AF2BDC6333}"/>
                </a:ext>
              </a:extLst>
            </p:cNvPr>
            <p:cNvSpPr/>
            <p:nvPr/>
          </p:nvSpPr>
          <p:spPr>
            <a:xfrm>
              <a:off x="1423531" y="5539068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B914EFB1-B575-281D-3EDF-DD61F6CF726D}"/>
                </a:ext>
              </a:extLst>
            </p:cNvPr>
            <p:cNvSpPr/>
            <p:nvPr/>
          </p:nvSpPr>
          <p:spPr>
            <a:xfrm>
              <a:off x="2213651" y="5539068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BAE0A27A-F94D-D928-4403-DE215BF6D45C}"/>
                </a:ext>
              </a:extLst>
            </p:cNvPr>
            <p:cNvSpPr/>
            <p:nvPr/>
          </p:nvSpPr>
          <p:spPr>
            <a:xfrm>
              <a:off x="3004004" y="5539068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9 w 121196"/>
                <a:gd name="connsiteY1" fmla="*/ 121197 h 121196"/>
                <a:gd name="connsiteX2" fmla="*/ 0 w 121196"/>
                <a:gd name="connsiteY2" fmla="*/ 60598 h 121196"/>
                <a:gd name="connsiteX3" fmla="*/ 60599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9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9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3467D8E3-F6B7-CF33-D12A-7C62670D7543}"/>
                </a:ext>
              </a:extLst>
            </p:cNvPr>
            <p:cNvSpPr/>
            <p:nvPr/>
          </p:nvSpPr>
          <p:spPr>
            <a:xfrm>
              <a:off x="633412" y="6322402"/>
              <a:ext cx="121196" cy="121196"/>
            </a:xfrm>
            <a:custGeom>
              <a:avLst/>
              <a:gdLst>
                <a:gd name="connsiteX0" fmla="*/ 121197 w 121196"/>
                <a:gd name="connsiteY0" fmla="*/ 60599 h 121196"/>
                <a:gd name="connsiteX1" fmla="*/ 60598 w 121196"/>
                <a:gd name="connsiteY1" fmla="*/ 121197 h 121196"/>
                <a:gd name="connsiteX2" fmla="*/ 0 w 121196"/>
                <a:gd name="connsiteY2" fmla="*/ 60599 h 121196"/>
                <a:gd name="connsiteX3" fmla="*/ 60598 w 121196"/>
                <a:gd name="connsiteY3" fmla="*/ 0 h 121196"/>
                <a:gd name="connsiteX4" fmla="*/ 121197 w 121196"/>
                <a:gd name="connsiteY4" fmla="*/ 60599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9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9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9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D764041C-CF9E-939B-8B59-3CAF9BBA1D9A}"/>
                </a:ext>
              </a:extLst>
            </p:cNvPr>
            <p:cNvSpPr/>
            <p:nvPr/>
          </p:nvSpPr>
          <p:spPr>
            <a:xfrm>
              <a:off x="1423531" y="6322402"/>
              <a:ext cx="121196" cy="121196"/>
            </a:xfrm>
            <a:custGeom>
              <a:avLst/>
              <a:gdLst>
                <a:gd name="connsiteX0" fmla="*/ 121197 w 121196"/>
                <a:gd name="connsiteY0" fmla="*/ 60599 h 121196"/>
                <a:gd name="connsiteX1" fmla="*/ 60598 w 121196"/>
                <a:gd name="connsiteY1" fmla="*/ 121197 h 121196"/>
                <a:gd name="connsiteX2" fmla="*/ 0 w 121196"/>
                <a:gd name="connsiteY2" fmla="*/ 60599 h 121196"/>
                <a:gd name="connsiteX3" fmla="*/ 60598 w 121196"/>
                <a:gd name="connsiteY3" fmla="*/ 0 h 121196"/>
                <a:gd name="connsiteX4" fmla="*/ 121197 w 121196"/>
                <a:gd name="connsiteY4" fmla="*/ 60599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9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9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9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D524DCDE-22A3-71C8-E90C-98D2D207D794}"/>
                </a:ext>
              </a:extLst>
            </p:cNvPr>
            <p:cNvSpPr/>
            <p:nvPr/>
          </p:nvSpPr>
          <p:spPr>
            <a:xfrm>
              <a:off x="2213651" y="6322402"/>
              <a:ext cx="121196" cy="121196"/>
            </a:xfrm>
            <a:custGeom>
              <a:avLst/>
              <a:gdLst>
                <a:gd name="connsiteX0" fmla="*/ 121197 w 121196"/>
                <a:gd name="connsiteY0" fmla="*/ 60599 h 121196"/>
                <a:gd name="connsiteX1" fmla="*/ 60598 w 121196"/>
                <a:gd name="connsiteY1" fmla="*/ 121197 h 121196"/>
                <a:gd name="connsiteX2" fmla="*/ 0 w 121196"/>
                <a:gd name="connsiteY2" fmla="*/ 60599 h 121196"/>
                <a:gd name="connsiteX3" fmla="*/ 60598 w 121196"/>
                <a:gd name="connsiteY3" fmla="*/ 0 h 121196"/>
                <a:gd name="connsiteX4" fmla="*/ 121197 w 121196"/>
                <a:gd name="connsiteY4" fmla="*/ 60599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9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9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9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BE10A8B3-77E6-4EB2-483D-9E895367BA4F}"/>
                </a:ext>
              </a:extLst>
            </p:cNvPr>
            <p:cNvSpPr/>
            <p:nvPr/>
          </p:nvSpPr>
          <p:spPr>
            <a:xfrm>
              <a:off x="3004004" y="6322402"/>
              <a:ext cx="121196" cy="121196"/>
            </a:xfrm>
            <a:custGeom>
              <a:avLst/>
              <a:gdLst>
                <a:gd name="connsiteX0" fmla="*/ 121197 w 121196"/>
                <a:gd name="connsiteY0" fmla="*/ 60599 h 121196"/>
                <a:gd name="connsiteX1" fmla="*/ 60599 w 121196"/>
                <a:gd name="connsiteY1" fmla="*/ 121197 h 121196"/>
                <a:gd name="connsiteX2" fmla="*/ 0 w 121196"/>
                <a:gd name="connsiteY2" fmla="*/ 60599 h 121196"/>
                <a:gd name="connsiteX3" fmla="*/ 60599 w 121196"/>
                <a:gd name="connsiteY3" fmla="*/ 0 h 121196"/>
                <a:gd name="connsiteX4" fmla="*/ 121197 w 121196"/>
                <a:gd name="connsiteY4" fmla="*/ 60599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9"/>
                  </a:moveTo>
                  <a:cubicBezTo>
                    <a:pt x="121197" y="94056"/>
                    <a:pt x="94056" y="121197"/>
                    <a:pt x="60599" y="121197"/>
                  </a:cubicBezTo>
                  <a:cubicBezTo>
                    <a:pt x="27141" y="121197"/>
                    <a:pt x="0" y="94056"/>
                    <a:pt x="0" y="60599"/>
                  </a:cubicBezTo>
                  <a:cubicBezTo>
                    <a:pt x="0" y="27141"/>
                    <a:pt x="27141" y="0"/>
                    <a:pt x="60599" y="0"/>
                  </a:cubicBezTo>
                  <a:cubicBezTo>
                    <a:pt x="94056" y="0"/>
                    <a:pt x="121197" y="27141"/>
                    <a:pt x="121197" y="60599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44B83054-F522-0355-0301-EC68886BD843}"/>
                </a:ext>
              </a:extLst>
            </p:cNvPr>
            <p:cNvSpPr/>
            <p:nvPr/>
          </p:nvSpPr>
          <p:spPr>
            <a:xfrm>
              <a:off x="633412" y="7105737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5A0D4C66-D5F5-FC8A-7713-81F0F1091F9C}"/>
                </a:ext>
              </a:extLst>
            </p:cNvPr>
            <p:cNvSpPr/>
            <p:nvPr/>
          </p:nvSpPr>
          <p:spPr>
            <a:xfrm>
              <a:off x="1423531" y="7105737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EFFC2AF2-CFF9-790F-1F8E-28BDDEACC151}"/>
                </a:ext>
              </a:extLst>
            </p:cNvPr>
            <p:cNvSpPr/>
            <p:nvPr/>
          </p:nvSpPr>
          <p:spPr>
            <a:xfrm>
              <a:off x="2213651" y="7105737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1C41EDEF-9B05-03D9-F809-2F845C85E5D1}"/>
                </a:ext>
              </a:extLst>
            </p:cNvPr>
            <p:cNvSpPr/>
            <p:nvPr/>
          </p:nvSpPr>
          <p:spPr>
            <a:xfrm>
              <a:off x="3004004" y="7105737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9 w 121196"/>
                <a:gd name="connsiteY1" fmla="*/ 121197 h 121196"/>
                <a:gd name="connsiteX2" fmla="*/ 0 w 121196"/>
                <a:gd name="connsiteY2" fmla="*/ 60598 h 121196"/>
                <a:gd name="connsiteX3" fmla="*/ 60599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9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9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77506146-EF62-A222-1642-4733528E06EB}"/>
              </a:ext>
            </a:extLst>
          </p:cNvPr>
          <p:cNvGrpSpPr/>
          <p:nvPr/>
        </p:nvGrpSpPr>
        <p:grpSpPr>
          <a:xfrm>
            <a:off x="6185429" y="494478"/>
            <a:ext cx="1296988" cy="1286271"/>
            <a:chOff x="633412" y="4755734"/>
            <a:chExt cx="2491788" cy="2471199"/>
          </a:xfrm>
          <a:solidFill>
            <a:srgbClr val="FE813A">
              <a:alpha val="22000"/>
            </a:srgbClr>
          </a:solidFill>
        </p:grpSpPr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30A13FFA-7485-D514-1738-B918B8DE796F}"/>
                </a:ext>
              </a:extLst>
            </p:cNvPr>
            <p:cNvSpPr/>
            <p:nvPr/>
          </p:nvSpPr>
          <p:spPr>
            <a:xfrm>
              <a:off x="633412" y="4755734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E75CDD03-8BF7-2C43-9A6E-ECDF6843E48D}"/>
                </a:ext>
              </a:extLst>
            </p:cNvPr>
            <p:cNvSpPr/>
            <p:nvPr/>
          </p:nvSpPr>
          <p:spPr>
            <a:xfrm>
              <a:off x="1423531" y="4755734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7D1F62BE-F7FC-9B13-6D00-F1D8BB83D18F}"/>
                </a:ext>
              </a:extLst>
            </p:cNvPr>
            <p:cNvSpPr/>
            <p:nvPr/>
          </p:nvSpPr>
          <p:spPr>
            <a:xfrm>
              <a:off x="2213651" y="4755734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2E8D4371-F416-E20F-7B0B-0C560F51B675}"/>
                </a:ext>
              </a:extLst>
            </p:cNvPr>
            <p:cNvSpPr/>
            <p:nvPr/>
          </p:nvSpPr>
          <p:spPr>
            <a:xfrm>
              <a:off x="3004004" y="4755734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9 w 121196"/>
                <a:gd name="connsiteY1" fmla="*/ 121197 h 121196"/>
                <a:gd name="connsiteX2" fmla="*/ 0 w 121196"/>
                <a:gd name="connsiteY2" fmla="*/ 60598 h 121196"/>
                <a:gd name="connsiteX3" fmla="*/ 60599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9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9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orme libre : forme 44">
              <a:extLst>
                <a:ext uri="{FF2B5EF4-FFF2-40B4-BE49-F238E27FC236}">
                  <a16:creationId xmlns:a16="http://schemas.microsoft.com/office/drawing/2014/main" id="{ADA6EE97-FE67-52B3-E03D-D4B2F49A6AB9}"/>
                </a:ext>
              </a:extLst>
            </p:cNvPr>
            <p:cNvSpPr/>
            <p:nvPr/>
          </p:nvSpPr>
          <p:spPr>
            <a:xfrm>
              <a:off x="633412" y="5539068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" name="Forme libre : forme 45">
              <a:extLst>
                <a:ext uri="{FF2B5EF4-FFF2-40B4-BE49-F238E27FC236}">
                  <a16:creationId xmlns:a16="http://schemas.microsoft.com/office/drawing/2014/main" id="{0E478275-0BEC-91FE-1D58-A5360F97F43A}"/>
                </a:ext>
              </a:extLst>
            </p:cNvPr>
            <p:cNvSpPr/>
            <p:nvPr/>
          </p:nvSpPr>
          <p:spPr>
            <a:xfrm>
              <a:off x="1423531" y="5539068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orme libre : forme 46">
              <a:extLst>
                <a:ext uri="{FF2B5EF4-FFF2-40B4-BE49-F238E27FC236}">
                  <a16:creationId xmlns:a16="http://schemas.microsoft.com/office/drawing/2014/main" id="{B5897CE6-CA98-E4F1-3D93-896F11DA9D8C}"/>
                </a:ext>
              </a:extLst>
            </p:cNvPr>
            <p:cNvSpPr/>
            <p:nvPr/>
          </p:nvSpPr>
          <p:spPr>
            <a:xfrm>
              <a:off x="2213651" y="5539068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" name="Forme libre : forme 47">
              <a:extLst>
                <a:ext uri="{FF2B5EF4-FFF2-40B4-BE49-F238E27FC236}">
                  <a16:creationId xmlns:a16="http://schemas.microsoft.com/office/drawing/2014/main" id="{9B202A29-2D0E-5449-D804-F8E4204F97D9}"/>
                </a:ext>
              </a:extLst>
            </p:cNvPr>
            <p:cNvSpPr/>
            <p:nvPr/>
          </p:nvSpPr>
          <p:spPr>
            <a:xfrm>
              <a:off x="3004004" y="5539068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9 w 121196"/>
                <a:gd name="connsiteY1" fmla="*/ 121197 h 121196"/>
                <a:gd name="connsiteX2" fmla="*/ 0 w 121196"/>
                <a:gd name="connsiteY2" fmla="*/ 60598 h 121196"/>
                <a:gd name="connsiteX3" fmla="*/ 60599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9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9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" name="Forme libre : forme 48">
              <a:extLst>
                <a:ext uri="{FF2B5EF4-FFF2-40B4-BE49-F238E27FC236}">
                  <a16:creationId xmlns:a16="http://schemas.microsoft.com/office/drawing/2014/main" id="{6DE5E6D8-9432-2DB6-55F0-2EF30D78F044}"/>
                </a:ext>
              </a:extLst>
            </p:cNvPr>
            <p:cNvSpPr/>
            <p:nvPr/>
          </p:nvSpPr>
          <p:spPr>
            <a:xfrm>
              <a:off x="633412" y="6322402"/>
              <a:ext cx="121196" cy="121196"/>
            </a:xfrm>
            <a:custGeom>
              <a:avLst/>
              <a:gdLst>
                <a:gd name="connsiteX0" fmla="*/ 121197 w 121196"/>
                <a:gd name="connsiteY0" fmla="*/ 60599 h 121196"/>
                <a:gd name="connsiteX1" fmla="*/ 60598 w 121196"/>
                <a:gd name="connsiteY1" fmla="*/ 121197 h 121196"/>
                <a:gd name="connsiteX2" fmla="*/ 0 w 121196"/>
                <a:gd name="connsiteY2" fmla="*/ 60599 h 121196"/>
                <a:gd name="connsiteX3" fmla="*/ 60598 w 121196"/>
                <a:gd name="connsiteY3" fmla="*/ 0 h 121196"/>
                <a:gd name="connsiteX4" fmla="*/ 121197 w 121196"/>
                <a:gd name="connsiteY4" fmla="*/ 60599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9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9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9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" name="Forme libre : forme 49">
              <a:extLst>
                <a:ext uri="{FF2B5EF4-FFF2-40B4-BE49-F238E27FC236}">
                  <a16:creationId xmlns:a16="http://schemas.microsoft.com/office/drawing/2014/main" id="{0A06A5AC-F2C2-83E0-36F4-02A4292E101A}"/>
                </a:ext>
              </a:extLst>
            </p:cNvPr>
            <p:cNvSpPr/>
            <p:nvPr/>
          </p:nvSpPr>
          <p:spPr>
            <a:xfrm>
              <a:off x="1423531" y="6322402"/>
              <a:ext cx="121196" cy="121196"/>
            </a:xfrm>
            <a:custGeom>
              <a:avLst/>
              <a:gdLst>
                <a:gd name="connsiteX0" fmla="*/ 121197 w 121196"/>
                <a:gd name="connsiteY0" fmla="*/ 60599 h 121196"/>
                <a:gd name="connsiteX1" fmla="*/ 60598 w 121196"/>
                <a:gd name="connsiteY1" fmla="*/ 121197 h 121196"/>
                <a:gd name="connsiteX2" fmla="*/ 0 w 121196"/>
                <a:gd name="connsiteY2" fmla="*/ 60599 h 121196"/>
                <a:gd name="connsiteX3" fmla="*/ 60598 w 121196"/>
                <a:gd name="connsiteY3" fmla="*/ 0 h 121196"/>
                <a:gd name="connsiteX4" fmla="*/ 121197 w 121196"/>
                <a:gd name="connsiteY4" fmla="*/ 60599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9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9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9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" name="Forme libre : forme 50">
              <a:extLst>
                <a:ext uri="{FF2B5EF4-FFF2-40B4-BE49-F238E27FC236}">
                  <a16:creationId xmlns:a16="http://schemas.microsoft.com/office/drawing/2014/main" id="{9621796B-479E-C8A2-7CBD-3C2B16C1E09C}"/>
                </a:ext>
              </a:extLst>
            </p:cNvPr>
            <p:cNvSpPr/>
            <p:nvPr/>
          </p:nvSpPr>
          <p:spPr>
            <a:xfrm>
              <a:off x="2213651" y="6322402"/>
              <a:ext cx="121196" cy="121196"/>
            </a:xfrm>
            <a:custGeom>
              <a:avLst/>
              <a:gdLst>
                <a:gd name="connsiteX0" fmla="*/ 121197 w 121196"/>
                <a:gd name="connsiteY0" fmla="*/ 60599 h 121196"/>
                <a:gd name="connsiteX1" fmla="*/ 60598 w 121196"/>
                <a:gd name="connsiteY1" fmla="*/ 121197 h 121196"/>
                <a:gd name="connsiteX2" fmla="*/ 0 w 121196"/>
                <a:gd name="connsiteY2" fmla="*/ 60599 h 121196"/>
                <a:gd name="connsiteX3" fmla="*/ 60598 w 121196"/>
                <a:gd name="connsiteY3" fmla="*/ 0 h 121196"/>
                <a:gd name="connsiteX4" fmla="*/ 121197 w 121196"/>
                <a:gd name="connsiteY4" fmla="*/ 60599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9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9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9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" name="Forme libre : forme 51">
              <a:extLst>
                <a:ext uri="{FF2B5EF4-FFF2-40B4-BE49-F238E27FC236}">
                  <a16:creationId xmlns:a16="http://schemas.microsoft.com/office/drawing/2014/main" id="{A7A3CEED-DE7D-09F8-1BF5-FD5C21E72D8B}"/>
                </a:ext>
              </a:extLst>
            </p:cNvPr>
            <p:cNvSpPr/>
            <p:nvPr/>
          </p:nvSpPr>
          <p:spPr>
            <a:xfrm>
              <a:off x="3004004" y="6322402"/>
              <a:ext cx="121196" cy="121196"/>
            </a:xfrm>
            <a:custGeom>
              <a:avLst/>
              <a:gdLst>
                <a:gd name="connsiteX0" fmla="*/ 121197 w 121196"/>
                <a:gd name="connsiteY0" fmla="*/ 60599 h 121196"/>
                <a:gd name="connsiteX1" fmla="*/ 60599 w 121196"/>
                <a:gd name="connsiteY1" fmla="*/ 121197 h 121196"/>
                <a:gd name="connsiteX2" fmla="*/ 0 w 121196"/>
                <a:gd name="connsiteY2" fmla="*/ 60599 h 121196"/>
                <a:gd name="connsiteX3" fmla="*/ 60599 w 121196"/>
                <a:gd name="connsiteY3" fmla="*/ 0 h 121196"/>
                <a:gd name="connsiteX4" fmla="*/ 121197 w 121196"/>
                <a:gd name="connsiteY4" fmla="*/ 60599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9"/>
                  </a:moveTo>
                  <a:cubicBezTo>
                    <a:pt x="121197" y="94056"/>
                    <a:pt x="94056" y="121197"/>
                    <a:pt x="60599" y="121197"/>
                  </a:cubicBezTo>
                  <a:cubicBezTo>
                    <a:pt x="27141" y="121197"/>
                    <a:pt x="0" y="94056"/>
                    <a:pt x="0" y="60599"/>
                  </a:cubicBezTo>
                  <a:cubicBezTo>
                    <a:pt x="0" y="27141"/>
                    <a:pt x="27141" y="0"/>
                    <a:pt x="60599" y="0"/>
                  </a:cubicBezTo>
                  <a:cubicBezTo>
                    <a:pt x="94056" y="0"/>
                    <a:pt x="121197" y="27141"/>
                    <a:pt x="121197" y="60599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" name="Forme libre : forme 52">
              <a:extLst>
                <a:ext uri="{FF2B5EF4-FFF2-40B4-BE49-F238E27FC236}">
                  <a16:creationId xmlns:a16="http://schemas.microsoft.com/office/drawing/2014/main" id="{A9501EC7-D308-FAF2-8915-BF6A4F664152}"/>
                </a:ext>
              </a:extLst>
            </p:cNvPr>
            <p:cNvSpPr/>
            <p:nvPr/>
          </p:nvSpPr>
          <p:spPr>
            <a:xfrm>
              <a:off x="633412" y="7105737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" name="Forme libre : forme 53">
              <a:extLst>
                <a:ext uri="{FF2B5EF4-FFF2-40B4-BE49-F238E27FC236}">
                  <a16:creationId xmlns:a16="http://schemas.microsoft.com/office/drawing/2014/main" id="{0B598C38-635D-EC0B-FF0F-18FB8F083EC5}"/>
                </a:ext>
              </a:extLst>
            </p:cNvPr>
            <p:cNvSpPr/>
            <p:nvPr/>
          </p:nvSpPr>
          <p:spPr>
            <a:xfrm>
              <a:off x="1423531" y="7105737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" name="Forme libre : forme 54">
              <a:extLst>
                <a:ext uri="{FF2B5EF4-FFF2-40B4-BE49-F238E27FC236}">
                  <a16:creationId xmlns:a16="http://schemas.microsoft.com/office/drawing/2014/main" id="{BD3D345C-A9E9-07CC-8399-7E54C572D9A4}"/>
                </a:ext>
              </a:extLst>
            </p:cNvPr>
            <p:cNvSpPr/>
            <p:nvPr/>
          </p:nvSpPr>
          <p:spPr>
            <a:xfrm>
              <a:off x="2213651" y="7105737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" name="Forme libre : forme 55">
              <a:extLst>
                <a:ext uri="{FF2B5EF4-FFF2-40B4-BE49-F238E27FC236}">
                  <a16:creationId xmlns:a16="http://schemas.microsoft.com/office/drawing/2014/main" id="{17E9DEB0-FC89-972B-3904-C74BFEDF6D58}"/>
                </a:ext>
              </a:extLst>
            </p:cNvPr>
            <p:cNvSpPr/>
            <p:nvPr/>
          </p:nvSpPr>
          <p:spPr>
            <a:xfrm>
              <a:off x="3004004" y="7105737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9 w 121196"/>
                <a:gd name="connsiteY1" fmla="*/ 121197 h 121196"/>
                <a:gd name="connsiteX2" fmla="*/ 0 w 121196"/>
                <a:gd name="connsiteY2" fmla="*/ 60598 h 121196"/>
                <a:gd name="connsiteX3" fmla="*/ 60599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9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9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DC00A236-0844-EF6B-BDBE-AA9A7A46D65D}"/>
              </a:ext>
            </a:extLst>
          </p:cNvPr>
          <p:cNvSpPr/>
          <p:nvPr/>
        </p:nvSpPr>
        <p:spPr>
          <a:xfrm rot="10800000">
            <a:off x="5483095" y="4574233"/>
            <a:ext cx="2230666" cy="2043136"/>
          </a:xfrm>
          <a:prstGeom prst="roundRect">
            <a:avLst>
              <a:gd name="adj" fmla="val 50000"/>
            </a:avLst>
          </a:prstGeom>
          <a:solidFill>
            <a:srgbClr val="32455D">
              <a:alpha val="12000"/>
            </a:srgbClr>
          </a:solidFill>
          <a:ln>
            <a:noFill/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48" name="Groupe 147">
            <a:extLst>
              <a:ext uri="{FF2B5EF4-FFF2-40B4-BE49-F238E27FC236}">
                <a16:creationId xmlns:a16="http://schemas.microsoft.com/office/drawing/2014/main" id="{CF3FAFE2-6D0A-4BE8-6F1B-4871CEC4285C}"/>
              </a:ext>
            </a:extLst>
          </p:cNvPr>
          <p:cNvGrpSpPr/>
          <p:nvPr/>
        </p:nvGrpSpPr>
        <p:grpSpPr>
          <a:xfrm>
            <a:off x="1034076" y="2422359"/>
            <a:ext cx="5918330" cy="1595800"/>
            <a:chOff x="1034076" y="2640074"/>
            <a:chExt cx="5918330" cy="1595800"/>
          </a:xfrm>
        </p:grpSpPr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079ED4A6-42FE-0B72-6BB4-699E63348E63}"/>
                </a:ext>
              </a:extLst>
            </p:cNvPr>
            <p:cNvSpPr txBox="1"/>
            <p:nvPr/>
          </p:nvSpPr>
          <p:spPr>
            <a:xfrm>
              <a:off x="1034076" y="2640074"/>
              <a:ext cx="5918330" cy="377104"/>
            </a:xfrm>
            <a:custGeom>
              <a:avLst/>
              <a:gdLst/>
              <a:ahLst/>
              <a:cxnLst/>
              <a:rect l="l" t="t" r="r" b="b"/>
              <a:pathLst>
                <a:path w="5918330" h="377104">
                  <a:moveTo>
                    <a:pt x="4145318" y="158515"/>
                  </a:moveTo>
                  <a:lnTo>
                    <a:pt x="4348763" y="158515"/>
                  </a:lnTo>
                  <a:lnTo>
                    <a:pt x="4348763" y="212531"/>
                  </a:lnTo>
                  <a:lnTo>
                    <a:pt x="4145318" y="212531"/>
                  </a:lnTo>
                  <a:close/>
                  <a:moveTo>
                    <a:pt x="2821343" y="158515"/>
                  </a:moveTo>
                  <a:lnTo>
                    <a:pt x="3024788" y="158515"/>
                  </a:lnTo>
                  <a:lnTo>
                    <a:pt x="3024788" y="212531"/>
                  </a:lnTo>
                  <a:lnTo>
                    <a:pt x="2821343" y="212531"/>
                  </a:lnTo>
                  <a:close/>
                  <a:moveTo>
                    <a:pt x="2278418" y="158515"/>
                  </a:moveTo>
                  <a:lnTo>
                    <a:pt x="2481863" y="158515"/>
                  </a:lnTo>
                  <a:lnTo>
                    <a:pt x="2481863" y="212531"/>
                  </a:lnTo>
                  <a:lnTo>
                    <a:pt x="2278418" y="212531"/>
                  </a:lnTo>
                  <a:close/>
                  <a:moveTo>
                    <a:pt x="773468" y="158515"/>
                  </a:moveTo>
                  <a:lnTo>
                    <a:pt x="976913" y="158515"/>
                  </a:lnTo>
                  <a:lnTo>
                    <a:pt x="976913" y="212531"/>
                  </a:lnTo>
                  <a:lnTo>
                    <a:pt x="773468" y="212531"/>
                  </a:lnTo>
                  <a:close/>
                  <a:moveTo>
                    <a:pt x="5409894" y="5048"/>
                  </a:moveTo>
                  <a:lnTo>
                    <a:pt x="5474007" y="5048"/>
                  </a:lnTo>
                  <a:lnTo>
                    <a:pt x="5474007" y="372056"/>
                  </a:lnTo>
                  <a:lnTo>
                    <a:pt x="5409894" y="372056"/>
                  </a:lnTo>
                  <a:close/>
                  <a:moveTo>
                    <a:pt x="4860778" y="5048"/>
                  </a:moveTo>
                  <a:lnTo>
                    <a:pt x="5203555" y="5048"/>
                  </a:lnTo>
                  <a:lnTo>
                    <a:pt x="5203555" y="69161"/>
                  </a:lnTo>
                  <a:lnTo>
                    <a:pt x="5064223" y="69161"/>
                  </a:lnTo>
                  <a:lnTo>
                    <a:pt x="5064223" y="372056"/>
                  </a:lnTo>
                  <a:lnTo>
                    <a:pt x="5000110" y="372056"/>
                  </a:lnTo>
                  <a:lnTo>
                    <a:pt x="5000110" y="69161"/>
                  </a:lnTo>
                  <a:lnTo>
                    <a:pt x="4860778" y="69161"/>
                  </a:lnTo>
                  <a:close/>
                  <a:moveTo>
                    <a:pt x="4415761" y="5048"/>
                  </a:moveTo>
                  <a:lnTo>
                    <a:pt x="4679280" y="5048"/>
                  </a:lnTo>
                  <a:cubicBezTo>
                    <a:pt x="4700146" y="5048"/>
                    <a:pt x="4718824" y="8161"/>
                    <a:pt x="4735316" y="14388"/>
                  </a:cubicBezTo>
                  <a:cubicBezTo>
                    <a:pt x="4751807" y="20614"/>
                    <a:pt x="4765773" y="29532"/>
                    <a:pt x="4777216" y="41143"/>
                  </a:cubicBezTo>
                  <a:cubicBezTo>
                    <a:pt x="4788658" y="52754"/>
                    <a:pt x="4797409" y="66805"/>
                    <a:pt x="4803467" y="83296"/>
                  </a:cubicBezTo>
                  <a:cubicBezTo>
                    <a:pt x="4809525" y="99787"/>
                    <a:pt x="4812554" y="118297"/>
                    <a:pt x="4812554" y="138827"/>
                  </a:cubicBezTo>
                  <a:cubicBezTo>
                    <a:pt x="4812554" y="169453"/>
                    <a:pt x="4805907" y="195115"/>
                    <a:pt x="4792613" y="215813"/>
                  </a:cubicBezTo>
                  <a:cubicBezTo>
                    <a:pt x="4779320" y="236511"/>
                    <a:pt x="4760725" y="251403"/>
                    <a:pt x="4736830" y="260490"/>
                  </a:cubicBezTo>
                  <a:lnTo>
                    <a:pt x="4847386" y="372056"/>
                  </a:lnTo>
                  <a:lnTo>
                    <a:pt x="4756518" y="372056"/>
                  </a:lnTo>
                  <a:lnTo>
                    <a:pt x="4663630" y="270081"/>
                  </a:lnTo>
                  <a:lnTo>
                    <a:pt x="4526318" y="270081"/>
                  </a:lnTo>
                  <a:lnTo>
                    <a:pt x="4526318" y="213541"/>
                  </a:lnTo>
                  <a:lnTo>
                    <a:pt x="4679280" y="213541"/>
                  </a:lnTo>
                  <a:cubicBezTo>
                    <a:pt x="4702502" y="213541"/>
                    <a:pt x="4720003" y="207231"/>
                    <a:pt x="4731782" y="194610"/>
                  </a:cubicBezTo>
                  <a:cubicBezTo>
                    <a:pt x="4743561" y="181990"/>
                    <a:pt x="4749451" y="163732"/>
                    <a:pt x="4749451" y="139837"/>
                  </a:cubicBezTo>
                  <a:cubicBezTo>
                    <a:pt x="4749451" y="115942"/>
                    <a:pt x="4743308" y="98189"/>
                    <a:pt x="4731024" y="86578"/>
                  </a:cubicBezTo>
                  <a:cubicBezTo>
                    <a:pt x="4718741" y="74967"/>
                    <a:pt x="4701492" y="69161"/>
                    <a:pt x="4679280" y="69161"/>
                  </a:cubicBezTo>
                  <a:lnTo>
                    <a:pt x="4479369" y="69161"/>
                  </a:lnTo>
                  <a:lnTo>
                    <a:pt x="4479369" y="372056"/>
                  </a:lnTo>
                  <a:lnTo>
                    <a:pt x="4415761" y="372056"/>
                  </a:lnTo>
                  <a:close/>
                  <a:moveTo>
                    <a:pt x="4034761" y="5048"/>
                  </a:moveTo>
                  <a:lnTo>
                    <a:pt x="4362393" y="5048"/>
                  </a:lnTo>
                  <a:lnTo>
                    <a:pt x="4362393" y="69161"/>
                  </a:lnTo>
                  <a:lnTo>
                    <a:pt x="4098369" y="69161"/>
                  </a:lnTo>
                  <a:lnTo>
                    <a:pt x="4098369" y="307943"/>
                  </a:lnTo>
                  <a:lnTo>
                    <a:pt x="4362898" y="307943"/>
                  </a:lnTo>
                  <a:lnTo>
                    <a:pt x="4362898" y="372056"/>
                  </a:lnTo>
                  <a:lnTo>
                    <a:pt x="4034761" y="372056"/>
                  </a:lnTo>
                  <a:close/>
                  <a:moveTo>
                    <a:pt x="3596611" y="5048"/>
                  </a:moveTo>
                  <a:lnTo>
                    <a:pt x="3854577" y="5048"/>
                  </a:lnTo>
                  <a:cubicBezTo>
                    <a:pt x="3875779" y="5048"/>
                    <a:pt x="3894710" y="8161"/>
                    <a:pt x="3911369" y="14388"/>
                  </a:cubicBezTo>
                  <a:cubicBezTo>
                    <a:pt x="3928029" y="20614"/>
                    <a:pt x="3942080" y="29364"/>
                    <a:pt x="3953522" y="40639"/>
                  </a:cubicBezTo>
                  <a:cubicBezTo>
                    <a:pt x="3964965" y="51913"/>
                    <a:pt x="3973715" y="65627"/>
                    <a:pt x="3979773" y="81782"/>
                  </a:cubicBezTo>
                  <a:cubicBezTo>
                    <a:pt x="3985831" y="97936"/>
                    <a:pt x="3988860" y="116110"/>
                    <a:pt x="3988860" y="136303"/>
                  </a:cubicBezTo>
                  <a:cubicBezTo>
                    <a:pt x="3988860" y="156159"/>
                    <a:pt x="3985831" y="174249"/>
                    <a:pt x="3979773" y="190572"/>
                  </a:cubicBezTo>
                  <a:cubicBezTo>
                    <a:pt x="3973715" y="206894"/>
                    <a:pt x="3964965" y="220945"/>
                    <a:pt x="3953522" y="232724"/>
                  </a:cubicBezTo>
                  <a:cubicBezTo>
                    <a:pt x="3942080" y="244504"/>
                    <a:pt x="3928029" y="253675"/>
                    <a:pt x="3911369" y="260237"/>
                  </a:cubicBezTo>
                  <a:cubicBezTo>
                    <a:pt x="3894710" y="266800"/>
                    <a:pt x="3875779" y="270081"/>
                    <a:pt x="3854577" y="270081"/>
                  </a:cubicBezTo>
                  <a:lnTo>
                    <a:pt x="3707168" y="270081"/>
                  </a:lnTo>
                  <a:lnTo>
                    <a:pt x="3707168" y="207988"/>
                  </a:lnTo>
                  <a:lnTo>
                    <a:pt x="3854577" y="207988"/>
                  </a:lnTo>
                  <a:cubicBezTo>
                    <a:pt x="3877126" y="207988"/>
                    <a:pt x="3894710" y="201594"/>
                    <a:pt x="3907331" y="188805"/>
                  </a:cubicBezTo>
                  <a:cubicBezTo>
                    <a:pt x="3919951" y="176016"/>
                    <a:pt x="3926262" y="159188"/>
                    <a:pt x="3926262" y="138322"/>
                  </a:cubicBezTo>
                  <a:cubicBezTo>
                    <a:pt x="3926262" y="117120"/>
                    <a:pt x="3919951" y="100292"/>
                    <a:pt x="3907331" y="87840"/>
                  </a:cubicBezTo>
                  <a:cubicBezTo>
                    <a:pt x="3894710" y="75387"/>
                    <a:pt x="3877126" y="69161"/>
                    <a:pt x="3854577" y="69161"/>
                  </a:cubicBezTo>
                  <a:lnTo>
                    <a:pt x="3660219" y="69161"/>
                  </a:lnTo>
                  <a:lnTo>
                    <a:pt x="3660219" y="372056"/>
                  </a:lnTo>
                  <a:lnTo>
                    <a:pt x="3596611" y="372056"/>
                  </a:lnTo>
                  <a:close/>
                  <a:moveTo>
                    <a:pt x="3085223" y="5048"/>
                  </a:moveTo>
                  <a:lnTo>
                    <a:pt x="3173568" y="5048"/>
                  </a:lnTo>
                  <a:lnTo>
                    <a:pt x="3313404" y="140846"/>
                  </a:lnTo>
                  <a:lnTo>
                    <a:pt x="3451222" y="5048"/>
                  </a:lnTo>
                  <a:lnTo>
                    <a:pt x="3534518" y="5048"/>
                  </a:lnTo>
                  <a:lnTo>
                    <a:pt x="3351771" y="181232"/>
                  </a:lnTo>
                  <a:lnTo>
                    <a:pt x="3550672" y="372056"/>
                  </a:lnTo>
                  <a:lnTo>
                    <a:pt x="3460813" y="372056"/>
                  </a:lnTo>
                  <a:lnTo>
                    <a:pt x="3306842" y="222123"/>
                  </a:lnTo>
                  <a:lnTo>
                    <a:pt x="3154385" y="372056"/>
                  </a:lnTo>
                  <a:lnTo>
                    <a:pt x="3071088" y="372056"/>
                  </a:lnTo>
                  <a:lnTo>
                    <a:pt x="3267970" y="181232"/>
                  </a:lnTo>
                  <a:close/>
                  <a:moveTo>
                    <a:pt x="2710787" y="5048"/>
                  </a:moveTo>
                  <a:lnTo>
                    <a:pt x="3038418" y="5048"/>
                  </a:lnTo>
                  <a:lnTo>
                    <a:pt x="3038418" y="69161"/>
                  </a:lnTo>
                  <a:lnTo>
                    <a:pt x="2774394" y="69161"/>
                  </a:lnTo>
                  <a:lnTo>
                    <a:pt x="2774394" y="307943"/>
                  </a:lnTo>
                  <a:lnTo>
                    <a:pt x="3038923" y="307943"/>
                  </a:lnTo>
                  <a:lnTo>
                    <a:pt x="3038923" y="372056"/>
                  </a:lnTo>
                  <a:lnTo>
                    <a:pt x="2710787" y="372056"/>
                  </a:lnTo>
                  <a:close/>
                  <a:moveTo>
                    <a:pt x="2167861" y="5048"/>
                  </a:moveTo>
                  <a:lnTo>
                    <a:pt x="2495493" y="5048"/>
                  </a:lnTo>
                  <a:lnTo>
                    <a:pt x="2495493" y="69161"/>
                  </a:lnTo>
                  <a:lnTo>
                    <a:pt x="2231469" y="69161"/>
                  </a:lnTo>
                  <a:lnTo>
                    <a:pt x="2231469" y="307943"/>
                  </a:lnTo>
                  <a:lnTo>
                    <a:pt x="2495998" y="307943"/>
                  </a:lnTo>
                  <a:lnTo>
                    <a:pt x="2495998" y="372056"/>
                  </a:lnTo>
                  <a:lnTo>
                    <a:pt x="2167861" y="372056"/>
                  </a:lnTo>
                  <a:close/>
                  <a:moveTo>
                    <a:pt x="1701136" y="5048"/>
                  </a:moveTo>
                  <a:lnTo>
                    <a:pt x="1964655" y="5048"/>
                  </a:lnTo>
                  <a:cubicBezTo>
                    <a:pt x="1985522" y="5048"/>
                    <a:pt x="2004200" y="8161"/>
                    <a:pt x="2020691" y="14388"/>
                  </a:cubicBezTo>
                  <a:cubicBezTo>
                    <a:pt x="2037181" y="20614"/>
                    <a:pt x="2051148" y="29532"/>
                    <a:pt x="2062591" y="41143"/>
                  </a:cubicBezTo>
                  <a:cubicBezTo>
                    <a:pt x="2074034" y="52754"/>
                    <a:pt x="2082784" y="66805"/>
                    <a:pt x="2088842" y="83296"/>
                  </a:cubicBezTo>
                  <a:cubicBezTo>
                    <a:pt x="2094900" y="99787"/>
                    <a:pt x="2097929" y="118297"/>
                    <a:pt x="2097929" y="138827"/>
                  </a:cubicBezTo>
                  <a:cubicBezTo>
                    <a:pt x="2097929" y="169453"/>
                    <a:pt x="2091282" y="195115"/>
                    <a:pt x="2077988" y="215813"/>
                  </a:cubicBezTo>
                  <a:cubicBezTo>
                    <a:pt x="2064694" y="236511"/>
                    <a:pt x="2046100" y="251403"/>
                    <a:pt x="2022205" y="260490"/>
                  </a:cubicBezTo>
                  <a:lnTo>
                    <a:pt x="2132762" y="372056"/>
                  </a:lnTo>
                  <a:lnTo>
                    <a:pt x="2041893" y="372056"/>
                  </a:lnTo>
                  <a:lnTo>
                    <a:pt x="1949006" y="270081"/>
                  </a:lnTo>
                  <a:lnTo>
                    <a:pt x="1811693" y="270081"/>
                  </a:lnTo>
                  <a:lnTo>
                    <a:pt x="1811693" y="213541"/>
                  </a:lnTo>
                  <a:lnTo>
                    <a:pt x="1964655" y="213541"/>
                  </a:lnTo>
                  <a:cubicBezTo>
                    <a:pt x="1987877" y="213541"/>
                    <a:pt x="2005378" y="207231"/>
                    <a:pt x="2017157" y="194610"/>
                  </a:cubicBezTo>
                  <a:cubicBezTo>
                    <a:pt x="2028936" y="181990"/>
                    <a:pt x="2034826" y="163732"/>
                    <a:pt x="2034826" y="139837"/>
                  </a:cubicBezTo>
                  <a:cubicBezTo>
                    <a:pt x="2034826" y="115942"/>
                    <a:pt x="2028684" y="98189"/>
                    <a:pt x="2016400" y="86578"/>
                  </a:cubicBezTo>
                  <a:cubicBezTo>
                    <a:pt x="2004115" y="74967"/>
                    <a:pt x="1986867" y="69161"/>
                    <a:pt x="1964655" y="69161"/>
                  </a:cubicBezTo>
                  <a:lnTo>
                    <a:pt x="1764744" y="69161"/>
                  </a:lnTo>
                  <a:lnTo>
                    <a:pt x="1764744" y="372056"/>
                  </a:lnTo>
                  <a:lnTo>
                    <a:pt x="1701136" y="372056"/>
                  </a:lnTo>
                  <a:close/>
                  <a:moveTo>
                    <a:pt x="662911" y="5048"/>
                  </a:moveTo>
                  <a:lnTo>
                    <a:pt x="990543" y="5048"/>
                  </a:lnTo>
                  <a:lnTo>
                    <a:pt x="990543" y="69161"/>
                  </a:lnTo>
                  <a:lnTo>
                    <a:pt x="726520" y="69161"/>
                  </a:lnTo>
                  <a:lnTo>
                    <a:pt x="726520" y="307943"/>
                  </a:lnTo>
                  <a:lnTo>
                    <a:pt x="991048" y="307943"/>
                  </a:lnTo>
                  <a:lnTo>
                    <a:pt x="991048" y="372056"/>
                  </a:lnTo>
                  <a:lnTo>
                    <a:pt x="662911" y="372056"/>
                  </a:lnTo>
                  <a:close/>
                  <a:moveTo>
                    <a:pt x="0" y="5048"/>
                  </a:moveTo>
                  <a:lnTo>
                    <a:pt x="76733" y="5048"/>
                  </a:lnTo>
                  <a:lnTo>
                    <a:pt x="225152" y="287246"/>
                  </a:lnTo>
                  <a:lnTo>
                    <a:pt x="280683" y="187290"/>
                  </a:lnTo>
                  <a:lnTo>
                    <a:pt x="185271" y="5048"/>
                  </a:lnTo>
                  <a:lnTo>
                    <a:pt x="262509" y="5048"/>
                  </a:lnTo>
                  <a:lnTo>
                    <a:pt x="404365" y="287246"/>
                  </a:lnTo>
                  <a:lnTo>
                    <a:pt x="553793" y="5048"/>
                  </a:lnTo>
                  <a:lnTo>
                    <a:pt x="625478" y="5048"/>
                  </a:lnTo>
                  <a:lnTo>
                    <a:pt x="435664" y="356911"/>
                  </a:lnTo>
                  <a:cubicBezTo>
                    <a:pt x="431962" y="363642"/>
                    <a:pt x="427166" y="368691"/>
                    <a:pt x="421276" y="372056"/>
                  </a:cubicBezTo>
                  <a:cubicBezTo>
                    <a:pt x="415387" y="375422"/>
                    <a:pt x="409076" y="377104"/>
                    <a:pt x="402346" y="377104"/>
                  </a:cubicBezTo>
                  <a:cubicBezTo>
                    <a:pt x="395615" y="377104"/>
                    <a:pt x="389388" y="375422"/>
                    <a:pt x="383667" y="372056"/>
                  </a:cubicBezTo>
                  <a:cubicBezTo>
                    <a:pt x="377946" y="368691"/>
                    <a:pt x="373234" y="363642"/>
                    <a:pt x="369532" y="356911"/>
                  </a:cubicBezTo>
                  <a:lnTo>
                    <a:pt x="312992" y="249384"/>
                  </a:lnTo>
                  <a:lnTo>
                    <a:pt x="255946" y="356911"/>
                  </a:lnTo>
                  <a:cubicBezTo>
                    <a:pt x="252244" y="363642"/>
                    <a:pt x="247533" y="368691"/>
                    <a:pt x="241811" y="372056"/>
                  </a:cubicBezTo>
                  <a:cubicBezTo>
                    <a:pt x="236090" y="375422"/>
                    <a:pt x="229864" y="377104"/>
                    <a:pt x="223133" y="377104"/>
                  </a:cubicBezTo>
                  <a:cubicBezTo>
                    <a:pt x="208324" y="377104"/>
                    <a:pt x="197218" y="370373"/>
                    <a:pt x="189814" y="356911"/>
                  </a:cubicBezTo>
                  <a:close/>
                  <a:moveTo>
                    <a:pt x="5571010" y="505"/>
                  </a:moveTo>
                  <a:cubicBezTo>
                    <a:pt x="5575721" y="505"/>
                    <a:pt x="5580265" y="1515"/>
                    <a:pt x="5584641" y="3534"/>
                  </a:cubicBezTo>
                  <a:cubicBezTo>
                    <a:pt x="5589016" y="5553"/>
                    <a:pt x="5593559" y="8919"/>
                    <a:pt x="5598271" y="13630"/>
                  </a:cubicBezTo>
                  <a:lnTo>
                    <a:pt x="5857246" y="270586"/>
                  </a:lnTo>
                  <a:lnTo>
                    <a:pt x="5857246" y="2019"/>
                  </a:lnTo>
                  <a:lnTo>
                    <a:pt x="5918330" y="2019"/>
                  </a:lnTo>
                  <a:lnTo>
                    <a:pt x="5918330" y="338233"/>
                  </a:lnTo>
                  <a:cubicBezTo>
                    <a:pt x="5918330" y="350349"/>
                    <a:pt x="5915385" y="359772"/>
                    <a:pt x="5909495" y="366503"/>
                  </a:cubicBezTo>
                  <a:cubicBezTo>
                    <a:pt x="5903606" y="373234"/>
                    <a:pt x="5895950" y="376600"/>
                    <a:pt x="5886526" y="376600"/>
                  </a:cubicBezTo>
                  <a:cubicBezTo>
                    <a:pt x="5876093" y="376600"/>
                    <a:pt x="5866333" y="372056"/>
                    <a:pt x="5857246" y="362969"/>
                  </a:cubicBezTo>
                  <a:lnTo>
                    <a:pt x="5599281" y="103489"/>
                  </a:lnTo>
                  <a:lnTo>
                    <a:pt x="5599281" y="372056"/>
                  </a:lnTo>
                  <a:lnTo>
                    <a:pt x="5538196" y="372056"/>
                  </a:lnTo>
                  <a:lnTo>
                    <a:pt x="5538196" y="38872"/>
                  </a:lnTo>
                  <a:cubicBezTo>
                    <a:pt x="5538196" y="27092"/>
                    <a:pt x="5541141" y="17753"/>
                    <a:pt x="5547031" y="10854"/>
                  </a:cubicBezTo>
                  <a:cubicBezTo>
                    <a:pt x="5552921" y="3955"/>
                    <a:pt x="5560914" y="505"/>
                    <a:pt x="5571010" y="505"/>
                  </a:cubicBezTo>
                  <a:close/>
                  <a:moveTo>
                    <a:pt x="1423416" y="0"/>
                  </a:moveTo>
                  <a:cubicBezTo>
                    <a:pt x="1430483" y="0"/>
                    <a:pt x="1436457" y="1851"/>
                    <a:pt x="1441337" y="5553"/>
                  </a:cubicBezTo>
                  <a:cubicBezTo>
                    <a:pt x="1446217" y="9255"/>
                    <a:pt x="1450508" y="14303"/>
                    <a:pt x="1454210" y="20698"/>
                  </a:cubicBezTo>
                  <a:lnTo>
                    <a:pt x="1665732" y="372056"/>
                  </a:lnTo>
                  <a:lnTo>
                    <a:pt x="1588494" y="372056"/>
                  </a:lnTo>
                  <a:lnTo>
                    <a:pt x="1533468" y="279673"/>
                  </a:lnTo>
                  <a:lnTo>
                    <a:pt x="1359808" y="279673"/>
                  </a:lnTo>
                  <a:lnTo>
                    <a:pt x="1390098" y="227676"/>
                  </a:lnTo>
                  <a:lnTo>
                    <a:pt x="1502673" y="227676"/>
                  </a:lnTo>
                  <a:lnTo>
                    <a:pt x="1420892" y="90364"/>
                  </a:lnTo>
                  <a:lnTo>
                    <a:pt x="1254300" y="372056"/>
                  </a:lnTo>
                  <a:lnTo>
                    <a:pt x="1181100" y="372056"/>
                  </a:lnTo>
                  <a:lnTo>
                    <a:pt x="1392117" y="20698"/>
                  </a:lnTo>
                  <a:cubicBezTo>
                    <a:pt x="1395819" y="14303"/>
                    <a:pt x="1400194" y="9255"/>
                    <a:pt x="1405242" y="5553"/>
                  </a:cubicBezTo>
                  <a:cubicBezTo>
                    <a:pt x="1410291" y="1851"/>
                    <a:pt x="1416348" y="0"/>
                    <a:pt x="14234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4000" dirty="0">
                <a:gradFill>
                  <a:gsLst>
                    <a:gs pos="0">
                      <a:srgbClr val="FE813A"/>
                    </a:gs>
                    <a:gs pos="100000">
                      <a:srgbClr val="FFAF48"/>
                    </a:gs>
                  </a:gsLst>
                  <a:lin ang="0" scaled="0"/>
                </a:gradFill>
              </a:endParaRPr>
            </a:p>
          </p:txBody>
        </p:sp>
        <p:sp>
          <p:nvSpPr>
            <p:cNvPr id="147" name="Forme libre : forme 146">
              <a:extLst>
                <a:ext uri="{FF2B5EF4-FFF2-40B4-BE49-F238E27FC236}">
                  <a16:creationId xmlns:a16="http://schemas.microsoft.com/office/drawing/2014/main" id="{D68A9B73-DEB4-5688-5920-2C4E9630E1AE}"/>
                </a:ext>
              </a:extLst>
            </p:cNvPr>
            <p:cNvSpPr/>
            <p:nvPr/>
          </p:nvSpPr>
          <p:spPr>
            <a:xfrm>
              <a:off x="1037105" y="3249674"/>
              <a:ext cx="5335352" cy="986200"/>
            </a:xfrm>
            <a:custGeom>
              <a:avLst/>
              <a:gdLst/>
              <a:ahLst/>
              <a:cxnLst/>
              <a:rect l="l" t="t" r="r" b="b"/>
              <a:pathLst>
                <a:path w="5335352" h="986200">
                  <a:moveTo>
                    <a:pt x="4056564" y="768115"/>
                  </a:moveTo>
                  <a:lnTo>
                    <a:pt x="4260008" y="768115"/>
                  </a:lnTo>
                  <a:lnTo>
                    <a:pt x="4260008" y="822132"/>
                  </a:lnTo>
                  <a:lnTo>
                    <a:pt x="4056564" y="822132"/>
                  </a:lnTo>
                  <a:close/>
                  <a:moveTo>
                    <a:pt x="494214" y="768115"/>
                  </a:moveTo>
                  <a:lnTo>
                    <a:pt x="697659" y="768115"/>
                  </a:lnTo>
                  <a:lnTo>
                    <a:pt x="697659" y="822132"/>
                  </a:lnTo>
                  <a:lnTo>
                    <a:pt x="494214" y="822132"/>
                  </a:lnTo>
                  <a:close/>
                  <a:moveTo>
                    <a:pt x="3046809" y="678761"/>
                  </a:moveTo>
                  <a:cubicBezTo>
                    <a:pt x="3030318" y="678761"/>
                    <a:pt x="3015089" y="681706"/>
                    <a:pt x="3001123" y="687596"/>
                  </a:cubicBezTo>
                  <a:cubicBezTo>
                    <a:pt x="2987156" y="693485"/>
                    <a:pt x="2975124" y="701647"/>
                    <a:pt x="2965027" y="712080"/>
                  </a:cubicBezTo>
                  <a:cubicBezTo>
                    <a:pt x="2954931" y="722513"/>
                    <a:pt x="2947022" y="734965"/>
                    <a:pt x="2941301" y="749437"/>
                  </a:cubicBezTo>
                  <a:cubicBezTo>
                    <a:pt x="2935579" y="763908"/>
                    <a:pt x="2932719" y="779894"/>
                    <a:pt x="2932719" y="797395"/>
                  </a:cubicBezTo>
                  <a:cubicBezTo>
                    <a:pt x="2932719" y="814559"/>
                    <a:pt x="2935579" y="830545"/>
                    <a:pt x="2941301" y="845353"/>
                  </a:cubicBezTo>
                  <a:cubicBezTo>
                    <a:pt x="2947022" y="860162"/>
                    <a:pt x="2954931" y="872866"/>
                    <a:pt x="2965027" y="883468"/>
                  </a:cubicBezTo>
                  <a:cubicBezTo>
                    <a:pt x="2975124" y="894069"/>
                    <a:pt x="2987155" y="902399"/>
                    <a:pt x="3001123" y="908457"/>
                  </a:cubicBezTo>
                  <a:cubicBezTo>
                    <a:pt x="3015089" y="914515"/>
                    <a:pt x="3030318" y="917543"/>
                    <a:pt x="3046809" y="917543"/>
                  </a:cubicBezTo>
                  <a:lnTo>
                    <a:pt x="3136163" y="917543"/>
                  </a:lnTo>
                  <a:cubicBezTo>
                    <a:pt x="3152991" y="917543"/>
                    <a:pt x="3168472" y="914515"/>
                    <a:pt x="3182607" y="908457"/>
                  </a:cubicBezTo>
                  <a:cubicBezTo>
                    <a:pt x="3196742" y="902399"/>
                    <a:pt x="3208942" y="894069"/>
                    <a:pt x="3219207" y="883468"/>
                  </a:cubicBezTo>
                  <a:cubicBezTo>
                    <a:pt x="3229472" y="872866"/>
                    <a:pt x="3237465" y="860162"/>
                    <a:pt x="3243186" y="845353"/>
                  </a:cubicBezTo>
                  <a:cubicBezTo>
                    <a:pt x="3248907" y="830545"/>
                    <a:pt x="3251768" y="814559"/>
                    <a:pt x="3251768" y="797395"/>
                  </a:cubicBezTo>
                  <a:cubicBezTo>
                    <a:pt x="3251768" y="780231"/>
                    <a:pt x="3248907" y="764329"/>
                    <a:pt x="3243186" y="749689"/>
                  </a:cubicBezTo>
                  <a:cubicBezTo>
                    <a:pt x="3237465" y="735049"/>
                    <a:pt x="3229471" y="722513"/>
                    <a:pt x="3219207" y="712080"/>
                  </a:cubicBezTo>
                  <a:cubicBezTo>
                    <a:pt x="3208942" y="701647"/>
                    <a:pt x="3196742" y="693485"/>
                    <a:pt x="3182607" y="687596"/>
                  </a:cubicBezTo>
                  <a:cubicBezTo>
                    <a:pt x="3168472" y="681706"/>
                    <a:pt x="3152990" y="678761"/>
                    <a:pt x="3136163" y="678761"/>
                  </a:cubicBezTo>
                  <a:close/>
                  <a:moveTo>
                    <a:pt x="2208609" y="678761"/>
                  </a:moveTo>
                  <a:cubicBezTo>
                    <a:pt x="2192118" y="678761"/>
                    <a:pt x="2176890" y="681706"/>
                    <a:pt x="2162922" y="687596"/>
                  </a:cubicBezTo>
                  <a:cubicBezTo>
                    <a:pt x="2148956" y="693485"/>
                    <a:pt x="2136924" y="701647"/>
                    <a:pt x="2126827" y="712080"/>
                  </a:cubicBezTo>
                  <a:cubicBezTo>
                    <a:pt x="2116731" y="722513"/>
                    <a:pt x="2108822" y="734965"/>
                    <a:pt x="2103101" y="749437"/>
                  </a:cubicBezTo>
                  <a:cubicBezTo>
                    <a:pt x="2097379" y="763908"/>
                    <a:pt x="2094519" y="779894"/>
                    <a:pt x="2094519" y="797395"/>
                  </a:cubicBezTo>
                  <a:cubicBezTo>
                    <a:pt x="2094519" y="814559"/>
                    <a:pt x="2097379" y="830545"/>
                    <a:pt x="2103101" y="845353"/>
                  </a:cubicBezTo>
                  <a:cubicBezTo>
                    <a:pt x="2108822" y="860162"/>
                    <a:pt x="2116731" y="872866"/>
                    <a:pt x="2126827" y="883468"/>
                  </a:cubicBezTo>
                  <a:cubicBezTo>
                    <a:pt x="2136924" y="894069"/>
                    <a:pt x="2148956" y="902399"/>
                    <a:pt x="2162922" y="908457"/>
                  </a:cubicBezTo>
                  <a:cubicBezTo>
                    <a:pt x="2176890" y="914515"/>
                    <a:pt x="2192118" y="917543"/>
                    <a:pt x="2208609" y="917543"/>
                  </a:cubicBezTo>
                  <a:lnTo>
                    <a:pt x="2297963" y="917543"/>
                  </a:lnTo>
                  <a:cubicBezTo>
                    <a:pt x="2314791" y="917543"/>
                    <a:pt x="2330272" y="914515"/>
                    <a:pt x="2344407" y="908457"/>
                  </a:cubicBezTo>
                  <a:cubicBezTo>
                    <a:pt x="2358542" y="902399"/>
                    <a:pt x="2370742" y="894069"/>
                    <a:pt x="2381007" y="883468"/>
                  </a:cubicBezTo>
                  <a:cubicBezTo>
                    <a:pt x="2391272" y="872866"/>
                    <a:pt x="2399265" y="860162"/>
                    <a:pt x="2404986" y="845353"/>
                  </a:cubicBezTo>
                  <a:cubicBezTo>
                    <a:pt x="2410707" y="830545"/>
                    <a:pt x="2413568" y="814559"/>
                    <a:pt x="2413568" y="797395"/>
                  </a:cubicBezTo>
                  <a:cubicBezTo>
                    <a:pt x="2413568" y="780231"/>
                    <a:pt x="2410707" y="764329"/>
                    <a:pt x="2404986" y="749689"/>
                  </a:cubicBezTo>
                  <a:cubicBezTo>
                    <a:pt x="2399265" y="735049"/>
                    <a:pt x="2391272" y="722513"/>
                    <a:pt x="2381007" y="712080"/>
                  </a:cubicBezTo>
                  <a:cubicBezTo>
                    <a:pt x="2370742" y="701647"/>
                    <a:pt x="2358542" y="693485"/>
                    <a:pt x="2344407" y="687596"/>
                  </a:cubicBezTo>
                  <a:cubicBezTo>
                    <a:pt x="2330272" y="681706"/>
                    <a:pt x="2314791" y="678761"/>
                    <a:pt x="2297963" y="678761"/>
                  </a:cubicBezTo>
                  <a:close/>
                  <a:moveTo>
                    <a:pt x="4434535" y="614648"/>
                  </a:moveTo>
                  <a:lnTo>
                    <a:pt x="4698054" y="614648"/>
                  </a:lnTo>
                  <a:lnTo>
                    <a:pt x="4698054" y="678761"/>
                  </a:lnTo>
                  <a:lnTo>
                    <a:pt x="4434535" y="678761"/>
                  </a:lnTo>
                  <a:cubicBezTo>
                    <a:pt x="4419727" y="678761"/>
                    <a:pt x="4408284" y="682716"/>
                    <a:pt x="4400207" y="690625"/>
                  </a:cubicBezTo>
                  <a:cubicBezTo>
                    <a:pt x="4392130" y="698534"/>
                    <a:pt x="4388091" y="709556"/>
                    <a:pt x="4388091" y="723691"/>
                  </a:cubicBezTo>
                  <a:cubicBezTo>
                    <a:pt x="4388091" y="737826"/>
                    <a:pt x="4392214" y="748764"/>
                    <a:pt x="4400459" y="756504"/>
                  </a:cubicBezTo>
                  <a:cubicBezTo>
                    <a:pt x="4408705" y="764245"/>
                    <a:pt x="4419895" y="768115"/>
                    <a:pt x="4434030" y="768115"/>
                  </a:cubicBezTo>
                  <a:lnTo>
                    <a:pt x="4602137" y="768115"/>
                  </a:lnTo>
                  <a:cubicBezTo>
                    <a:pt x="4639494" y="768115"/>
                    <a:pt x="4667848" y="776866"/>
                    <a:pt x="4687200" y="794366"/>
                  </a:cubicBezTo>
                  <a:cubicBezTo>
                    <a:pt x="4706551" y="811867"/>
                    <a:pt x="4716227" y="838454"/>
                    <a:pt x="4716227" y="874128"/>
                  </a:cubicBezTo>
                  <a:cubicBezTo>
                    <a:pt x="4716227" y="889610"/>
                    <a:pt x="4713871" y="903913"/>
                    <a:pt x="4709160" y="917039"/>
                  </a:cubicBezTo>
                  <a:cubicBezTo>
                    <a:pt x="4704448" y="930164"/>
                    <a:pt x="4697381" y="941523"/>
                    <a:pt x="4687957" y="951114"/>
                  </a:cubicBezTo>
                  <a:cubicBezTo>
                    <a:pt x="4678533" y="960706"/>
                    <a:pt x="4666670" y="968194"/>
                    <a:pt x="4652367" y="973579"/>
                  </a:cubicBezTo>
                  <a:cubicBezTo>
                    <a:pt x="4638064" y="978964"/>
                    <a:pt x="4621320" y="981656"/>
                    <a:pt x="4602137" y="981656"/>
                  </a:cubicBezTo>
                  <a:lnTo>
                    <a:pt x="4327007" y="981656"/>
                  </a:lnTo>
                  <a:lnTo>
                    <a:pt x="4327007" y="917543"/>
                  </a:lnTo>
                  <a:lnTo>
                    <a:pt x="4602137" y="917543"/>
                  </a:lnTo>
                  <a:cubicBezTo>
                    <a:pt x="4619301" y="917543"/>
                    <a:pt x="4632511" y="913168"/>
                    <a:pt x="4641766" y="904418"/>
                  </a:cubicBezTo>
                  <a:cubicBezTo>
                    <a:pt x="4651021" y="895668"/>
                    <a:pt x="4655648" y="884057"/>
                    <a:pt x="4655648" y="869585"/>
                  </a:cubicBezTo>
                  <a:cubicBezTo>
                    <a:pt x="4655648" y="853767"/>
                    <a:pt x="4651021" y="841904"/>
                    <a:pt x="4641766" y="833995"/>
                  </a:cubicBezTo>
                  <a:cubicBezTo>
                    <a:pt x="4632511" y="826086"/>
                    <a:pt x="4619301" y="822132"/>
                    <a:pt x="4602137" y="822132"/>
                  </a:cubicBezTo>
                  <a:lnTo>
                    <a:pt x="4433525" y="822132"/>
                  </a:lnTo>
                  <a:cubicBezTo>
                    <a:pt x="4416361" y="822132"/>
                    <a:pt x="4400796" y="819523"/>
                    <a:pt x="4386829" y="814307"/>
                  </a:cubicBezTo>
                  <a:cubicBezTo>
                    <a:pt x="4372862" y="809090"/>
                    <a:pt x="4361083" y="801854"/>
                    <a:pt x="4351491" y="792599"/>
                  </a:cubicBezTo>
                  <a:cubicBezTo>
                    <a:pt x="4341900" y="783344"/>
                    <a:pt x="4334495" y="772322"/>
                    <a:pt x="4329279" y="759533"/>
                  </a:cubicBezTo>
                  <a:cubicBezTo>
                    <a:pt x="4324063" y="746744"/>
                    <a:pt x="4321454" y="732778"/>
                    <a:pt x="4321454" y="717633"/>
                  </a:cubicBezTo>
                  <a:cubicBezTo>
                    <a:pt x="4321454" y="702825"/>
                    <a:pt x="4323894" y="689110"/>
                    <a:pt x="4328774" y="676490"/>
                  </a:cubicBezTo>
                  <a:cubicBezTo>
                    <a:pt x="4333654" y="663869"/>
                    <a:pt x="4340890" y="653015"/>
                    <a:pt x="4350482" y="643928"/>
                  </a:cubicBezTo>
                  <a:cubicBezTo>
                    <a:pt x="4360073" y="634841"/>
                    <a:pt x="4371937" y="627690"/>
                    <a:pt x="4386072" y="622473"/>
                  </a:cubicBezTo>
                  <a:cubicBezTo>
                    <a:pt x="4400207" y="617257"/>
                    <a:pt x="4416361" y="614648"/>
                    <a:pt x="4434535" y="614648"/>
                  </a:cubicBezTo>
                  <a:close/>
                  <a:moveTo>
                    <a:pt x="3946007" y="614648"/>
                  </a:moveTo>
                  <a:lnTo>
                    <a:pt x="4273639" y="614648"/>
                  </a:lnTo>
                  <a:lnTo>
                    <a:pt x="4273639" y="678761"/>
                  </a:lnTo>
                  <a:lnTo>
                    <a:pt x="4009615" y="678761"/>
                  </a:lnTo>
                  <a:lnTo>
                    <a:pt x="4009615" y="917543"/>
                  </a:lnTo>
                  <a:lnTo>
                    <a:pt x="4274144" y="917543"/>
                  </a:lnTo>
                  <a:lnTo>
                    <a:pt x="4274144" y="981656"/>
                  </a:lnTo>
                  <a:lnTo>
                    <a:pt x="3946007" y="981656"/>
                  </a:lnTo>
                  <a:close/>
                  <a:moveTo>
                    <a:pt x="3816191" y="614648"/>
                  </a:moveTo>
                  <a:lnTo>
                    <a:pt x="3880304" y="614648"/>
                  </a:lnTo>
                  <a:lnTo>
                    <a:pt x="3880304" y="981656"/>
                  </a:lnTo>
                  <a:lnTo>
                    <a:pt x="3816191" y="981656"/>
                  </a:lnTo>
                  <a:close/>
                  <a:moveTo>
                    <a:pt x="3532584" y="614648"/>
                  </a:moveTo>
                  <a:lnTo>
                    <a:pt x="3731485" y="614648"/>
                  </a:lnTo>
                  <a:lnTo>
                    <a:pt x="3731485" y="678761"/>
                  </a:lnTo>
                  <a:lnTo>
                    <a:pt x="3532584" y="678761"/>
                  </a:lnTo>
                  <a:cubicBezTo>
                    <a:pt x="3516093" y="678761"/>
                    <a:pt x="3500864" y="681706"/>
                    <a:pt x="3486898" y="687596"/>
                  </a:cubicBezTo>
                  <a:cubicBezTo>
                    <a:pt x="3472931" y="693485"/>
                    <a:pt x="3460899" y="701647"/>
                    <a:pt x="3450802" y="712080"/>
                  </a:cubicBezTo>
                  <a:cubicBezTo>
                    <a:pt x="3440706" y="722513"/>
                    <a:pt x="3432797" y="734965"/>
                    <a:pt x="3427076" y="749437"/>
                  </a:cubicBezTo>
                  <a:cubicBezTo>
                    <a:pt x="3421354" y="763908"/>
                    <a:pt x="3418494" y="779894"/>
                    <a:pt x="3418494" y="797395"/>
                  </a:cubicBezTo>
                  <a:cubicBezTo>
                    <a:pt x="3418494" y="814559"/>
                    <a:pt x="3421354" y="830545"/>
                    <a:pt x="3427076" y="845353"/>
                  </a:cubicBezTo>
                  <a:cubicBezTo>
                    <a:pt x="3432797" y="860162"/>
                    <a:pt x="3440706" y="872866"/>
                    <a:pt x="3450802" y="883468"/>
                  </a:cubicBezTo>
                  <a:cubicBezTo>
                    <a:pt x="3460899" y="894069"/>
                    <a:pt x="3472930" y="902399"/>
                    <a:pt x="3486898" y="908457"/>
                  </a:cubicBezTo>
                  <a:cubicBezTo>
                    <a:pt x="3500864" y="914515"/>
                    <a:pt x="3516093" y="917543"/>
                    <a:pt x="3532584" y="917543"/>
                  </a:cubicBezTo>
                  <a:lnTo>
                    <a:pt x="3689585" y="917543"/>
                  </a:lnTo>
                  <a:lnTo>
                    <a:pt x="3689585" y="822132"/>
                  </a:lnTo>
                  <a:lnTo>
                    <a:pt x="3524002" y="822132"/>
                  </a:lnTo>
                  <a:lnTo>
                    <a:pt x="3524002" y="768115"/>
                  </a:lnTo>
                  <a:lnTo>
                    <a:pt x="3754202" y="768115"/>
                  </a:lnTo>
                  <a:lnTo>
                    <a:pt x="3754202" y="981656"/>
                  </a:lnTo>
                  <a:lnTo>
                    <a:pt x="3532584" y="981656"/>
                  </a:lnTo>
                  <a:cubicBezTo>
                    <a:pt x="3507007" y="981656"/>
                    <a:pt x="3483364" y="976860"/>
                    <a:pt x="3461656" y="967269"/>
                  </a:cubicBezTo>
                  <a:cubicBezTo>
                    <a:pt x="3439949" y="957677"/>
                    <a:pt x="3421102" y="944552"/>
                    <a:pt x="3405116" y="927892"/>
                  </a:cubicBezTo>
                  <a:cubicBezTo>
                    <a:pt x="3389130" y="911233"/>
                    <a:pt x="3376677" y="891461"/>
                    <a:pt x="3367759" y="868575"/>
                  </a:cubicBezTo>
                  <a:cubicBezTo>
                    <a:pt x="3358840" y="845690"/>
                    <a:pt x="3354381" y="820954"/>
                    <a:pt x="3354381" y="794366"/>
                  </a:cubicBezTo>
                  <a:cubicBezTo>
                    <a:pt x="3354381" y="767442"/>
                    <a:pt x="3358840" y="742874"/>
                    <a:pt x="3367759" y="720662"/>
                  </a:cubicBezTo>
                  <a:cubicBezTo>
                    <a:pt x="3376677" y="698449"/>
                    <a:pt x="3389129" y="679518"/>
                    <a:pt x="3405116" y="663869"/>
                  </a:cubicBezTo>
                  <a:cubicBezTo>
                    <a:pt x="3421102" y="648219"/>
                    <a:pt x="3439949" y="636103"/>
                    <a:pt x="3461656" y="627521"/>
                  </a:cubicBezTo>
                  <a:cubicBezTo>
                    <a:pt x="3483364" y="618939"/>
                    <a:pt x="3507006" y="614648"/>
                    <a:pt x="3532584" y="614648"/>
                  </a:cubicBezTo>
                  <a:close/>
                  <a:moveTo>
                    <a:pt x="3046809" y="614648"/>
                  </a:moveTo>
                  <a:lnTo>
                    <a:pt x="3136163" y="614648"/>
                  </a:lnTo>
                  <a:cubicBezTo>
                    <a:pt x="3162751" y="614648"/>
                    <a:pt x="3187066" y="619024"/>
                    <a:pt x="3209110" y="627774"/>
                  </a:cubicBezTo>
                  <a:cubicBezTo>
                    <a:pt x="3231154" y="636524"/>
                    <a:pt x="3250085" y="648808"/>
                    <a:pt x="3265903" y="664626"/>
                  </a:cubicBezTo>
                  <a:cubicBezTo>
                    <a:pt x="3281721" y="680444"/>
                    <a:pt x="3294005" y="699375"/>
                    <a:pt x="3302755" y="721419"/>
                  </a:cubicBezTo>
                  <a:cubicBezTo>
                    <a:pt x="3311506" y="743463"/>
                    <a:pt x="3315881" y="767779"/>
                    <a:pt x="3315881" y="794366"/>
                  </a:cubicBezTo>
                  <a:cubicBezTo>
                    <a:pt x="3315881" y="820954"/>
                    <a:pt x="3311421" y="845690"/>
                    <a:pt x="3302503" y="868575"/>
                  </a:cubicBezTo>
                  <a:cubicBezTo>
                    <a:pt x="3293584" y="891461"/>
                    <a:pt x="3281132" y="911233"/>
                    <a:pt x="3265146" y="927892"/>
                  </a:cubicBezTo>
                  <a:cubicBezTo>
                    <a:pt x="3249160" y="944552"/>
                    <a:pt x="3230229" y="957677"/>
                    <a:pt x="3208353" y="967269"/>
                  </a:cubicBezTo>
                  <a:cubicBezTo>
                    <a:pt x="3186477" y="976860"/>
                    <a:pt x="3162414" y="981656"/>
                    <a:pt x="3136163" y="981656"/>
                  </a:cubicBezTo>
                  <a:lnTo>
                    <a:pt x="3046809" y="981656"/>
                  </a:lnTo>
                  <a:cubicBezTo>
                    <a:pt x="3021232" y="981656"/>
                    <a:pt x="2997589" y="976860"/>
                    <a:pt x="2975881" y="967269"/>
                  </a:cubicBezTo>
                  <a:cubicBezTo>
                    <a:pt x="2954174" y="957677"/>
                    <a:pt x="2935327" y="944552"/>
                    <a:pt x="2919341" y="927892"/>
                  </a:cubicBezTo>
                  <a:cubicBezTo>
                    <a:pt x="2903355" y="911233"/>
                    <a:pt x="2890902" y="891461"/>
                    <a:pt x="2881984" y="868575"/>
                  </a:cubicBezTo>
                  <a:cubicBezTo>
                    <a:pt x="2873065" y="845690"/>
                    <a:pt x="2868606" y="820954"/>
                    <a:pt x="2868606" y="794366"/>
                  </a:cubicBezTo>
                  <a:cubicBezTo>
                    <a:pt x="2868606" y="767442"/>
                    <a:pt x="2873065" y="742874"/>
                    <a:pt x="2881984" y="720662"/>
                  </a:cubicBezTo>
                  <a:cubicBezTo>
                    <a:pt x="2890902" y="698449"/>
                    <a:pt x="2903354" y="679518"/>
                    <a:pt x="2919341" y="663869"/>
                  </a:cubicBezTo>
                  <a:cubicBezTo>
                    <a:pt x="2935327" y="648219"/>
                    <a:pt x="2954174" y="636103"/>
                    <a:pt x="2975881" y="627521"/>
                  </a:cubicBezTo>
                  <a:cubicBezTo>
                    <a:pt x="2997589" y="618939"/>
                    <a:pt x="3021231" y="614648"/>
                    <a:pt x="3046809" y="614648"/>
                  </a:cubicBezTo>
                  <a:close/>
                  <a:moveTo>
                    <a:pt x="2526782" y="614648"/>
                  </a:moveTo>
                  <a:lnTo>
                    <a:pt x="2590895" y="614648"/>
                  </a:lnTo>
                  <a:lnTo>
                    <a:pt x="2590895" y="917543"/>
                  </a:lnTo>
                  <a:lnTo>
                    <a:pt x="2837754" y="917543"/>
                  </a:lnTo>
                  <a:lnTo>
                    <a:pt x="2837754" y="981656"/>
                  </a:lnTo>
                  <a:lnTo>
                    <a:pt x="2526782" y="981656"/>
                  </a:lnTo>
                  <a:close/>
                  <a:moveTo>
                    <a:pt x="2208609" y="614648"/>
                  </a:moveTo>
                  <a:lnTo>
                    <a:pt x="2297963" y="614648"/>
                  </a:lnTo>
                  <a:cubicBezTo>
                    <a:pt x="2324551" y="614648"/>
                    <a:pt x="2348866" y="619024"/>
                    <a:pt x="2370911" y="627774"/>
                  </a:cubicBezTo>
                  <a:cubicBezTo>
                    <a:pt x="2392954" y="636524"/>
                    <a:pt x="2411885" y="648808"/>
                    <a:pt x="2427703" y="664626"/>
                  </a:cubicBezTo>
                  <a:cubicBezTo>
                    <a:pt x="2443521" y="680444"/>
                    <a:pt x="2455805" y="699375"/>
                    <a:pt x="2464555" y="721419"/>
                  </a:cubicBezTo>
                  <a:cubicBezTo>
                    <a:pt x="2473306" y="743463"/>
                    <a:pt x="2477681" y="767779"/>
                    <a:pt x="2477681" y="794366"/>
                  </a:cubicBezTo>
                  <a:cubicBezTo>
                    <a:pt x="2477681" y="820954"/>
                    <a:pt x="2473222" y="845690"/>
                    <a:pt x="2464303" y="868575"/>
                  </a:cubicBezTo>
                  <a:cubicBezTo>
                    <a:pt x="2455384" y="891461"/>
                    <a:pt x="2442932" y="911233"/>
                    <a:pt x="2426946" y="927892"/>
                  </a:cubicBezTo>
                  <a:cubicBezTo>
                    <a:pt x="2410960" y="944552"/>
                    <a:pt x="2392029" y="957677"/>
                    <a:pt x="2370153" y="967269"/>
                  </a:cubicBezTo>
                  <a:cubicBezTo>
                    <a:pt x="2348277" y="976860"/>
                    <a:pt x="2324214" y="981656"/>
                    <a:pt x="2297963" y="981656"/>
                  </a:cubicBezTo>
                  <a:lnTo>
                    <a:pt x="2208609" y="981656"/>
                  </a:lnTo>
                  <a:cubicBezTo>
                    <a:pt x="2183032" y="981656"/>
                    <a:pt x="2159389" y="976860"/>
                    <a:pt x="2137681" y="967269"/>
                  </a:cubicBezTo>
                  <a:cubicBezTo>
                    <a:pt x="2115974" y="957677"/>
                    <a:pt x="2097127" y="944552"/>
                    <a:pt x="2081141" y="927892"/>
                  </a:cubicBezTo>
                  <a:cubicBezTo>
                    <a:pt x="2065155" y="911233"/>
                    <a:pt x="2052702" y="891461"/>
                    <a:pt x="2043784" y="868575"/>
                  </a:cubicBezTo>
                  <a:cubicBezTo>
                    <a:pt x="2034866" y="845690"/>
                    <a:pt x="2030406" y="820954"/>
                    <a:pt x="2030406" y="794366"/>
                  </a:cubicBezTo>
                  <a:cubicBezTo>
                    <a:pt x="2030406" y="767442"/>
                    <a:pt x="2034866" y="742874"/>
                    <a:pt x="2043784" y="720662"/>
                  </a:cubicBezTo>
                  <a:cubicBezTo>
                    <a:pt x="2052702" y="698449"/>
                    <a:pt x="2065155" y="679518"/>
                    <a:pt x="2081141" y="663869"/>
                  </a:cubicBezTo>
                  <a:cubicBezTo>
                    <a:pt x="2097127" y="648219"/>
                    <a:pt x="2115974" y="636103"/>
                    <a:pt x="2137681" y="627521"/>
                  </a:cubicBezTo>
                  <a:cubicBezTo>
                    <a:pt x="2159389" y="618939"/>
                    <a:pt x="2183032" y="614648"/>
                    <a:pt x="2208609" y="614648"/>
                  </a:cubicBezTo>
                  <a:close/>
                  <a:moveTo>
                    <a:pt x="1479080" y="614648"/>
                  </a:moveTo>
                  <a:lnTo>
                    <a:pt x="1543193" y="614648"/>
                  </a:lnTo>
                  <a:lnTo>
                    <a:pt x="1543193" y="983171"/>
                  </a:lnTo>
                  <a:lnTo>
                    <a:pt x="1479080" y="983171"/>
                  </a:lnTo>
                  <a:lnTo>
                    <a:pt x="1479080" y="823646"/>
                  </a:lnTo>
                  <a:lnTo>
                    <a:pt x="1294314" y="823646"/>
                  </a:lnTo>
                  <a:lnTo>
                    <a:pt x="1294314" y="766601"/>
                  </a:lnTo>
                  <a:lnTo>
                    <a:pt x="1479080" y="766601"/>
                  </a:lnTo>
                  <a:close/>
                  <a:moveTo>
                    <a:pt x="1183757" y="614648"/>
                  </a:moveTo>
                  <a:lnTo>
                    <a:pt x="1247870" y="614648"/>
                  </a:lnTo>
                  <a:lnTo>
                    <a:pt x="1247870" y="983171"/>
                  </a:lnTo>
                  <a:lnTo>
                    <a:pt x="1183757" y="983171"/>
                  </a:lnTo>
                  <a:close/>
                  <a:moveTo>
                    <a:pt x="932259" y="614648"/>
                  </a:moveTo>
                  <a:lnTo>
                    <a:pt x="1131160" y="614648"/>
                  </a:lnTo>
                  <a:lnTo>
                    <a:pt x="1131160" y="678761"/>
                  </a:lnTo>
                  <a:lnTo>
                    <a:pt x="932259" y="678761"/>
                  </a:lnTo>
                  <a:cubicBezTo>
                    <a:pt x="915768" y="678761"/>
                    <a:pt x="900539" y="681706"/>
                    <a:pt x="886572" y="687596"/>
                  </a:cubicBezTo>
                  <a:cubicBezTo>
                    <a:pt x="872606" y="693485"/>
                    <a:pt x="860574" y="701647"/>
                    <a:pt x="850477" y="712080"/>
                  </a:cubicBezTo>
                  <a:cubicBezTo>
                    <a:pt x="840381" y="722513"/>
                    <a:pt x="832472" y="734965"/>
                    <a:pt x="826751" y="749437"/>
                  </a:cubicBezTo>
                  <a:cubicBezTo>
                    <a:pt x="821029" y="763908"/>
                    <a:pt x="818169" y="779894"/>
                    <a:pt x="818169" y="797395"/>
                  </a:cubicBezTo>
                  <a:cubicBezTo>
                    <a:pt x="818169" y="814559"/>
                    <a:pt x="821029" y="830545"/>
                    <a:pt x="826751" y="845353"/>
                  </a:cubicBezTo>
                  <a:cubicBezTo>
                    <a:pt x="832472" y="860162"/>
                    <a:pt x="840381" y="872866"/>
                    <a:pt x="850477" y="883468"/>
                  </a:cubicBezTo>
                  <a:cubicBezTo>
                    <a:pt x="860574" y="894069"/>
                    <a:pt x="872606" y="902399"/>
                    <a:pt x="886572" y="908457"/>
                  </a:cubicBezTo>
                  <a:cubicBezTo>
                    <a:pt x="900539" y="914515"/>
                    <a:pt x="915768" y="917543"/>
                    <a:pt x="932259" y="917543"/>
                  </a:cubicBezTo>
                  <a:lnTo>
                    <a:pt x="1131160" y="917543"/>
                  </a:lnTo>
                  <a:lnTo>
                    <a:pt x="1131160" y="981656"/>
                  </a:lnTo>
                  <a:lnTo>
                    <a:pt x="932259" y="981656"/>
                  </a:lnTo>
                  <a:cubicBezTo>
                    <a:pt x="906681" y="981656"/>
                    <a:pt x="883039" y="976860"/>
                    <a:pt x="861331" y="967269"/>
                  </a:cubicBezTo>
                  <a:cubicBezTo>
                    <a:pt x="839624" y="957677"/>
                    <a:pt x="820777" y="944552"/>
                    <a:pt x="804791" y="927892"/>
                  </a:cubicBezTo>
                  <a:cubicBezTo>
                    <a:pt x="788805" y="911233"/>
                    <a:pt x="776352" y="891461"/>
                    <a:pt x="767434" y="868575"/>
                  </a:cubicBezTo>
                  <a:cubicBezTo>
                    <a:pt x="758515" y="845690"/>
                    <a:pt x="754056" y="820954"/>
                    <a:pt x="754056" y="794366"/>
                  </a:cubicBezTo>
                  <a:cubicBezTo>
                    <a:pt x="754056" y="767442"/>
                    <a:pt x="758515" y="742874"/>
                    <a:pt x="767434" y="720662"/>
                  </a:cubicBezTo>
                  <a:cubicBezTo>
                    <a:pt x="776352" y="698449"/>
                    <a:pt x="788805" y="679518"/>
                    <a:pt x="804791" y="663869"/>
                  </a:cubicBezTo>
                  <a:cubicBezTo>
                    <a:pt x="820777" y="648219"/>
                    <a:pt x="839624" y="636103"/>
                    <a:pt x="861331" y="627521"/>
                  </a:cubicBezTo>
                  <a:cubicBezTo>
                    <a:pt x="883039" y="618939"/>
                    <a:pt x="906681" y="614648"/>
                    <a:pt x="932259" y="614648"/>
                  </a:cubicBezTo>
                  <a:close/>
                  <a:moveTo>
                    <a:pt x="383657" y="614648"/>
                  </a:moveTo>
                  <a:lnTo>
                    <a:pt x="711289" y="614648"/>
                  </a:lnTo>
                  <a:lnTo>
                    <a:pt x="711289" y="678761"/>
                  </a:lnTo>
                  <a:lnTo>
                    <a:pt x="447265" y="678761"/>
                  </a:lnTo>
                  <a:lnTo>
                    <a:pt x="447265" y="917543"/>
                  </a:lnTo>
                  <a:lnTo>
                    <a:pt x="711794" y="917543"/>
                  </a:lnTo>
                  <a:lnTo>
                    <a:pt x="711794" y="981656"/>
                  </a:lnTo>
                  <a:lnTo>
                    <a:pt x="383657" y="981656"/>
                  </a:lnTo>
                  <a:close/>
                  <a:moveTo>
                    <a:pt x="0" y="614648"/>
                  </a:moveTo>
                  <a:lnTo>
                    <a:pt x="342776" y="614648"/>
                  </a:lnTo>
                  <a:lnTo>
                    <a:pt x="342776" y="678761"/>
                  </a:lnTo>
                  <a:lnTo>
                    <a:pt x="203444" y="678761"/>
                  </a:lnTo>
                  <a:lnTo>
                    <a:pt x="203444" y="981656"/>
                  </a:lnTo>
                  <a:lnTo>
                    <a:pt x="139331" y="981656"/>
                  </a:lnTo>
                  <a:lnTo>
                    <a:pt x="139331" y="678761"/>
                  </a:lnTo>
                  <a:lnTo>
                    <a:pt x="0" y="678761"/>
                  </a:lnTo>
                  <a:close/>
                  <a:moveTo>
                    <a:pt x="1634156" y="610105"/>
                  </a:moveTo>
                  <a:cubicBezTo>
                    <a:pt x="1638868" y="610105"/>
                    <a:pt x="1643412" y="611115"/>
                    <a:pt x="1647787" y="613134"/>
                  </a:cubicBezTo>
                  <a:cubicBezTo>
                    <a:pt x="1652162" y="615153"/>
                    <a:pt x="1656706" y="618519"/>
                    <a:pt x="1661417" y="623230"/>
                  </a:cubicBezTo>
                  <a:lnTo>
                    <a:pt x="1920392" y="880186"/>
                  </a:lnTo>
                  <a:lnTo>
                    <a:pt x="1920392" y="611620"/>
                  </a:lnTo>
                  <a:lnTo>
                    <a:pt x="1981476" y="611620"/>
                  </a:lnTo>
                  <a:lnTo>
                    <a:pt x="1981476" y="947833"/>
                  </a:lnTo>
                  <a:cubicBezTo>
                    <a:pt x="1981476" y="959949"/>
                    <a:pt x="1978531" y="969372"/>
                    <a:pt x="1972642" y="976103"/>
                  </a:cubicBezTo>
                  <a:cubicBezTo>
                    <a:pt x="1966752" y="982834"/>
                    <a:pt x="1959095" y="986200"/>
                    <a:pt x="1949672" y="986200"/>
                  </a:cubicBezTo>
                  <a:cubicBezTo>
                    <a:pt x="1939239" y="986200"/>
                    <a:pt x="1929479" y="981656"/>
                    <a:pt x="1920392" y="972569"/>
                  </a:cubicBezTo>
                  <a:lnTo>
                    <a:pt x="1662427" y="713089"/>
                  </a:lnTo>
                  <a:lnTo>
                    <a:pt x="1662427" y="981656"/>
                  </a:lnTo>
                  <a:lnTo>
                    <a:pt x="1601343" y="981656"/>
                  </a:lnTo>
                  <a:lnTo>
                    <a:pt x="1601343" y="648472"/>
                  </a:lnTo>
                  <a:cubicBezTo>
                    <a:pt x="1601343" y="636692"/>
                    <a:pt x="1604288" y="627353"/>
                    <a:pt x="1610177" y="620454"/>
                  </a:cubicBezTo>
                  <a:cubicBezTo>
                    <a:pt x="1616067" y="613555"/>
                    <a:pt x="1624060" y="610105"/>
                    <a:pt x="1634156" y="610105"/>
                  </a:cubicBezTo>
                  <a:close/>
                  <a:moveTo>
                    <a:pt x="4228014" y="158515"/>
                  </a:moveTo>
                  <a:lnTo>
                    <a:pt x="4431459" y="158515"/>
                  </a:lnTo>
                  <a:lnTo>
                    <a:pt x="4431459" y="212531"/>
                  </a:lnTo>
                  <a:lnTo>
                    <a:pt x="4228014" y="212531"/>
                  </a:lnTo>
                  <a:close/>
                  <a:moveTo>
                    <a:pt x="2389689" y="158515"/>
                  </a:moveTo>
                  <a:lnTo>
                    <a:pt x="2593133" y="158515"/>
                  </a:lnTo>
                  <a:lnTo>
                    <a:pt x="2593133" y="212531"/>
                  </a:lnTo>
                  <a:lnTo>
                    <a:pt x="2389689" y="212531"/>
                  </a:lnTo>
                  <a:close/>
                  <a:moveTo>
                    <a:pt x="598989" y="158515"/>
                  </a:moveTo>
                  <a:lnTo>
                    <a:pt x="802434" y="158515"/>
                  </a:lnTo>
                  <a:lnTo>
                    <a:pt x="802434" y="212531"/>
                  </a:lnTo>
                  <a:lnTo>
                    <a:pt x="598989" y="212531"/>
                  </a:lnTo>
                  <a:close/>
                  <a:moveTo>
                    <a:pt x="1599009" y="69161"/>
                  </a:moveTo>
                  <a:cubicBezTo>
                    <a:pt x="1582518" y="69161"/>
                    <a:pt x="1567290" y="72106"/>
                    <a:pt x="1553323" y="77996"/>
                  </a:cubicBezTo>
                  <a:cubicBezTo>
                    <a:pt x="1539356" y="83885"/>
                    <a:pt x="1527324" y="92047"/>
                    <a:pt x="1517227" y="102480"/>
                  </a:cubicBezTo>
                  <a:cubicBezTo>
                    <a:pt x="1507131" y="112913"/>
                    <a:pt x="1499222" y="125365"/>
                    <a:pt x="1493501" y="139837"/>
                  </a:cubicBezTo>
                  <a:cubicBezTo>
                    <a:pt x="1487780" y="154308"/>
                    <a:pt x="1484919" y="170294"/>
                    <a:pt x="1484919" y="187795"/>
                  </a:cubicBezTo>
                  <a:cubicBezTo>
                    <a:pt x="1484919" y="204959"/>
                    <a:pt x="1487779" y="220945"/>
                    <a:pt x="1493501" y="235753"/>
                  </a:cubicBezTo>
                  <a:cubicBezTo>
                    <a:pt x="1499222" y="250562"/>
                    <a:pt x="1507131" y="263266"/>
                    <a:pt x="1517227" y="273868"/>
                  </a:cubicBezTo>
                  <a:cubicBezTo>
                    <a:pt x="1527324" y="284469"/>
                    <a:pt x="1539356" y="292799"/>
                    <a:pt x="1553323" y="298857"/>
                  </a:cubicBezTo>
                  <a:cubicBezTo>
                    <a:pt x="1567290" y="304914"/>
                    <a:pt x="1582518" y="307943"/>
                    <a:pt x="1599009" y="307943"/>
                  </a:cubicBezTo>
                  <a:lnTo>
                    <a:pt x="1688363" y="307943"/>
                  </a:lnTo>
                  <a:cubicBezTo>
                    <a:pt x="1705191" y="307943"/>
                    <a:pt x="1720672" y="304914"/>
                    <a:pt x="1734807" y="298857"/>
                  </a:cubicBezTo>
                  <a:cubicBezTo>
                    <a:pt x="1748942" y="292799"/>
                    <a:pt x="1761142" y="284469"/>
                    <a:pt x="1771408" y="273868"/>
                  </a:cubicBezTo>
                  <a:cubicBezTo>
                    <a:pt x="1781672" y="263266"/>
                    <a:pt x="1789665" y="250562"/>
                    <a:pt x="1795386" y="235753"/>
                  </a:cubicBezTo>
                  <a:cubicBezTo>
                    <a:pt x="1801107" y="220945"/>
                    <a:pt x="1803968" y="204959"/>
                    <a:pt x="1803968" y="187795"/>
                  </a:cubicBezTo>
                  <a:cubicBezTo>
                    <a:pt x="1803968" y="170631"/>
                    <a:pt x="1801107" y="154729"/>
                    <a:pt x="1795386" y="140089"/>
                  </a:cubicBezTo>
                  <a:cubicBezTo>
                    <a:pt x="1789665" y="125449"/>
                    <a:pt x="1781672" y="112913"/>
                    <a:pt x="1771408" y="102480"/>
                  </a:cubicBezTo>
                  <a:cubicBezTo>
                    <a:pt x="1761142" y="92047"/>
                    <a:pt x="1748942" y="83885"/>
                    <a:pt x="1734807" y="77996"/>
                  </a:cubicBezTo>
                  <a:cubicBezTo>
                    <a:pt x="1720672" y="72106"/>
                    <a:pt x="1705191" y="69161"/>
                    <a:pt x="1688363" y="69161"/>
                  </a:cubicBezTo>
                  <a:close/>
                  <a:moveTo>
                    <a:pt x="5053660" y="5048"/>
                  </a:moveTo>
                  <a:lnTo>
                    <a:pt x="5317178" y="5048"/>
                  </a:lnTo>
                  <a:lnTo>
                    <a:pt x="5317178" y="69161"/>
                  </a:lnTo>
                  <a:lnTo>
                    <a:pt x="5053660" y="69161"/>
                  </a:lnTo>
                  <a:cubicBezTo>
                    <a:pt x="5038852" y="69161"/>
                    <a:pt x="5027409" y="73116"/>
                    <a:pt x="5019331" y="81025"/>
                  </a:cubicBezTo>
                  <a:cubicBezTo>
                    <a:pt x="5011254" y="88933"/>
                    <a:pt x="5007216" y="99955"/>
                    <a:pt x="5007216" y="114091"/>
                  </a:cubicBezTo>
                  <a:cubicBezTo>
                    <a:pt x="5007216" y="128226"/>
                    <a:pt x="5011338" y="139164"/>
                    <a:pt x="5019584" y="146904"/>
                  </a:cubicBezTo>
                  <a:cubicBezTo>
                    <a:pt x="5027829" y="154645"/>
                    <a:pt x="5039020" y="158515"/>
                    <a:pt x="5053155" y="158515"/>
                  </a:cubicBezTo>
                  <a:lnTo>
                    <a:pt x="5221262" y="158515"/>
                  </a:lnTo>
                  <a:cubicBezTo>
                    <a:pt x="5258619" y="158515"/>
                    <a:pt x="5286973" y="167265"/>
                    <a:pt x="5306324" y="184766"/>
                  </a:cubicBezTo>
                  <a:cubicBezTo>
                    <a:pt x="5325676" y="202267"/>
                    <a:pt x="5335352" y="228854"/>
                    <a:pt x="5335352" y="264528"/>
                  </a:cubicBezTo>
                  <a:cubicBezTo>
                    <a:pt x="5335352" y="280010"/>
                    <a:pt x="5332997" y="294313"/>
                    <a:pt x="5328284" y="307439"/>
                  </a:cubicBezTo>
                  <a:cubicBezTo>
                    <a:pt x="5323573" y="320564"/>
                    <a:pt x="5316505" y="331923"/>
                    <a:pt x="5307082" y="341514"/>
                  </a:cubicBezTo>
                  <a:cubicBezTo>
                    <a:pt x="5297658" y="351106"/>
                    <a:pt x="5285795" y="358594"/>
                    <a:pt x="5271492" y="363979"/>
                  </a:cubicBezTo>
                  <a:cubicBezTo>
                    <a:pt x="5257188" y="369364"/>
                    <a:pt x="5240445" y="372056"/>
                    <a:pt x="5221262" y="372056"/>
                  </a:cubicBezTo>
                  <a:lnTo>
                    <a:pt x="4946132" y="372056"/>
                  </a:lnTo>
                  <a:lnTo>
                    <a:pt x="4946132" y="307943"/>
                  </a:lnTo>
                  <a:lnTo>
                    <a:pt x="5221262" y="307943"/>
                  </a:lnTo>
                  <a:cubicBezTo>
                    <a:pt x="5238426" y="307943"/>
                    <a:pt x="5251635" y="303568"/>
                    <a:pt x="5260890" y="294818"/>
                  </a:cubicBezTo>
                  <a:cubicBezTo>
                    <a:pt x="5270145" y="286068"/>
                    <a:pt x="5274773" y="274457"/>
                    <a:pt x="5274773" y="259985"/>
                  </a:cubicBezTo>
                  <a:cubicBezTo>
                    <a:pt x="5274773" y="244167"/>
                    <a:pt x="5270146" y="232304"/>
                    <a:pt x="5260890" y="224395"/>
                  </a:cubicBezTo>
                  <a:cubicBezTo>
                    <a:pt x="5251635" y="216486"/>
                    <a:pt x="5238426" y="212531"/>
                    <a:pt x="5221262" y="212531"/>
                  </a:cubicBezTo>
                  <a:lnTo>
                    <a:pt x="5052650" y="212531"/>
                  </a:lnTo>
                  <a:cubicBezTo>
                    <a:pt x="5035486" y="212531"/>
                    <a:pt x="5019920" y="209923"/>
                    <a:pt x="5005954" y="204707"/>
                  </a:cubicBezTo>
                  <a:cubicBezTo>
                    <a:pt x="4991987" y="199490"/>
                    <a:pt x="4980208" y="192254"/>
                    <a:pt x="4970616" y="182999"/>
                  </a:cubicBezTo>
                  <a:cubicBezTo>
                    <a:pt x="4961024" y="173744"/>
                    <a:pt x="4953620" y="162722"/>
                    <a:pt x="4948404" y="149933"/>
                  </a:cubicBezTo>
                  <a:cubicBezTo>
                    <a:pt x="4943187" y="137144"/>
                    <a:pt x="4940579" y="123177"/>
                    <a:pt x="4940579" y="108033"/>
                  </a:cubicBezTo>
                  <a:cubicBezTo>
                    <a:pt x="4940579" y="93225"/>
                    <a:pt x="4943019" y="79510"/>
                    <a:pt x="4947899" y="66889"/>
                  </a:cubicBezTo>
                  <a:cubicBezTo>
                    <a:pt x="4952779" y="54269"/>
                    <a:pt x="4960015" y="43415"/>
                    <a:pt x="4969606" y="34328"/>
                  </a:cubicBezTo>
                  <a:cubicBezTo>
                    <a:pt x="4979198" y="25241"/>
                    <a:pt x="4991061" y="18090"/>
                    <a:pt x="5005196" y="12873"/>
                  </a:cubicBezTo>
                  <a:cubicBezTo>
                    <a:pt x="5019331" y="7657"/>
                    <a:pt x="5035486" y="5048"/>
                    <a:pt x="5053660" y="5048"/>
                  </a:cubicBezTo>
                  <a:close/>
                  <a:moveTo>
                    <a:pt x="4605985" y="5048"/>
                  </a:moveTo>
                  <a:lnTo>
                    <a:pt x="4869503" y="5048"/>
                  </a:lnTo>
                  <a:lnTo>
                    <a:pt x="4869503" y="69161"/>
                  </a:lnTo>
                  <a:lnTo>
                    <a:pt x="4605985" y="69161"/>
                  </a:lnTo>
                  <a:cubicBezTo>
                    <a:pt x="4591177" y="69161"/>
                    <a:pt x="4579734" y="73116"/>
                    <a:pt x="4571657" y="81025"/>
                  </a:cubicBezTo>
                  <a:cubicBezTo>
                    <a:pt x="4563580" y="88933"/>
                    <a:pt x="4559541" y="99955"/>
                    <a:pt x="4559541" y="114091"/>
                  </a:cubicBezTo>
                  <a:cubicBezTo>
                    <a:pt x="4559541" y="128226"/>
                    <a:pt x="4563664" y="139164"/>
                    <a:pt x="4571909" y="146904"/>
                  </a:cubicBezTo>
                  <a:cubicBezTo>
                    <a:pt x="4580155" y="154645"/>
                    <a:pt x="4591345" y="158515"/>
                    <a:pt x="4605480" y="158515"/>
                  </a:cubicBezTo>
                  <a:lnTo>
                    <a:pt x="4773587" y="158515"/>
                  </a:lnTo>
                  <a:cubicBezTo>
                    <a:pt x="4810944" y="158515"/>
                    <a:pt x="4839298" y="167265"/>
                    <a:pt x="4858650" y="184766"/>
                  </a:cubicBezTo>
                  <a:cubicBezTo>
                    <a:pt x="4878001" y="202267"/>
                    <a:pt x="4887677" y="228854"/>
                    <a:pt x="4887677" y="264528"/>
                  </a:cubicBezTo>
                  <a:cubicBezTo>
                    <a:pt x="4887677" y="280010"/>
                    <a:pt x="4885321" y="294313"/>
                    <a:pt x="4880610" y="307439"/>
                  </a:cubicBezTo>
                  <a:cubicBezTo>
                    <a:pt x="4875898" y="320564"/>
                    <a:pt x="4868830" y="331923"/>
                    <a:pt x="4859407" y="341514"/>
                  </a:cubicBezTo>
                  <a:cubicBezTo>
                    <a:pt x="4849984" y="351106"/>
                    <a:pt x="4838120" y="358594"/>
                    <a:pt x="4823817" y="363979"/>
                  </a:cubicBezTo>
                  <a:cubicBezTo>
                    <a:pt x="4809513" y="369364"/>
                    <a:pt x="4792770" y="372056"/>
                    <a:pt x="4773587" y="372056"/>
                  </a:cubicBezTo>
                  <a:lnTo>
                    <a:pt x="4498457" y="372056"/>
                  </a:lnTo>
                  <a:lnTo>
                    <a:pt x="4498457" y="307943"/>
                  </a:lnTo>
                  <a:lnTo>
                    <a:pt x="4773587" y="307943"/>
                  </a:lnTo>
                  <a:cubicBezTo>
                    <a:pt x="4790751" y="307943"/>
                    <a:pt x="4803960" y="303568"/>
                    <a:pt x="4813216" y="294818"/>
                  </a:cubicBezTo>
                  <a:cubicBezTo>
                    <a:pt x="4822471" y="286068"/>
                    <a:pt x="4827098" y="274457"/>
                    <a:pt x="4827098" y="259985"/>
                  </a:cubicBezTo>
                  <a:cubicBezTo>
                    <a:pt x="4827098" y="244167"/>
                    <a:pt x="4822471" y="232304"/>
                    <a:pt x="4813216" y="224395"/>
                  </a:cubicBezTo>
                  <a:cubicBezTo>
                    <a:pt x="4803960" y="216486"/>
                    <a:pt x="4790751" y="212531"/>
                    <a:pt x="4773587" y="212531"/>
                  </a:cubicBezTo>
                  <a:lnTo>
                    <a:pt x="4604975" y="212531"/>
                  </a:lnTo>
                  <a:cubicBezTo>
                    <a:pt x="4587811" y="212531"/>
                    <a:pt x="4572246" y="209923"/>
                    <a:pt x="4558279" y="204707"/>
                  </a:cubicBezTo>
                  <a:cubicBezTo>
                    <a:pt x="4544312" y="199490"/>
                    <a:pt x="4532533" y="192254"/>
                    <a:pt x="4522941" y="182999"/>
                  </a:cubicBezTo>
                  <a:cubicBezTo>
                    <a:pt x="4513350" y="173744"/>
                    <a:pt x="4505945" y="162722"/>
                    <a:pt x="4500729" y="149933"/>
                  </a:cubicBezTo>
                  <a:cubicBezTo>
                    <a:pt x="4495512" y="137144"/>
                    <a:pt x="4492904" y="123177"/>
                    <a:pt x="4492904" y="108033"/>
                  </a:cubicBezTo>
                  <a:cubicBezTo>
                    <a:pt x="4492904" y="93225"/>
                    <a:pt x="4495344" y="79510"/>
                    <a:pt x="4500224" y="66889"/>
                  </a:cubicBezTo>
                  <a:cubicBezTo>
                    <a:pt x="4505104" y="54269"/>
                    <a:pt x="4512340" y="43415"/>
                    <a:pt x="4521932" y="34328"/>
                  </a:cubicBezTo>
                  <a:cubicBezTo>
                    <a:pt x="4531523" y="25241"/>
                    <a:pt x="4543387" y="18090"/>
                    <a:pt x="4557522" y="12873"/>
                  </a:cubicBezTo>
                  <a:cubicBezTo>
                    <a:pt x="4571657" y="7657"/>
                    <a:pt x="4587811" y="5048"/>
                    <a:pt x="4605985" y="5048"/>
                  </a:cubicBezTo>
                  <a:close/>
                  <a:moveTo>
                    <a:pt x="4117457" y="5048"/>
                  </a:moveTo>
                  <a:lnTo>
                    <a:pt x="4445089" y="5048"/>
                  </a:lnTo>
                  <a:lnTo>
                    <a:pt x="4445089" y="69161"/>
                  </a:lnTo>
                  <a:lnTo>
                    <a:pt x="4181066" y="69161"/>
                  </a:lnTo>
                  <a:lnTo>
                    <a:pt x="4181066" y="307943"/>
                  </a:lnTo>
                  <a:lnTo>
                    <a:pt x="4445594" y="307943"/>
                  </a:lnTo>
                  <a:lnTo>
                    <a:pt x="4445594" y="372056"/>
                  </a:lnTo>
                  <a:lnTo>
                    <a:pt x="4117457" y="372056"/>
                  </a:lnTo>
                  <a:close/>
                  <a:moveTo>
                    <a:pt x="3865959" y="5048"/>
                  </a:moveTo>
                  <a:lnTo>
                    <a:pt x="4064860" y="5048"/>
                  </a:lnTo>
                  <a:lnTo>
                    <a:pt x="4064860" y="69161"/>
                  </a:lnTo>
                  <a:lnTo>
                    <a:pt x="3865959" y="69161"/>
                  </a:lnTo>
                  <a:cubicBezTo>
                    <a:pt x="3849468" y="69161"/>
                    <a:pt x="3834239" y="72106"/>
                    <a:pt x="3820273" y="77996"/>
                  </a:cubicBezTo>
                  <a:cubicBezTo>
                    <a:pt x="3806305" y="83885"/>
                    <a:pt x="3794274" y="92047"/>
                    <a:pt x="3784177" y="102480"/>
                  </a:cubicBezTo>
                  <a:cubicBezTo>
                    <a:pt x="3774081" y="112913"/>
                    <a:pt x="3766172" y="125365"/>
                    <a:pt x="3760451" y="139837"/>
                  </a:cubicBezTo>
                  <a:cubicBezTo>
                    <a:pt x="3754729" y="154308"/>
                    <a:pt x="3751869" y="170294"/>
                    <a:pt x="3751869" y="187795"/>
                  </a:cubicBezTo>
                  <a:cubicBezTo>
                    <a:pt x="3751869" y="204959"/>
                    <a:pt x="3754729" y="220945"/>
                    <a:pt x="3760451" y="235753"/>
                  </a:cubicBezTo>
                  <a:cubicBezTo>
                    <a:pt x="3766172" y="250562"/>
                    <a:pt x="3774081" y="263266"/>
                    <a:pt x="3784177" y="273868"/>
                  </a:cubicBezTo>
                  <a:cubicBezTo>
                    <a:pt x="3794274" y="284469"/>
                    <a:pt x="3806305" y="292799"/>
                    <a:pt x="3820273" y="298857"/>
                  </a:cubicBezTo>
                  <a:cubicBezTo>
                    <a:pt x="3834239" y="304914"/>
                    <a:pt x="3849468" y="307943"/>
                    <a:pt x="3865959" y="307943"/>
                  </a:cubicBezTo>
                  <a:lnTo>
                    <a:pt x="4064860" y="307943"/>
                  </a:lnTo>
                  <a:lnTo>
                    <a:pt x="4064860" y="372056"/>
                  </a:lnTo>
                  <a:lnTo>
                    <a:pt x="3865959" y="372056"/>
                  </a:lnTo>
                  <a:cubicBezTo>
                    <a:pt x="3840381" y="372056"/>
                    <a:pt x="3816739" y="367260"/>
                    <a:pt x="3795031" y="357669"/>
                  </a:cubicBezTo>
                  <a:cubicBezTo>
                    <a:pt x="3773324" y="348077"/>
                    <a:pt x="3754477" y="334952"/>
                    <a:pt x="3738491" y="318292"/>
                  </a:cubicBezTo>
                  <a:cubicBezTo>
                    <a:pt x="3722504" y="301633"/>
                    <a:pt x="3710052" y="281861"/>
                    <a:pt x="3701134" y="258975"/>
                  </a:cubicBezTo>
                  <a:cubicBezTo>
                    <a:pt x="3692215" y="236090"/>
                    <a:pt x="3687756" y="211353"/>
                    <a:pt x="3687756" y="184766"/>
                  </a:cubicBezTo>
                  <a:cubicBezTo>
                    <a:pt x="3687756" y="157842"/>
                    <a:pt x="3692215" y="133274"/>
                    <a:pt x="3701134" y="111062"/>
                  </a:cubicBezTo>
                  <a:cubicBezTo>
                    <a:pt x="3710052" y="88849"/>
                    <a:pt x="3722504" y="69918"/>
                    <a:pt x="3738491" y="54269"/>
                  </a:cubicBezTo>
                  <a:cubicBezTo>
                    <a:pt x="3754477" y="38619"/>
                    <a:pt x="3773324" y="26503"/>
                    <a:pt x="3795031" y="17921"/>
                  </a:cubicBezTo>
                  <a:cubicBezTo>
                    <a:pt x="3816739" y="9339"/>
                    <a:pt x="3840381" y="5048"/>
                    <a:pt x="3865959" y="5048"/>
                  </a:cubicBezTo>
                  <a:close/>
                  <a:moveTo>
                    <a:pt x="3446859" y="5048"/>
                  </a:moveTo>
                  <a:lnTo>
                    <a:pt x="3645760" y="5048"/>
                  </a:lnTo>
                  <a:lnTo>
                    <a:pt x="3645760" y="69161"/>
                  </a:lnTo>
                  <a:lnTo>
                    <a:pt x="3446859" y="69161"/>
                  </a:lnTo>
                  <a:cubicBezTo>
                    <a:pt x="3430368" y="69161"/>
                    <a:pt x="3415139" y="72106"/>
                    <a:pt x="3401172" y="77996"/>
                  </a:cubicBezTo>
                  <a:cubicBezTo>
                    <a:pt x="3387206" y="83885"/>
                    <a:pt x="3375174" y="92047"/>
                    <a:pt x="3365077" y="102480"/>
                  </a:cubicBezTo>
                  <a:cubicBezTo>
                    <a:pt x="3354981" y="112913"/>
                    <a:pt x="3347072" y="125365"/>
                    <a:pt x="3341351" y="139837"/>
                  </a:cubicBezTo>
                  <a:cubicBezTo>
                    <a:pt x="3335629" y="154308"/>
                    <a:pt x="3332769" y="170294"/>
                    <a:pt x="3332769" y="187795"/>
                  </a:cubicBezTo>
                  <a:cubicBezTo>
                    <a:pt x="3332769" y="204959"/>
                    <a:pt x="3335629" y="220945"/>
                    <a:pt x="3341351" y="235753"/>
                  </a:cubicBezTo>
                  <a:cubicBezTo>
                    <a:pt x="3347072" y="250562"/>
                    <a:pt x="3354981" y="263266"/>
                    <a:pt x="3365077" y="273868"/>
                  </a:cubicBezTo>
                  <a:cubicBezTo>
                    <a:pt x="3375174" y="284469"/>
                    <a:pt x="3387206" y="292799"/>
                    <a:pt x="3401172" y="298857"/>
                  </a:cubicBezTo>
                  <a:cubicBezTo>
                    <a:pt x="3415139" y="304914"/>
                    <a:pt x="3430368" y="307943"/>
                    <a:pt x="3446859" y="307943"/>
                  </a:cubicBezTo>
                  <a:lnTo>
                    <a:pt x="3645760" y="307943"/>
                  </a:lnTo>
                  <a:lnTo>
                    <a:pt x="3645760" y="372056"/>
                  </a:lnTo>
                  <a:lnTo>
                    <a:pt x="3446859" y="372056"/>
                  </a:lnTo>
                  <a:cubicBezTo>
                    <a:pt x="3421281" y="372056"/>
                    <a:pt x="3397638" y="367260"/>
                    <a:pt x="3375931" y="357669"/>
                  </a:cubicBezTo>
                  <a:cubicBezTo>
                    <a:pt x="3354224" y="348077"/>
                    <a:pt x="3335377" y="334952"/>
                    <a:pt x="3319391" y="318292"/>
                  </a:cubicBezTo>
                  <a:cubicBezTo>
                    <a:pt x="3303405" y="301633"/>
                    <a:pt x="3290952" y="281861"/>
                    <a:pt x="3282034" y="258975"/>
                  </a:cubicBezTo>
                  <a:cubicBezTo>
                    <a:pt x="3273115" y="236090"/>
                    <a:pt x="3268656" y="211353"/>
                    <a:pt x="3268656" y="184766"/>
                  </a:cubicBezTo>
                  <a:cubicBezTo>
                    <a:pt x="3268656" y="157842"/>
                    <a:pt x="3273115" y="133274"/>
                    <a:pt x="3282034" y="111062"/>
                  </a:cubicBezTo>
                  <a:cubicBezTo>
                    <a:pt x="3290952" y="88849"/>
                    <a:pt x="3303405" y="69918"/>
                    <a:pt x="3319391" y="54269"/>
                  </a:cubicBezTo>
                  <a:cubicBezTo>
                    <a:pt x="3335377" y="38619"/>
                    <a:pt x="3354224" y="26503"/>
                    <a:pt x="3375931" y="17921"/>
                  </a:cubicBezTo>
                  <a:cubicBezTo>
                    <a:pt x="3397638" y="9339"/>
                    <a:pt x="3421281" y="5048"/>
                    <a:pt x="3446859" y="5048"/>
                  </a:cubicBezTo>
                  <a:close/>
                  <a:moveTo>
                    <a:pt x="2279133" y="5048"/>
                  </a:moveTo>
                  <a:lnTo>
                    <a:pt x="2606764" y="5048"/>
                  </a:lnTo>
                  <a:lnTo>
                    <a:pt x="2606764" y="69161"/>
                  </a:lnTo>
                  <a:lnTo>
                    <a:pt x="2342741" y="69161"/>
                  </a:lnTo>
                  <a:lnTo>
                    <a:pt x="2342741" y="307943"/>
                  </a:lnTo>
                  <a:lnTo>
                    <a:pt x="2607268" y="307943"/>
                  </a:lnTo>
                  <a:lnTo>
                    <a:pt x="2607268" y="372056"/>
                  </a:lnTo>
                  <a:lnTo>
                    <a:pt x="2279133" y="372056"/>
                  </a:lnTo>
                  <a:close/>
                  <a:moveTo>
                    <a:pt x="1895475" y="5048"/>
                  </a:moveTo>
                  <a:lnTo>
                    <a:pt x="2238251" y="5048"/>
                  </a:lnTo>
                  <a:lnTo>
                    <a:pt x="2238251" y="69161"/>
                  </a:lnTo>
                  <a:lnTo>
                    <a:pt x="2098919" y="69161"/>
                  </a:lnTo>
                  <a:lnTo>
                    <a:pt x="2098919" y="372056"/>
                  </a:lnTo>
                  <a:lnTo>
                    <a:pt x="2034807" y="372056"/>
                  </a:lnTo>
                  <a:lnTo>
                    <a:pt x="2034807" y="69161"/>
                  </a:lnTo>
                  <a:lnTo>
                    <a:pt x="1895475" y="69161"/>
                  </a:lnTo>
                  <a:close/>
                  <a:moveTo>
                    <a:pt x="1599009" y="5048"/>
                  </a:moveTo>
                  <a:lnTo>
                    <a:pt x="1688363" y="5048"/>
                  </a:lnTo>
                  <a:cubicBezTo>
                    <a:pt x="1714951" y="5048"/>
                    <a:pt x="1739267" y="9424"/>
                    <a:pt x="1761311" y="18174"/>
                  </a:cubicBezTo>
                  <a:cubicBezTo>
                    <a:pt x="1783355" y="26924"/>
                    <a:pt x="1802285" y="39208"/>
                    <a:pt x="1818103" y="55026"/>
                  </a:cubicBezTo>
                  <a:cubicBezTo>
                    <a:pt x="1833921" y="70844"/>
                    <a:pt x="1846205" y="89775"/>
                    <a:pt x="1854956" y="111819"/>
                  </a:cubicBezTo>
                  <a:cubicBezTo>
                    <a:pt x="1863706" y="133863"/>
                    <a:pt x="1868081" y="158179"/>
                    <a:pt x="1868081" y="184766"/>
                  </a:cubicBezTo>
                  <a:cubicBezTo>
                    <a:pt x="1868081" y="211353"/>
                    <a:pt x="1863622" y="236090"/>
                    <a:pt x="1854703" y="258975"/>
                  </a:cubicBezTo>
                  <a:cubicBezTo>
                    <a:pt x="1845784" y="281861"/>
                    <a:pt x="1833332" y="301633"/>
                    <a:pt x="1817346" y="318292"/>
                  </a:cubicBezTo>
                  <a:cubicBezTo>
                    <a:pt x="1801360" y="334952"/>
                    <a:pt x="1782429" y="348077"/>
                    <a:pt x="1760553" y="357669"/>
                  </a:cubicBezTo>
                  <a:cubicBezTo>
                    <a:pt x="1738678" y="367260"/>
                    <a:pt x="1714614" y="372056"/>
                    <a:pt x="1688363" y="372056"/>
                  </a:cubicBezTo>
                  <a:lnTo>
                    <a:pt x="1599009" y="372056"/>
                  </a:lnTo>
                  <a:cubicBezTo>
                    <a:pt x="1573431" y="372056"/>
                    <a:pt x="1549789" y="367260"/>
                    <a:pt x="1528081" y="357669"/>
                  </a:cubicBezTo>
                  <a:cubicBezTo>
                    <a:pt x="1506374" y="348077"/>
                    <a:pt x="1487527" y="334952"/>
                    <a:pt x="1471541" y="318292"/>
                  </a:cubicBezTo>
                  <a:cubicBezTo>
                    <a:pt x="1455555" y="301633"/>
                    <a:pt x="1443102" y="281861"/>
                    <a:pt x="1434184" y="258975"/>
                  </a:cubicBezTo>
                  <a:cubicBezTo>
                    <a:pt x="1425265" y="236090"/>
                    <a:pt x="1420806" y="211353"/>
                    <a:pt x="1420806" y="184766"/>
                  </a:cubicBezTo>
                  <a:cubicBezTo>
                    <a:pt x="1420806" y="157842"/>
                    <a:pt x="1425265" y="133274"/>
                    <a:pt x="1434184" y="111062"/>
                  </a:cubicBezTo>
                  <a:cubicBezTo>
                    <a:pt x="1443102" y="88849"/>
                    <a:pt x="1455555" y="69918"/>
                    <a:pt x="1471541" y="54269"/>
                  </a:cubicBezTo>
                  <a:cubicBezTo>
                    <a:pt x="1487527" y="38619"/>
                    <a:pt x="1506374" y="26503"/>
                    <a:pt x="1528081" y="17921"/>
                  </a:cubicBezTo>
                  <a:cubicBezTo>
                    <a:pt x="1549789" y="9339"/>
                    <a:pt x="1573431" y="5048"/>
                    <a:pt x="1599009" y="5048"/>
                  </a:cubicBezTo>
                  <a:close/>
                  <a:moveTo>
                    <a:pt x="488432" y="5048"/>
                  </a:moveTo>
                  <a:lnTo>
                    <a:pt x="816064" y="5048"/>
                  </a:lnTo>
                  <a:lnTo>
                    <a:pt x="816064" y="69161"/>
                  </a:lnTo>
                  <a:lnTo>
                    <a:pt x="552040" y="69161"/>
                  </a:lnTo>
                  <a:lnTo>
                    <a:pt x="552040" y="307943"/>
                  </a:lnTo>
                  <a:lnTo>
                    <a:pt x="816569" y="307943"/>
                  </a:lnTo>
                  <a:lnTo>
                    <a:pt x="816569" y="372056"/>
                  </a:lnTo>
                  <a:lnTo>
                    <a:pt x="488432" y="372056"/>
                  </a:lnTo>
                  <a:close/>
                  <a:moveTo>
                    <a:pt x="21707" y="5048"/>
                  </a:moveTo>
                  <a:lnTo>
                    <a:pt x="285226" y="5048"/>
                  </a:lnTo>
                  <a:cubicBezTo>
                    <a:pt x="306092" y="5048"/>
                    <a:pt x="324771" y="8161"/>
                    <a:pt x="341262" y="14388"/>
                  </a:cubicBezTo>
                  <a:cubicBezTo>
                    <a:pt x="357753" y="20614"/>
                    <a:pt x="371719" y="29532"/>
                    <a:pt x="383162" y="41143"/>
                  </a:cubicBezTo>
                  <a:cubicBezTo>
                    <a:pt x="394605" y="52754"/>
                    <a:pt x="403355" y="66805"/>
                    <a:pt x="409413" y="83296"/>
                  </a:cubicBezTo>
                  <a:cubicBezTo>
                    <a:pt x="415471" y="99787"/>
                    <a:pt x="418500" y="118297"/>
                    <a:pt x="418500" y="138827"/>
                  </a:cubicBezTo>
                  <a:cubicBezTo>
                    <a:pt x="418500" y="169453"/>
                    <a:pt x="411853" y="195115"/>
                    <a:pt x="398559" y="215813"/>
                  </a:cubicBezTo>
                  <a:cubicBezTo>
                    <a:pt x="385266" y="236511"/>
                    <a:pt x="366671" y="251403"/>
                    <a:pt x="342776" y="260490"/>
                  </a:cubicBezTo>
                  <a:lnTo>
                    <a:pt x="453333" y="372056"/>
                  </a:lnTo>
                  <a:lnTo>
                    <a:pt x="362464" y="372056"/>
                  </a:lnTo>
                  <a:lnTo>
                    <a:pt x="269576" y="270082"/>
                  </a:lnTo>
                  <a:lnTo>
                    <a:pt x="132264" y="270082"/>
                  </a:lnTo>
                  <a:lnTo>
                    <a:pt x="132264" y="213541"/>
                  </a:lnTo>
                  <a:lnTo>
                    <a:pt x="285226" y="213541"/>
                  </a:lnTo>
                  <a:cubicBezTo>
                    <a:pt x="308448" y="213541"/>
                    <a:pt x="325949" y="207231"/>
                    <a:pt x="337728" y="194610"/>
                  </a:cubicBezTo>
                  <a:cubicBezTo>
                    <a:pt x="349507" y="181990"/>
                    <a:pt x="355397" y="163732"/>
                    <a:pt x="355397" y="139837"/>
                  </a:cubicBezTo>
                  <a:cubicBezTo>
                    <a:pt x="355397" y="115942"/>
                    <a:pt x="349255" y="98189"/>
                    <a:pt x="336971" y="86578"/>
                  </a:cubicBezTo>
                  <a:cubicBezTo>
                    <a:pt x="324686" y="74967"/>
                    <a:pt x="307438" y="69161"/>
                    <a:pt x="285226" y="69161"/>
                  </a:cubicBezTo>
                  <a:lnTo>
                    <a:pt x="85315" y="69161"/>
                  </a:lnTo>
                  <a:lnTo>
                    <a:pt x="85315" y="372056"/>
                  </a:lnTo>
                  <a:lnTo>
                    <a:pt x="21707" y="372056"/>
                  </a:lnTo>
                  <a:close/>
                  <a:moveTo>
                    <a:pt x="975950" y="505"/>
                  </a:moveTo>
                  <a:cubicBezTo>
                    <a:pt x="982681" y="505"/>
                    <a:pt x="988992" y="2356"/>
                    <a:pt x="994881" y="6058"/>
                  </a:cubicBezTo>
                  <a:cubicBezTo>
                    <a:pt x="1000771" y="9760"/>
                    <a:pt x="1005230" y="15145"/>
                    <a:pt x="1008259" y="22212"/>
                  </a:cubicBezTo>
                  <a:lnTo>
                    <a:pt x="1121340" y="281692"/>
                  </a:lnTo>
                  <a:lnTo>
                    <a:pt x="1234421" y="22212"/>
                  </a:lnTo>
                  <a:cubicBezTo>
                    <a:pt x="1240479" y="7741"/>
                    <a:pt x="1250744" y="505"/>
                    <a:pt x="1265215" y="505"/>
                  </a:cubicBezTo>
                  <a:cubicBezTo>
                    <a:pt x="1280696" y="505"/>
                    <a:pt x="1290961" y="9255"/>
                    <a:pt x="1296009" y="26756"/>
                  </a:cubicBezTo>
                  <a:lnTo>
                    <a:pt x="1389907" y="372056"/>
                  </a:lnTo>
                  <a:lnTo>
                    <a:pt x="1326299" y="372056"/>
                  </a:lnTo>
                  <a:lnTo>
                    <a:pt x="1256128" y="114091"/>
                  </a:lnTo>
                  <a:lnTo>
                    <a:pt x="1152134" y="352873"/>
                  </a:lnTo>
                  <a:cubicBezTo>
                    <a:pt x="1148432" y="360613"/>
                    <a:pt x="1143973" y="366587"/>
                    <a:pt x="1138757" y="370794"/>
                  </a:cubicBezTo>
                  <a:cubicBezTo>
                    <a:pt x="1133540" y="375001"/>
                    <a:pt x="1127061" y="377104"/>
                    <a:pt x="1119321" y="377104"/>
                  </a:cubicBezTo>
                  <a:cubicBezTo>
                    <a:pt x="1104176" y="377104"/>
                    <a:pt x="1093238" y="369027"/>
                    <a:pt x="1086507" y="352873"/>
                  </a:cubicBezTo>
                  <a:lnTo>
                    <a:pt x="983018" y="114091"/>
                  </a:lnTo>
                  <a:lnTo>
                    <a:pt x="912847" y="372056"/>
                  </a:lnTo>
                  <a:lnTo>
                    <a:pt x="849744" y="372056"/>
                  </a:lnTo>
                  <a:lnTo>
                    <a:pt x="944147" y="26756"/>
                  </a:lnTo>
                  <a:cubicBezTo>
                    <a:pt x="948522" y="9255"/>
                    <a:pt x="959123" y="505"/>
                    <a:pt x="975950" y="505"/>
                  </a:cubicBezTo>
                  <a:close/>
                  <a:moveTo>
                    <a:pt x="3049162" y="0"/>
                  </a:moveTo>
                  <a:cubicBezTo>
                    <a:pt x="3056229" y="0"/>
                    <a:pt x="3062203" y="1851"/>
                    <a:pt x="3067083" y="5553"/>
                  </a:cubicBezTo>
                  <a:cubicBezTo>
                    <a:pt x="3071963" y="9255"/>
                    <a:pt x="3076254" y="14304"/>
                    <a:pt x="3079956" y="20698"/>
                  </a:cubicBezTo>
                  <a:lnTo>
                    <a:pt x="3291478" y="372056"/>
                  </a:lnTo>
                  <a:lnTo>
                    <a:pt x="3214240" y="372056"/>
                  </a:lnTo>
                  <a:lnTo>
                    <a:pt x="3159214" y="279673"/>
                  </a:lnTo>
                  <a:lnTo>
                    <a:pt x="2985554" y="279673"/>
                  </a:lnTo>
                  <a:lnTo>
                    <a:pt x="3015843" y="227676"/>
                  </a:lnTo>
                  <a:lnTo>
                    <a:pt x="3128419" y="227676"/>
                  </a:lnTo>
                  <a:lnTo>
                    <a:pt x="3046638" y="90364"/>
                  </a:lnTo>
                  <a:lnTo>
                    <a:pt x="2880046" y="372056"/>
                  </a:lnTo>
                  <a:lnTo>
                    <a:pt x="2806846" y="372056"/>
                  </a:lnTo>
                  <a:lnTo>
                    <a:pt x="3017863" y="20698"/>
                  </a:lnTo>
                  <a:cubicBezTo>
                    <a:pt x="3021565" y="14304"/>
                    <a:pt x="3025940" y="9255"/>
                    <a:pt x="3030988" y="5553"/>
                  </a:cubicBezTo>
                  <a:cubicBezTo>
                    <a:pt x="3036036" y="1851"/>
                    <a:pt x="3042094" y="0"/>
                    <a:pt x="3049162" y="0"/>
                  </a:cubicBezTo>
                  <a:close/>
                </a:path>
              </a:pathLst>
            </a:custGeom>
            <a:gradFill>
              <a:gsLst>
                <a:gs pos="0">
                  <a:srgbClr val="FE813A"/>
                </a:gs>
                <a:gs pos="100000">
                  <a:srgbClr val="FFAF48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6C648F9-35D5-6DC1-7D40-40575DDF08FB}"/>
              </a:ext>
            </a:extLst>
          </p:cNvPr>
          <p:cNvGrpSpPr/>
          <p:nvPr/>
        </p:nvGrpSpPr>
        <p:grpSpPr>
          <a:xfrm>
            <a:off x="992169" y="4387090"/>
            <a:ext cx="2102826" cy="492312"/>
            <a:chOff x="992169" y="4604805"/>
            <a:chExt cx="2102826" cy="492312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54D098F3-4358-CFE1-9E95-86810EED97F9}"/>
                </a:ext>
              </a:extLst>
            </p:cNvPr>
            <p:cNvGrpSpPr/>
            <p:nvPr/>
          </p:nvGrpSpPr>
          <p:grpSpPr>
            <a:xfrm>
              <a:off x="1636803" y="4714812"/>
              <a:ext cx="1458192" cy="373303"/>
              <a:chOff x="1636803" y="4714812"/>
              <a:chExt cx="1458192" cy="373303"/>
            </a:xfrm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C9FB4C34-77BE-CB9A-C6BF-4C1EA5D62072}"/>
                  </a:ext>
                </a:extLst>
              </p:cNvPr>
              <p:cNvSpPr/>
              <p:nvPr/>
            </p:nvSpPr>
            <p:spPr>
              <a:xfrm>
                <a:off x="1636803" y="4714812"/>
                <a:ext cx="1458192" cy="373303"/>
              </a:xfrm>
              <a:custGeom>
                <a:avLst/>
                <a:gdLst/>
                <a:ahLst/>
                <a:cxnLst/>
                <a:rect l="l" t="t" r="r" b="b"/>
                <a:pathLst>
                  <a:path w="1458192" h="373303">
                    <a:moveTo>
                      <a:pt x="1371981" y="286893"/>
                    </a:moveTo>
                    <a:lnTo>
                      <a:pt x="1452591" y="286893"/>
                    </a:lnTo>
                    <a:lnTo>
                      <a:pt x="1452591" y="308295"/>
                    </a:lnTo>
                    <a:lnTo>
                      <a:pt x="1371981" y="308295"/>
                    </a:lnTo>
                    <a:close/>
                    <a:moveTo>
                      <a:pt x="880234" y="251488"/>
                    </a:moveTo>
                    <a:cubicBezTo>
                      <a:pt x="873700" y="251488"/>
                      <a:pt x="867666" y="252655"/>
                      <a:pt x="862132" y="254989"/>
                    </a:cubicBezTo>
                    <a:cubicBezTo>
                      <a:pt x="856598" y="257322"/>
                      <a:pt x="851831" y="260556"/>
                      <a:pt x="847830" y="264690"/>
                    </a:cubicBezTo>
                    <a:cubicBezTo>
                      <a:pt x="843829" y="268824"/>
                      <a:pt x="840696" y="273758"/>
                      <a:pt x="838429" y="279492"/>
                    </a:cubicBezTo>
                    <a:cubicBezTo>
                      <a:pt x="836162" y="285226"/>
                      <a:pt x="835028" y="291560"/>
                      <a:pt x="835028" y="298494"/>
                    </a:cubicBezTo>
                    <a:cubicBezTo>
                      <a:pt x="835028" y="305295"/>
                      <a:pt x="836162" y="311629"/>
                      <a:pt x="838429" y="317496"/>
                    </a:cubicBezTo>
                    <a:cubicBezTo>
                      <a:pt x="840696" y="323364"/>
                      <a:pt x="843829" y="328398"/>
                      <a:pt x="847830" y="332598"/>
                    </a:cubicBezTo>
                    <a:cubicBezTo>
                      <a:pt x="851831" y="336799"/>
                      <a:pt x="856598" y="340099"/>
                      <a:pt x="862132" y="342500"/>
                    </a:cubicBezTo>
                    <a:cubicBezTo>
                      <a:pt x="867666" y="344900"/>
                      <a:pt x="873700" y="346100"/>
                      <a:pt x="880234" y="346100"/>
                    </a:cubicBezTo>
                    <a:lnTo>
                      <a:pt x="915638" y="346100"/>
                    </a:lnTo>
                    <a:cubicBezTo>
                      <a:pt x="922306" y="346100"/>
                      <a:pt x="928440" y="344900"/>
                      <a:pt x="934041" y="342500"/>
                    </a:cubicBezTo>
                    <a:cubicBezTo>
                      <a:pt x="939641" y="340099"/>
                      <a:pt x="944475" y="336799"/>
                      <a:pt x="948543" y="332598"/>
                    </a:cubicBezTo>
                    <a:cubicBezTo>
                      <a:pt x="952610" y="328398"/>
                      <a:pt x="955777" y="323364"/>
                      <a:pt x="958044" y="317496"/>
                    </a:cubicBezTo>
                    <a:cubicBezTo>
                      <a:pt x="960311" y="311629"/>
                      <a:pt x="961444" y="305295"/>
                      <a:pt x="961444" y="298494"/>
                    </a:cubicBezTo>
                    <a:cubicBezTo>
                      <a:pt x="961444" y="291693"/>
                      <a:pt x="960311" y="285392"/>
                      <a:pt x="958044" y="279592"/>
                    </a:cubicBezTo>
                    <a:cubicBezTo>
                      <a:pt x="955777" y="273791"/>
                      <a:pt x="952610" y="268824"/>
                      <a:pt x="948543" y="264690"/>
                    </a:cubicBezTo>
                    <a:cubicBezTo>
                      <a:pt x="944475" y="260556"/>
                      <a:pt x="939641" y="257322"/>
                      <a:pt x="934041" y="254989"/>
                    </a:cubicBezTo>
                    <a:cubicBezTo>
                      <a:pt x="928440" y="252655"/>
                      <a:pt x="922306" y="251488"/>
                      <a:pt x="915638" y="251488"/>
                    </a:cubicBezTo>
                    <a:close/>
                    <a:moveTo>
                      <a:pt x="689734" y="251488"/>
                    </a:moveTo>
                    <a:cubicBezTo>
                      <a:pt x="683200" y="251488"/>
                      <a:pt x="677166" y="252655"/>
                      <a:pt x="671632" y="254989"/>
                    </a:cubicBezTo>
                    <a:cubicBezTo>
                      <a:pt x="666098" y="257322"/>
                      <a:pt x="661330" y="260556"/>
                      <a:pt x="657330" y="264690"/>
                    </a:cubicBezTo>
                    <a:cubicBezTo>
                      <a:pt x="653329" y="268824"/>
                      <a:pt x="650196" y="273758"/>
                      <a:pt x="647929" y="279492"/>
                    </a:cubicBezTo>
                    <a:cubicBezTo>
                      <a:pt x="645662" y="285226"/>
                      <a:pt x="644528" y="291560"/>
                      <a:pt x="644528" y="298494"/>
                    </a:cubicBezTo>
                    <a:cubicBezTo>
                      <a:pt x="644528" y="305295"/>
                      <a:pt x="645662" y="311629"/>
                      <a:pt x="647929" y="317496"/>
                    </a:cubicBezTo>
                    <a:cubicBezTo>
                      <a:pt x="650196" y="323364"/>
                      <a:pt x="653329" y="328398"/>
                      <a:pt x="657330" y="332598"/>
                    </a:cubicBezTo>
                    <a:cubicBezTo>
                      <a:pt x="661330" y="336799"/>
                      <a:pt x="666098" y="340099"/>
                      <a:pt x="671632" y="342500"/>
                    </a:cubicBezTo>
                    <a:cubicBezTo>
                      <a:pt x="677166" y="344900"/>
                      <a:pt x="683200" y="346100"/>
                      <a:pt x="689734" y="346100"/>
                    </a:cubicBezTo>
                    <a:lnTo>
                      <a:pt x="725138" y="346100"/>
                    </a:lnTo>
                    <a:cubicBezTo>
                      <a:pt x="731806" y="346100"/>
                      <a:pt x="737940" y="344900"/>
                      <a:pt x="743541" y="342500"/>
                    </a:cubicBezTo>
                    <a:cubicBezTo>
                      <a:pt x="749141" y="340099"/>
                      <a:pt x="753975" y="336799"/>
                      <a:pt x="758043" y="332598"/>
                    </a:cubicBezTo>
                    <a:cubicBezTo>
                      <a:pt x="762110" y="328398"/>
                      <a:pt x="765277" y="323364"/>
                      <a:pt x="767544" y="317496"/>
                    </a:cubicBezTo>
                    <a:cubicBezTo>
                      <a:pt x="769811" y="311629"/>
                      <a:pt x="770944" y="305295"/>
                      <a:pt x="770944" y="298494"/>
                    </a:cubicBezTo>
                    <a:cubicBezTo>
                      <a:pt x="770944" y="291693"/>
                      <a:pt x="769811" y="285392"/>
                      <a:pt x="767544" y="279592"/>
                    </a:cubicBezTo>
                    <a:cubicBezTo>
                      <a:pt x="765277" y="273791"/>
                      <a:pt x="762110" y="268824"/>
                      <a:pt x="758043" y="264690"/>
                    </a:cubicBezTo>
                    <a:cubicBezTo>
                      <a:pt x="753975" y="260556"/>
                      <a:pt x="749141" y="257322"/>
                      <a:pt x="743541" y="254989"/>
                    </a:cubicBezTo>
                    <a:cubicBezTo>
                      <a:pt x="737940" y="252655"/>
                      <a:pt x="731806" y="251488"/>
                      <a:pt x="725138" y="251488"/>
                    </a:cubicBezTo>
                    <a:close/>
                    <a:moveTo>
                      <a:pt x="70609" y="251488"/>
                    </a:moveTo>
                    <a:cubicBezTo>
                      <a:pt x="64075" y="251488"/>
                      <a:pt x="58041" y="252655"/>
                      <a:pt x="52507" y="254989"/>
                    </a:cubicBezTo>
                    <a:cubicBezTo>
                      <a:pt x="46973" y="257322"/>
                      <a:pt x="42205" y="260556"/>
                      <a:pt x="38205" y="264690"/>
                    </a:cubicBezTo>
                    <a:cubicBezTo>
                      <a:pt x="34204" y="268824"/>
                      <a:pt x="31071" y="273758"/>
                      <a:pt x="28804" y="279492"/>
                    </a:cubicBezTo>
                    <a:cubicBezTo>
                      <a:pt x="26537" y="285226"/>
                      <a:pt x="25403" y="291560"/>
                      <a:pt x="25403" y="298494"/>
                    </a:cubicBezTo>
                    <a:cubicBezTo>
                      <a:pt x="25403" y="305295"/>
                      <a:pt x="26537" y="311629"/>
                      <a:pt x="28804" y="317496"/>
                    </a:cubicBezTo>
                    <a:cubicBezTo>
                      <a:pt x="31071" y="323364"/>
                      <a:pt x="34204" y="328398"/>
                      <a:pt x="38205" y="332598"/>
                    </a:cubicBezTo>
                    <a:cubicBezTo>
                      <a:pt x="42205" y="336799"/>
                      <a:pt x="46973" y="340099"/>
                      <a:pt x="52507" y="342500"/>
                    </a:cubicBezTo>
                    <a:cubicBezTo>
                      <a:pt x="58041" y="344900"/>
                      <a:pt x="64075" y="346100"/>
                      <a:pt x="70609" y="346100"/>
                    </a:cubicBezTo>
                    <a:lnTo>
                      <a:pt x="106013" y="346100"/>
                    </a:lnTo>
                    <a:cubicBezTo>
                      <a:pt x="112681" y="346100"/>
                      <a:pt x="118815" y="344900"/>
                      <a:pt x="124416" y="342500"/>
                    </a:cubicBezTo>
                    <a:cubicBezTo>
                      <a:pt x="130016" y="340099"/>
                      <a:pt x="134850" y="336799"/>
                      <a:pt x="138917" y="332598"/>
                    </a:cubicBezTo>
                    <a:cubicBezTo>
                      <a:pt x="142985" y="328398"/>
                      <a:pt x="146152" y="323364"/>
                      <a:pt x="148419" y="317496"/>
                    </a:cubicBezTo>
                    <a:cubicBezTo>
                      <a:pt x="150686" y="311629"/>
                      <a:pt x="151819" y="305295"/>
                      <a:pt x="151819" y="298494"/>
                    </a:cubicBezTo>
                    <a:cubicBezTo>
                      <a:pt x="151819" y="291693"/>
                      <a:pt x="150686" y="285392"/>
                      <a:pt x="148419" y="279592"/>
                    </a:cubicBezTo>
                    <a:cubicBezTo>
                      <a:pt x="146152" y="273791"/>
                      <a:pt x="142985" y="268824"/>
                      <a:pt x="138917" y="264690"/>
                    </a:cubicBezTo>
                    <a:cubicBezTo>
                      <a:pt x="134850" y="260556"/>
                      <a:pt x="130016" y="257322"/>
                      <a:pt x="124416" y="254989"/>
                    </a:cubicBezTo>
                    <a:cubicBezTo>
                      <a:pt x="118815" y="252655"/>
                      <a:pt x="112681" y="251488"/>
                      <a:pt x="106013" y="251488"/>
                    </a:cubicBezTo>
                    <a:close/>
                    <a:moveTo>
                      <a:pt x="1328176" y="226085"/>
                    </a:moveTo>
                    <a:lnTo>
                      <a:pt x="1457992" y="226085"/>
                    </a:lnTo>
                    <a:lnTo>
                      <a:pt x="1457992" y="251488"/>
                    </a:lnTo>
                    <a:lnTo>
                      <a:pt x="1353379" y="251488"/>
                    </a:lnTo>
                    <a:lnTo>
                      <a:pt x="1353379" y="346100"/>
                    </a:lnTo>
                    <a:lnTo>
                      <a:pt x="1458192" y="346100"/>
                    </a:lnTo>
                    <a:lnTo>
                      <a:pt x="1458192" y="371503"/>
                    </a:lnTo>
                    <a:lnTo>
                      <a:pt x="1328176" y="371503"/>
                    </a:lnTo>
                    <a:close/>
                    <a:moveTo>
                      <a:pt x="1185301" y="226085"/>
                    </a:moveTo>
                    <a:lnTo>
                      <a:pt x="1210704" y="226085"/>
                    </a:lnTo>
                    <a:lnTo>
                      <a:pt x="1210704" y="346100"/>
                    </a:lnTo>
                    <a:lnTo>
                      <a:pt x="1308516" y="346100"/>
                    </a:lnTo>
                    <a:lnTo>
                      <a:pt x="1308516" y="371503"/>
                    </a:lnTo>
                    <a:lnTo>
                      <a:pt x="1185301" y="371503"/>
                    </a:lnTo>
                    <a:close/>
                    <a:moveTo>
                      <a:pt x="1070734" y="226085"/>
                    </a:moveTo>
                    <a:lnTo>
                      <a:pt x="1149544" y="226085"/>
                    </a:lnTo>
                    <a:lnTo>
                      <a:pt x="1149544" y="251488"/>
                    </a:lnTo>
                    <a:lnTo>
                      <a:pt x="1070734" y="251488"/>
                    </a:lnTo>
                    <a:cubicBezTo>
                      <a:pt x="1064200" y="251488"/>
                      <a:pt x="1058166" y="252655"/>
                      <a:pt x="1052632" y="254989"/>
                    </a:cubicBezTo>
                    <a:cubicBezTo>
                      <a:pt x="1047098" y="257322"/>
                      <a:pt x="1042331" y="260556"/>
                      <a:pt x="1038330" y="264690"/>
                    </a:cubicBezTo>
                    <a:cubicBezTo>
                      <a:pt x="1034329" y="268824"/>
                      <a:pt x="1031196" y="273758"/>
                      <a:pt x="1028929" y="279492"/>
                    </a:cubicBezTo>
                    <a:cubicBezTo>
                      <a:pt x="1026662" y="285226"/>
                      <a:pt x="1025528" y="291560"/>
                      <a:pt x="1025528" y="298494"/>
                    </a:cubicBezTo>
                    <a:cubicBezTo>
                      <a:pt x="1025528" y="305295"/>
                      <a:pt x="1026662" y="311629"/>
                      <a:pt x="1028929" y="317496"/>
                    </a:cubicBezTo>
                    <a:cubicBezTo>
                      <a:pt x="1031196" y="323364"/>
                      <a:pt x="1034329" y="328398"/>
                      <a:pt x="1038330" y="332598"/>
                    </a:cubicBezTo>
                    <a:cubicBezTo>
                      <a:pt x="1042331" y="336799"/>
                      <a:pt x="1047098" y="340099"/>
                      <a:pt x="1052632" y="342500"/>
                    </a:cubicBezTo>
                    <a:cubicBezTo>
                      <a:pt x="1058166" y="344900"/>
                      <a:pt x="1064200" y="346100"/>
                      <a:pt x="1070734" y="346100"/>
                    </a:cubicBezTo>
                    <a:lnTo>
                      <a:pt x="1132942" y="346100"/>
                    </a:lnTo>
                    <a:lnTo>
                      <a:pt x="1132942" y="308295"/>
                    </a:lnTo>
                    <a:lnTo>
                      <a:pt x="1067334" y="308295"/>
                    </a:lnTo>
                    <a:lnTo>
                      <a:pt x="1067334" y="286893"/>
                    </a:lnTo>
                    <a:lnTo>
                      <a:pt x="1158545" y="286893"/>
                    </a:lnTo>
                    <a:lnTo>
                      <a:pt x="1158545" y="371503"/>
                    </a:lnTo>
                    <a:lnTo>
                      <a:pt x="1070734" y="371503"/>
                    </a:lnTo>
                    <a:cubicBezTo>
                      <a:pt x="1060599" y="371503"/>
                      <a:pt x="1051232" y="369603"/>
                      <a:pt x="1042631" y="365803"/>
                    </a:cubicBezTo>
                    <a:cubicBezTo>
                      <a:pt x="1034029" y="362002"/>
                      <a:pt x="1026562" y="356801"/>
                      <a:pt x="1020228" y="350201"/>
                    </a:cubicBezTo>
                    <a:cubicBezTo>
                      <a:pt x="1013894" y="343600"/>
                      <a:pt x="1008960" y="335765"/>
                      <a:pt x="1005426" y="326698"/>
                    </a:cubicBezTo>
                    <a:cubicBezTo>
                      <a:pt x="1001892" y="317630"/>
                      <a:pt x="1000125" y="307829"/>
                      <a:pt x="1000125" y="297294"/>
                    </a:cubicBezTo>
                    <a:cubicBezTo>
                      <a:pt x="1000125" y="286626"/>
                      <a:pt x="1001892" y="276891"/>
                      <a:pt x="1005426" y="268090"/>
                    </a:cubicBezTo>
                    <a:cubicBezTo>
                      <a:pt x="1008960" y="259289"/>
                      <a:pt x="1013894" y="251788"/>
                      <a:pt x="1020228" y="245588"/>
                    </a:cubicBezTo>
                    <a:cubicBezTo>
                      <a:pt x="1026562" y="239387"/>
                      <a:pt x="1034029" y="234586"/>
                      <a:pt x="1042631" y="231186"/>
                    </a:cubicBezTo>
                    <a:cubicBezTo>
                      <a:pt x="1051232" y="227785"/>
                      <a:pt x="1060599" y="226085"/>
                      <a:pt x="1070734" y="226085"/>
                    </a:cubicBezTo>
                    <a:close/>
                    <a:moveTo>
                      <a:pt x="880234" y="226085"/>
                    </a:moveTo>
                    <a:lnTo>
                      <a:pt x="915638" y="226085"/>
                    </a:lnTo>
                    <a:cubicBezTo>
                      <a:pt x="926173" y="226085"/>
                      <a:pt x="935808" y="227819"/>
                      <a:pt x="944542" y="231286"/>
                    </a:cubicBezTo>
                    <a:cubicBezTo>
                      <a:pt x="953277" y="234753"/>
                      <a:pt x="960777" y="239620"/>
                      <a:pt x="967045" y="245888"/>
                    </a:cubicBezTo>
                    <a:cubicBezTo>
                      <a:pt x="973312" y="252155"/>
                      <a:pt x="978180" y="259656"/>
                      <a:pt x="981647" y="268390"/>
                    </a:cubicBezTo>
                    <a:cubicBezTo>
                      <a:pt x="985114" y="277125"/>
                      <a:pt x="986847" y="286759"/>
                      <a:pt x="986847" y="297294"/>
                    </a:cubicBezTo>
                    <a:cubicBezTo>
                      <a:pt x="986847" y="307829"/>
                      <a:pt x="985080" y="317630"/>
                      <a:pt x="981547" y="326698"/>
                    </a:cubicBezTo>
                    <a:cubicBezTo>
                      <a:pt x="978013" y="335765"/>
                      <a:pt x="973079" y="343600"/>
                      <a:pt x="966745" y="350201"/>
                    </a:cubicBezTo>
                    <a:cubicBezTo>
                      <a:pt x="960411" y="356801"/>
                      <a:pt x="952910" y="362002"/>
                      <a:pt x="944242" y="365803"/>
                    </a:cubicBezTo>
                    <a:cubicBezTo>
                      <a:pt x="935574" y="369603"/>
                      <a:pt x="926040" y="371503"/>
                      <a:pt x="915638" y="371503"/>
                    </a:cubicBezTo>
                    <a:lnTo>
                      <a:pt x="880234" y="371503"/>
                    </a:lnTo>
                    <a:cubicBezTo>
                      <a:pt x="870099" y="371503"/>
                      <a:pt x="860732" y="369603"/>
                      <a:pt x="852131" y="365803"/>
                    </a:cubicBezTo>
                    <a:cubicBezTo>
                      <a:pt x="843529" y="362002"/>
                      <a:pt x="836062" y="356801"/>
                      <a:pt x="829728" y="350201"/>
                    </a:cubicBezTo>
                    <a:cubicBezTo>
                      <a:pt x="823394" y="343600"/>
                      <a:pt x="818460" y="335765"/>
                      <a:pt x="814926" y="326698"/>
                    </a:cubicBezTo>
                    <a:cubicBezTo>
                      <a:pt x="811392" y="317630"/>
                      <a:pt x="809625" y="307829"/>
                      <a:pt x="809625" y="297294"/>
                    </a:cubicBezTo>
                    <a:cubicBezTo>
                      <a:pt x="809625" y="286626"/>
                      <a:pt x="811392" y="276891"/>
                      <a:pt x="814926" y="268090"/>
                    </a:cubicBezTo>
                    <a:cubicBezTo>
                      <a:pt x="818460" y="259289"/>
                      <a:pt x="823394" y="251788"/>
                      <a:pt x="829728" y="245588"/>
                    </a:cubicBezTo>
                    <a:cubicBezTo>
                      <a:pt x="836062" y="239387"/>
                      <a:pt x="843529" y="234586"/>
                      <a:pt x="852131" y="231186"/>
                    </a:cubicBezTo>
                    <a:cubicBezTo>
                      <a:pt x="860732" y="227785"/>
                      <a:pt x="870099" y="226085"/>
                      <a:pt x="880234" y="226085"/>
                    </a:cubicBezTo>
                    <a:close/>
                    <a:moveTo>
                      <a:pt x="689734" y="226085"/>
                    </a:moveTo>
                    <a:lnTo>
                      <a:pt x="725138" y="226085"/>
                    </a:lnTo>
                    <a:cubicBezTo>
                      <a:pt x="735673" y="226085"/>
                      <a:pt x="745308" y="227819"/>
                      <a:pt x="754042" y="231286"/>
                    </a:cubicBezTo>
                    <a:cubicBezTo>
                      <a:pt x="762776" y="234753"/>
                      <a:pt x="770277" y="239620"/>
                      <a:pt x="776545" y="245888"/>
                    </a:cubicBezTo>
                    <a:cubicBezTo>
                      <a:pt x="782812" y="252155"/>
                      <a:pt x="787680" y="259656"/>
                      <a:pt x="791147" y="268390"/>
                    </a:cubicBezTo>
                    <a:cubicBezTo>
                      <a:pt x="794614" y="277125"/>
                      <a:pt x="796347" y="286759"/>
                      <a:pt x="796347" y="297294"/>
                    </a:cubicBezTo>
                    <a:cubicBezTo>
                      <a:pt x="796347" y="307829"/>
                      <a:pt x="794580" y="317630"/>
                      <a:pt x="791047" y="326698"/>
                    </a:cubicBezTo>
                    <a:cubicBezTo>
                      <a:pt x="787513" y="335765"/>
                      <a:pt x="782579" y="343600"/>
                      <a:pt x="776245" y="350201"/>
                    </a:cubicBezTo>
                    <a:cubicBezTo>
                      <a:pt x="769911" y="356801"/>
                      <a:pt x="762410" y="362002"/>
                      <a:pt x="753742" y="365803"/>
                    </a:cubicBezTo>
                    <a:cubicBezTo>
                      <a:pt x="745074" y="369603"/>
                      <a:pt x="735540" y="371503"/>
                      <a:pt x="725138" y="371503"/>
                    </a:cubicBezTo>
                    <a:lnTo>
                      <a:pt x="689734" y="371503"/>
                    </a:lnTo>
                    <a:cubicBezTo>
                      <a:pt x="679599" y="371503"/>
                      <a:pt x="670232" y="369603"/>
                      <a:pt x="661630" y="365803"/>
                    </a:cubicBezTo>
                    <a:cubicBezTo>
                      <a:pt x="653029" y="362002"/>
                      <a:pt x="645562" y="356801"/>
                      <a:pt x="639228" y="350201"/>
                    </a:cubicBezTo>
                    <a:cubicBezTo>
                      <a:pt x="632894" y="343600"/>
                      <a:pt x="627960" y="335765"/>
                      <a:pt x="624426" y="326698"/>
                    </a:cubicBezTo>
                    <a:cubicBezTo>
                      <a:pt x="620892" y="317630"/>
                      <a:pt x="619125" y="307829"/>
                      <a:pt x="619125" y="297294"/>
                    </a:cubicBezTo>
                    <a:cubicBezTo>
                      <a:pt x="619125" y="286626"/>
                      <a:pt x="620892" y="276891"/>
                      <a:pt x="624426" y="268090"/>
                    </a:cubicBezTo>
                    <a:cubicBezTo>
                      <a:pt x="627960" y="259289"/>
                      <a:pt x="632894" y="251788"/>
                      <a:pt x="639228" y="245588"/>
                    </a:cubicBezTo>
                    <a:cubicBezTo>
                      <a:pt x="645562" y="239387"/>
                      <a:pt x="653029" y="234586"/>
                      <a:pt x="661630" y="231186"/>
                    </a:cubicBezTo>
                    <a:cubicBezTo>
                      <a:pt x="670232" y="227785"/>
                      <a:pt x="679599" y="226085"/>
                      <a:pt x="689734" y="226085"/>
                    </a:cubicBezTo>
                    <a:close/>
                    <a:moveTo>
                      <a:pt x="508759" y="226085"/>
                    </a:moveTo>
                    <a:lnTo>
                      <a:pt x="587569" y="226085"/>
                    </a:lnTo>
                    <a:lnTo>
                      <a:pt x="587569" y="251488"/>
                    </a:lnTo>
                    <a:lnTo>
                      <a:pt x="508759" y="251488"/>
                    </a:lnTo>
                    <a:cubicBezTo>
                      <a:pt x="502225" y="251488"/>
                      <a:pt x="496191" y="252655"/>
                      <a:pt x="490657" y="254989"/>
                    </a:cubicBezTo>
                    <a:cubicBezTo>
                      <a:pt x="485123" y="257322"/>
                      <a:pt x="480355" y="260556"/>
                      <a:pt x="476355" y="264690"/>
                    </a:cubicBezTo>
                    <a:cubicBezTo>
                      <a:pt x="472354" y="268824"/>
                      <a:pt x="469221" y="273758"/>
                      <a:pt x="466954" y="279492"/>
                    </a:cubicBezTo>
                    <a:cubicBezTo>
                      <a:pt x="464687" y="285226"/>
                      <a:pt x="463553" y="291560"/>
                      <a:pt x="463553" y="298494"/>
                    </a:cubicBezTo>
                    <a:cubicBezTo>
                      <a:pt x="463553" y="305295"/>
                      <a:pt x="464687" y="311629"/>
                      <a:pt x="466954" y="317496"/>
                    </a:cubicBezTo>
                    <a:cubicBezTo>
                      <a:pt x="469221" y="323364"/>
                      <a:pt x="472354" y="328398"/>
                      <a:pt x="476355" y="332598"/>
                    </a:cubicBezTo>
                    <a:cubicBezTo>
                      <a:pt x="480355" y="336799"/>
                      <a:pt x="485123" y="340099"/>
                      <a:pt x="490657" y="342500"/>
                    </a:cubicBezTo>
                    <a:cubicBezTo>
                      <a:pt x="496191" y="344900"/>
                      <a:pt x="502225" y="346100"/>
                      <a:pt x="508759" y="346100"/>
                    </a:cubicBezTo>
                    <a:lnTo>
                      <a:pt x="570967" y="346100"/>
                    </a:lnTo>
                    <a:lnTo>
                      <a:pt x="570967" y="308295"/>
                    </a:lnTo>
                    <a:lnTo>
                      <a:pt x="505359" y="308295"/>
                    </a:lnTo>
                    <a:lnTo>
                      <a:pt x="505359" y="286893"/>
                    </a:lnTo>
                    <a:lnTo>
                      <a:pt x="596570" y="286893"/>
                    </a:lnTo>
                    <a:lnTo>
                      <a:pt x="596570" y="371503"/>
                    </a:lnTo>
                    <a:lnTo>
                      <a:pt x="508759" y="371503"/>
                    </a:lnTo>
                    <a:cubicBezTo>
                      <a:pt x="498624" y="371503"/>
                      <a:pt x="489257" y="369603"/>
                      <a:pt x="480656" y="365803"/>
                    </a:cubicBezTo>
                    <a:cubicBezTo>
                      <a:pt x="472054" y="362002"/>
                      <a:pt x="464587" y="356801"/>
                      <a:pt x="458253" y="350201"/>
                    </a:cubicBezTo>
                    <a:cubicBezTo>
                      <a:pt x="451919" y="343600"/>
                      <a:pt x="446985" y="335765"/>
                      <a:pt x="443451" y="326698"/>
                    </a:cubicBezTo>
                    <a:cubicBezTo>
                      <a:pt x="439917" y="317630"/>
                      <a:pt x="438150" y="307829"/>
                      <a:pt x="438150" y="297294"/>
                    </a:cubicBezTo>
                    <a:cubicBezTo>
                      <a:pt x="438150" y="286626"/>
                      <a:pt x="439917" y="276891"/>
                      <a:pt x="443451" y="268090"/>
                    </a:cubicBezTo>
                    <a:cubicBezTo>
                      <a:pt x="446985" y="259289"/>
                      <a:pt x="451919" y="251788"/>
                      <a:pt x="458253" y="245588"/>
                    </a:cubicBezTo>
                    <a:cubicBezTo>
                      <a:pt x="464587" y="239387"/>
                      <a:pt x="472054" y="234586"/>
                      <a:pt x="480656" y="231186"/>
                    </a:cubicBezTo>
                    <a:cubicBezTo>
                      <a:pt x="489257" y="227785"/>
                      <a:pt x="498624" y="226085"/>
                      <a:pt x="508759" y="226085"/>
                    </a:cubicBezTo>
                    <a:close/>
                    <a:moveTo>
                      <a:pt x="70609" y="226085"/>
                    </a:moveTo>
                    <a:lnTo>
                      <a:pt x="106013" y="226085"/>
                    </a:lnTo>
                    <a:cubicBezTo>
                      <a:pt x="116548" y="226085"/>
                      <a:pt x="126183" y="227819"/>
                      <a:pt x="134917" y="231286"/>
                    </a:cubicBezTo>
                    <a:cubicBezTo>
                      <a:pt x="143652" y="234753"/>
                      <a:pt x="151152" y="239620"/>
                      <a:pt x="157420" y="245888"/>
                    </a:cubicBezTo>
                    <a:cubicBezTo>
                      <a:pt x="163687" y="252155"/>
                      <a:pt x="168555" y="259656"/>
                      <a:pt x="172022" y="268390"/>
                    </a:cubicBezTo>
                    <a:cubicBezTo>
                      <a:pt x="175489" y="277125"/>
                      <a:pt x="177222" y="286759"/>
                      <a:pt x="177222" y="297294"/>
                    </a:cubicBezTo>
                    <a:cubicBezTo>
                      <a:pt x="177222" y="307829"/>
                      <a:pt x="175455" y="317630"/>
                      <a:pt x="171922" y="326698"/>
                    </a:cubicBezTo>
                    <a:cubicBezTo>
                      <a:pt x="168388" y="335765"/>
                      <a:pt x="163454" y="343600"/>
                      <a:pt x="157120" y="350201"/>
                    </a:cubicBezTo>
                    <a:cubicBezTo>
                      <a:pt x="150786" y="356801"/>
                      <a:pt x="143285" y="362002"/>
                      <a:pt x="134617" y="365803"/>
                    </a:cubicBezTo>
                    <a:cubicBezTo>
                      <a:pt x="125949" y="369603"/>
                      <a:pt x="116415" y="371503"/>
                      <a:pt x="106013" y="371503"/>
                    </a:cubicBezTo>
                    <a:lnTo>
                      <a:pt x="70609" y="371503"/>
                    </a:lnTo>
                    <a:cubicBezTo>
                      <a:pt x="60474" y="371503"/>
                      <a:pt x="51107" y="369603"/>
                      <a:pt x="42505" y="365803"/>
                    </a:cubicBezTo>
                    <a:cubicBezTo>
                      <a:pt x="33904" y="362002"/>
                      <a:pt x="26437" y="356801"/>
                      <a:pt x="20103" y="350201"/>
                    </a:cubicBezTo>
                    <a:cubicBezTo>
                      <a:pt x="13769" y="343600"/>
                      <a:pt x="8835" y="335765"/>
                      <a:pt x="5301" y="326698"/>
                    </a:cubicBezTo>
                    <a:cubicBezTo>
                      <a:pt x="1767" y="317630"/>
                      <a:pt x="0" y="307829"/>
                      <a:pt x="0" y="297294"/>
                    </a:cubicBezTo>
                    <a:cubicBezTo>
                      <a:pt x="0" y="286626"/>
                      <a:pt x="1767" y="276891"/>
                      <a:pt x="5301" y="268090"/>
                    </a:cubicBezTo>
                    <a:cubicBezTo>
                      <a:pt x="8835" y="259289"/>
                      <a:pt x="13769" y="251788"/>
                      <a:pt x="20103" y="245588"/>
                    </a:cubicBezTo>
                    <a:cubicBezTo>
                      <a:pt x="26437" y="239387"/>
                      <a:pt x="33904" y="234586"/>
                      <a:pt x="42505" y="231186"/>
                    </a:cubicBezTo>
                    <a:cubicBezTo>
                      <a:pt x="51107" y="227785"/>
                      <a:pt x="60474" y="226085"/>
                      <a:pt x="70609" y="226085"/>
                    </a:cubicBezTo>
                    <a:close/>
                    <a:moveTo>
                      <a:pt x="207102" y="224285"/>
                    </a:moveTo>
                    <a:cubicBezTo>
                      <a:pt x="208969" y="224285"/>
                      <a:pt x="210769" y="224685"/>
                      <a:pt x="212503" y="225485"/>
                    </a:cubicBezTo>
                    <a:cubicBezTo>
                      <a:pt x="214237" y="226285"/>
                      <a:pt x="216037" y="227619"/>
                      <a:pt x="217904" y="229485"/>
                    </a:cubicBezTo>
                    <a:lnTo>
                      <a:pt x="320516" y="331298"/>
                    </a:lnTo>
                    <a:lnTo>
                      <a:pt x="320516" y="224885"/>
                    </a:lnTo>
                    <a:lnTo>
                      <a:pt x="344719" y="224885"/>
                    </a:lnTo>
                    <a:lnTo>
                      <a:pt x="344719" y="358102"/>
                    </a:lnTo>
                    <a:cubicBezTo>
                      <a:pt x="344719" y="362902"/>
                      <a:pt x="343553" y="366636"/>
                      <a:pt x="341219" y="369303"/>
                    </a:cubicBezTo>
                    <a:cubicBezTo>
                      <a:pt x="338885" y="371970"/>
                      <a:pt x="335852" y="373303"/>
                      <a:pt x="332118" y="373303"/>
                    </a:cubicBezTo>
                    <a:cubicBezTo>
                      <a:pt x="327984" y="373303"/>
                      <a:pt x="324117" y="371503"/>
                      <a:pt x="320516" y="367903"/>
                    </a:cubicBezTo>
                    <a:lnTo>
                      <a:pt x="218304" y="265090"/>
                    </a:lnTo>
                    <a:lnTo>
                      <a:pt x="218304" y="371503"/>
                    </a:lnTo>
                    <a:lnTo>
                      <a:pt x="194101" y="371503"/>
                    </a:lnTo>
                    <a:lnTo>
                      <a:pt x="194101" y="239487"/>
                    </a:lnTo>
                    <a:cubicBezTo>
                      <a:pt x="194101" y="234819"/>
                      <a:pt x="195267" y="231119"/>
                      <a:pt x="197601" y="228385"/>
                    </a:cubicBezTo>
                    <a:cubicBezTo>
                      <a:pt x="199935" y="225652"/>
                      <a:pt x="203102" y="224285"/>
                      <a:pt x="207102" y="224285"/>
                    </a:cubicBezTo>
                    <a:close/>
                    <a:moveTo>
                      <a:pt x="509359" y="56826"/>
                    </a:moveTo>
                    <a:lnTo>
                      <a:pt x="582292" y="56826"/>
                    </a:lnTo>
                    <a:lnTo>
                      <a:pt x="582292" y="76190"/>
                    </a:lnTo>
                    <a:lnTo>
                      <a:pt x="509359" y="76190"/>
                    </a:lnTo>
                    <a:close/>
                    <a:moveTo>
                      <a:pt x="625878" y="24793"/>
                    </a:moveTo>
                    <a:lnTo>
                      <a:pt x="625878" y="110394"/>
                    </a:lnTo>
                    <a:lnTo>
                      <a:pt x="679266" y="110394"/>
                    </a:lnTo>
                    <a:cubicBezTo>
                      <a:pt x="685178" y="110394"/>
                      <a:pt x="690637" y="109309"/>
                      <a:pt x="695644" y="107137"/>
                    </a:cubicBezTo>
                    <a:cubicBezTo>
                      <a:pt x="700651" y="104965"/>
                      <a:pt x="704995" y="101979"/>
                      <a:pt x="708674" y="98179"/>
                    </a:cubicBezTo>
                    <a:cubicBezTo>
                      <a:pt x="712354" y="94378"/>
                      <a:pt x="715220" y="89824"/>
                      <a:pt x="717271" y="84515"/>
                    </a:cubicBezTo>
                    <a:cubicBezTo>
                      <a:pt x="719322" y="79206"/>
                      <a:pt x="720347" y="73476"/>
                      <a:pt x="720347" y="67322"/>
                    </a:cubicBezTo>
                    <a:cubicBezTo>
                      <a:pt x="720347" y="61169"/>
                      <a:pt x="719322" y="55469"/>
                      <a:pt x="717271" y="50220"/>
                    </a:cubicBezTo>
                    <a:cubicBezTo>
                      <a:pt x="715220" y="44972"/>
                      <a:pt x="712354" y="40478"/>
                      <a:pt x="708674" y="36738"/>
                    </a:cubicBezTo>
                    <a:cubicBezTo>
                      <a:pt x="704995" y="32997"/>
                      <a:pt x="700651" y="30072"/>
                      <a:pt x="695644" y="27960"/>
                    </a:cubicBezTo>
                    <a:cubicBezTo>
                      <a:pt x="690637" y="25849"/>
                      <a:pt x="685178" y="24793"/>
                      <a:pt x="679266" y="24793"/>
                    </a:cubicBezTo>
                    <a:close/>
                    <a:moveTo>
                      <a:pt x="603076" y="1809"/>
                    </a:moveTo>
                    <a:lnTo>
                      <a:pt x="679266" y="1809"/>
                    </a:lnTo>
                    <a:cubicBezTo>
                      <a:pt x="688556" y="1809"/>
                      <a:pt x="697122" y="3378"/>
                      <a:pt x="704965" y="6515"/>
                    </a:cubicBezTo>
                    <a:cubicBezTo>
                      <a:pt x="712807" y="9652"/>
                      <a:pt x="719563" y="14055"/>
                      <a:pt x="725234" y="19726"/>
                    </a:cubicBezTo>
                    <a:cubicBezTo>
                      <a:pt x="730904" y="25396"/>
                      <a:pt x="735338" y="32183"/>
                      <a:pt x="738535" y="40086"/>
                    </a:cubicBezTo>
                    <a:cubicBezTo>
                      <a:pt x="741733" y="47988"/>
                      <a:pt x="743331" y="56705"/>
                      <a:pt x="743331" y="66237"/>
                    </a:cubicBezTo>
                    <a:cubicBezTo>
                      <a:pt x="743331" y="75768"/>
                      <a:pt x="741733" y="84636"/>
                      <a:pt x="738535" y="92840"/>
                    </a:cubicBezTo>
                    <a:cubicBezTo>
                      <a:pt x="735338" y="101044"/>
                      <a:pt x="730904" y="108132"/>
                      <a:pt x="725234" y="114104"/>
                    </a:cubicBezTo>
                    <a:cubicBezTo>
                      <a:pt x="719563" y="120077"/>
                      <a:pt x="712807" y="124782"/>
                      <a:pt x="704965" y="128220"/>
                    </a:cubicBezTo>
                    <a:cubicBezTo>
                      <a:pt x="697122" y="131659"/>
                      <a:pt x="688556" y="133378"/>
                      <a:pt x="679266" y="133378"/>
                    </a:cubicBezTo>
                    <a:lnTo>
                      <a:pt x="603076" y="133378"/>
                    </a:lnTo>
                    <a:close/>
                    <a:moveTo>
                      <a:pt x="469726" y="1809"/>
                    </a:moveTo>
                    <a:lnTo>
                      <a:pt x="587178" y="1809"/>
                    </a:lnTo>
                    <a:lnTo>
                      <a:pt x="587178" y="24793"/>
                    </a:lnTo>
                    <a:lnTo>
                      <a:pt x="492528" y="24793"/>
                    </a:lnTo>
                    <a:lnTo>
                      <a:pt x="492528" y="110394"/>
                    </a:lnTo>
                    <a:lnTo>
                      <a:pt x="587359" y="110394"/>
                    </a:lnTo>
                    <a:lnTo>
                      <a:pt x="587359" y="133378"/>
                    </a:lnTo>
                    <a:lnTo>
                      <a:pt x="469726" y="133378"/>
                    </a:lnTo>
                    <a:close/>
                    <a:moveTo>
                      <a:pt x="328594" y="1809"/>
                    </a:moveTo>
                    <a:lnTo>
                      <a:pt x="451476" y="1809"/>
                    </a:lnTo>
                    <a:lnTo>
                      <a:pt x="451476" y="24793"/>
                    </a:lnTo>
                    <a:lnTo>
                      <a:pt x="401526" y="24793"/>
                    </a:lnTo>
                    <a:lnTo>
                      <a:pt x="401526" y="133378"/>
                    </a:lnTo>
                    <a:lnTo>
                      <a:pt x="378543" y="133378"/>
                    </a:lnTo>
                    <a:lnTo>
                      <a:pt x="378543" y="24793"/>
                    </a:lnTo>
                    <a:lnTo>
                      <a:pt x="328594" y="24793"/>
                    </a:lnTo>
                    <a:close/>
                    <a:moveTo>
                      <a:pt x="3001" y="1809"/>
                    </a:moveTo>
                    <a:lnTo>
                      <a:pt x="97469" y="1809"/>
                    </a:lnTo>
                    <a:cubicBezTo>
                      <a:pt x="104950" y="1809"/>
                      <a:pt x="111646" y="2925"/>
                      <a:pt x="117558" y="5157"/>
                    </a:cubicBezTo>
                    <a:cubicBezTo>
                      <a:pt x="123470" y="7389"/>
                      <a:pt x="128477" y="10587"/>
                      <a:pt x="132579" y="14749"/>
                    </a:cubicBezTo>
                    <a:cubicBezTo>
                      <a:pt x="136681" y="18912"/>
                      <a:pt x="139818" y="23949"/>
                      <a:pt x="141989" y="29861"/>
                    </a:cubicBezTo>
                    <a:cubicBezTo>
                      <a:pt x="144161" y="35772"/>
                      <a:pt x="145247" y="42408"/>
                      <a:pt x="145247" y="49768"/>
                    </a:cubicBezTo>
                    <a:cubicBezTo>
                      <a:pt x="145247" y="60747"/>
                      <a:pt x="142864" y="69946"/>
                      <a:pt x="138098" y="77366"/>
                    </a:cubicBezTo>
                    <a:cubicBezTo>
                      <a:pt x="133333" y="84786"/>
                      <a:pt x="126667" y="90125"/>
                      <a:pt x="118101" y="93383"/>
                    </a:cubicBezTo>
                    <a:lnTo>
                      <a:pt x="157734" y="133378"/>
                    </a:lnTo>
                    <a:lnTo>
                      <a:pt x="125159" y="133378"/>
                    </a:lnTo>
                    <a:lnTo>
                      <a:pt x="91859" y="96821"/>
                    </a:lnTo>
                    <a:lnTo>
                      <a:pt x="42634" y="96821"/>
                    </a:lnTo>
                    <a:lnTo>
                      <a:pt x="42634" y="76552"/>
                    </a:lnTo>
                    <a:lnTo>
                      <a:pt x="97469" y="76552"/>
                    </a:lnTo>
                    <a:cubicBezTo>
                      <a:pt x="105794" y="76552"/>
                      <a:pt x="112068" y="74290"/>
                      <a:pt x="116291" y="69766"/>
                    </a:cubicBezTo>
                    <a:cubicBezTo>
                      <a:pt x="120514" y="65241"/>
                      <a:pt x="122625" y="58696"/>
                      <a:pt x="122625" y="50130"/>
                    </a:cubicBezTo>
                    <a:cubicBezTo>
                      <a:pt x="122625" y="41564"/>
                      <a:pt x="120423" y="35199"/>
                      <a:pt x="116019" y="31037"/>
                    </a:cubicBezTo>
                    <a:cubicBezTo>
                      <a:pt x="111616" y="26874"/>
                      <a:pt x="105432" y="24793"/>
                      <a:pt x="97469" y="24793"/>
                    </a:cubicBezTo>
                    <a:lnTo>
                      <a:pt x="25803" y="24793"/>
                    </a:lnTo>
                    <a:lnTo>
                      <a:pt x="25803" y="133378"/>
                    </a:lnTo>
                    <a:lnTo>
                      <a:pt x="3001" y="133378"/>
                    </a:lnTo>
                    <a:close/>
                    <a:moveTo>
                      <a:pt x="252451" y="0"/>
                    </a:moveTo>
                    <a:cubicBezTo>
                      <a:pt x="254984" y="0"/>
                      <a:pt x="257126" y="663"/>
                      <a:pt x="258875" y="1990"/>
                    </a:cubicBezTo>
                    <a:cubicBezTo>
                      <a:pt x="260625" y="3318"/>
                      <a:pt x="262163" y="5127"/>
                      <a:pt x="263490" y="7420"/>
                    </a:cubicBezTo>
                    <a:lnTo>
                      <a:pt x="339319" y="133378"/>
                    </a:lnTo>
                    <a:lnTo>
                      <a:pt x="311630" y="133378"/>
                    </a:lnTo>
                    <a:lnTo>
                      <a:pt x="291903" y="100260"/>
                    </a:lnTo>
                    <a:lnTo>
                      <a:pt x="229648" y="100260"/>
                    </a:lnTo>
                    <a:lnTo>
                      <a:pt x="240506" y="81619"/>
                    </a:lnTo>
                    <a:lnTo>
                      <a:pt x="280864" y="81619"/>
                    </a:lnTo>
                    <a:lnTo>
                      <a:pt x="251546" y="32394"/>
                    </a:lnTo>
                    <a:lnTo>
                      <a:pt x="191824" y="133378"/>
                    </a:lnTo>
                    <a:lnTo>
                      <a:pt x="165583" y="133378"/>
                    </a:lnTo>
                    <a:lnTo>
                      <a:pt x="241230" y="7420"/>
                    </a:lnTo>
                    <a:cubicBezTo>
                      <a:pt x="242557" y="5127"/>
                      <a:pt x="244126" y="3318"/>
                      <a:pt x="245936" y="1990"/>
                    </a:cubicBezTo>
                    <a:cubicBezTo>
                      <a:pt x="247745" y="663"/>
                      <a:pt x="249917" y="0"/>
                      <a:pt x="25245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/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20D9E681-811C-DDF1-58F0-2C4A48355781}"/>
                  </a:ext>
                </a:extLst>
              </p:cNvPr>
              <p:cNvSpPr txBox="1"/>
              <p:nvPr/>
            </p:nvSpPr>
            <p:spPr>
              <a:xfrm>
                <a:off x="2463074" y="4714812"/>
                <a:ext cx="570690" cy="133017"/>
              </a:xfrm>
              <a:custGeom>
                <a:avLst/>
                <a:gdLst/>
                <a:ahLst/>
                <a:cxnLst/>
                <a:rect l="l" t="t" r="r" b="b"/>
                <a:pathLst>
                  <a:path w="570690" h="133017">
                    <a:moveTo>
                      <a:pt x="167240" y="108404"/>
                    </a:moveTo>
                    <a:cubicBezTo>
                      <a:pt x="170739" y="108404"/>
                      <a:pt x="173695" y="109581"/>
                      <a:pt x="176108" y="111933"/>
                    </a:cubicBezTo>
                    <a:cubicBezTo>
                      <a:pt x="178521" y="114286"/>
                      <a:pt x="179727" y="117212"/>
                      <a:pt x="179727" y="120711"/>
                    </a:cubicBezTo>
                    <a:cubicBezTo>
                      <a:pt x="179727" y="124210"/>
                      <a:pt x="178521" y="127135"/>
                      <a:pt x="176108" y="129488"/>
                    </a:cubicBezTo>
                    <a:cubicBezTo>
                      <a:pt x="173695" y="131841"/>
                      <a:pt x="170739" y="133017"/>
                      <a:pt x="167240" y="133017"/>
                    </a:cubicBezTo>
                    <a:cubicBezTo>
                      <a:pt x="163741" y="133017"/>
                      <a:pt x="160845" y="131841"/>
                      <a:pt x="158553" y="129488"/>
                    </a:cubicBezTo>
                    <a:cubicBezTo>
                      <a:pt x="156261" y="127135"/>
                      <a:pt x="155115" y="124210"/>
                      <a:pt x="155115" y="120711"/>
                    </a:cubicBezTo>
                    <a:cubicBezTo>
                      <a:pt x="155115" y="117212"/>
                      <a:pt x="156261" y="114286"/>
                      <a:pt x="158553" y="111933"/>
                    </a:cubicBezTo>
                    <a:cubicBezTo>
                      <a:pt x="160845" y="109581"/>
                      <a:pt x="163741" y="108404"/>
                      <a:pt x="167240" y="108404"/>
                    </a:cubicBezTo>
                    <a:close/>
                    <a:moveTo>
                      <a:pt x="240744" y="23165"/>
                    </a:moveTo>
                    <a:cubicBezTo>
                      <a:pt x="234953" y="23165"/>
                      <a:pt x="230429" y="24824"/>
                      <a:pt x="227171" y="28142"/>
                    </a:cubicBezTo>
                    <a:cubicBezTo>
                      <a:pt x="223914" y="31460"/>
                      <a:pt x="222285" y="36195"/>
                      <a:pt x="222285" y="42349"/>
                    </a:cubicBezTo>
                    <a:cubicBezTo>
                      <a:pt x="222285" y="48622"/>
                      <a:pt x="223914" y="53237"/>
                      <a:pt x="227171" y="56193"/>
                    </a:cubicBezTo>
                    <a:cubicBezTo>
                      <a:pt x="230429" y="59149"/>
                      <a:pt x="234953" y="60627"/>
                      <a:pt x="240744" y="60627"/>
                    </a:cubicBezTo>
                    <a:lnTo>
                      <a:pt x="316392" y="60627"/>
                    </a:lnTo>
                    <a:cubicBezTo>
                      <a:pt x="315547" y="47597"/>
                      <a:pt x="312049" y="38096"/>
                      <a:pt x="305895" y="32123"/>
                    </a:cubicBezTo>
                    <a:cubicBezTo>
                      <a:pt x="299742" y="26151"/>
                      <a:pt x="291055" y="23165"/>
                      <a:pt x="279835" y="23165"/>
                    </a:cubicBezTo>
                    <a:close/>
                    <a:moveTo>
                      <a:pt x="431340" y="0"/>
                    </a:moveTo>
                    <a:lnTo>
                      <a:pt x="564356" y="0"/>
                    </a:lnTo>
                    <a:lnTo>
                      <a:pt x="564356" y="22984"/>
                    </a:lnTo>
                    <a:lnTo>
                      <a:pt x="455047" y="22984"/>
                    </a:lnTo>
                    <a:lnTo>
                      <a:pt x="455047" y="55017"/>
                    </a:lnTo>
                    <a:lnTo>
                      <a:pt x="529971" y="55017"/>
                    </a:lnTo>
                    <a:cubicBezTo>
                      <a:pt x="543242" y="55017"/>
                      <a:pt x="553347" y="58154"/>
                      <a:pt x="560284" y="64428"/>
                    </a:cubicBezTo>
                    <a:cubicBezTo>
                      <a:pt x="567222" y="70701"/>
                      <a:pt x="570690" y="80233"/>
                      <a:pt x="570690" y="93022"/>
                    </a:cubicBezTo>
                    <a:cubicBezTo>
                      <a:pt x="570690" y="98571"/>
                      <a:pt x="569846" y="103699"/>
                      <a:pt x="568157" y="108404"/>
                    </a:cubicBezTo>
                    <a:cubicBezTo>
                      <a:pt x="566468" y="113110"/>
                      <a:pt x="563934" y="117182"/>
                      <a:pt x="560556" y="120620"/>
                    </a:cubicBezTo>
                    <a:cubicBezTo>
                      <a:pt x="557178" y="124059"/>
                      <a:pt x="552955" y="126743"/>
                      <a:pt x="547888" y="128674"/>
                    </a:cubicBezTo>
                    <a:cubicBezTo>
                      <a:pt x="542820" y="130604"/>
                      <a:pt x="536848" y="131569"/>
                      <a:pt x="529971" y="131569"/>
                    </a:cubicBezTo>
                    <a:lnTo>
                      <a:pt x="431340" y="131569"/>
                    </a:lnTo>
                    <a:lnTo>
                      <a:pt x="431340" y="108585"/>
                    </a:lnTo>
                    <a:lnTo>
                      <a:pt x="529971" y="108585"/>
                    </a:lnTo>
                    <a:cubicBezTo>
                      <a:pt x="536124" y="108585"/>
                      <a:pt x="540830" y="107017"/>
                      <a:pt x="544087" y="103880"/>
                    </a:cubicBezTo>
                    <a:cubicBezTo>
                      <a:pt x="547345" y="100743"/>
                      <a:pt x="548973" y="96581"/>
                      <a:pt x="548973" y="91393"/>
                    </a:cubicBezTo>
                    <a:cubicBezTo>
                      <a:pt x="548973" y="85722"/>
                      <a:pt x="547345" y="81469"/>
                      <a:pt x="544087" y="78634"/>
                    </a:cubicBezTo>
                    <a:cubicBezTo>
                      <a:pt x="540830" y="75799"/>
                      <a:pt x="536124" y="74381"/>
                      <a:pt x="529971" y="74381"/>
                    </a:cubicBezTo>
                    <a:lnTo>
                      <a:pt x="431340" y="74381"/>
                    </a:lnTo>
                    <a:close/>
                    <a:moveTo>
                      <a:pt x="407260" y="0"/>
                    </a:moveTo>
                    <a:lnTo>
                      <a:pt x="422281" y="0"/>
                    </a:lnTo>
                    <a:lnTo>
                      <a:pt x="361293" y="131569"/>
                    </a:lnTo>
                    <a:lnTo>
                      <a:pt x="345367" y="131569"/>
                    </a:lnTo>
                    <a:close/>
                    <a:moveTo>
                      <a:pt x="236944" y="0"/>
                    </a:moveTo>
                    <a:lnTo>
                      <a:pt x="279835" y="0"/>
                    </a:lnTo>
                    <a:cubicBezTo>
                      <a:pt x="289004" y="0"/>
                      <a:pt x="297299" y="1388"/>
                      <a:pt x="304719" y="4163"/>
                    </a:cubicBezTo>
                    <a:cubicBezTo>
                      <a:pt x="312139" y="6938"/>
                      <a:pt x="318413" y="11100"/>
                      <a:pt x="323540" y="16650"/>
                    </a:cubicBezTo>
                    <a:cubicBezTo>
                      <a:pt x="328668" y="22200"/>
                      <a:pt x="332619" y="29198"/>
                      <a:pt x="335394" y="37643"/>
                    </a:cubicBezTo>
                    <a:cubicBezTo>
                      <a:pt x="338169" y="46089"/>
                      <a:pt x="339557" y="55922"/>
                      <a:pt x="339557" y="67142"/>
                    </a:cubicBezTo>
                    <a:cubicBezTo>
                      <a:pt x="339557" y="78363"/>
                      <a:pt x="338169" y="88045"/>
                      <a:pt x="335394" y="96189"/>
                    </a:cubicBezTo>
                    <a:cubicBezTo>
                      <a:pt x="332619" y="104333"/>
                      <a:pt x="328668" y="111029"/>
                      <a:pt x="323540" y="116277"/>
                    </a:cubicBezTo>
                    <a:cubicBezTo>
                      <a:pt x="318413" y="121525"/>
                      <a:pt x="312139" y="125386"/>
                      <a:pt x="304719" y="127859"/>
                    </a:cubicBezTo>
                    <a:cubicBezTo>
                      <a:pt x="297299" y="130333"/>
                      <a:pt x="289004" y="131569"/>
                      <a:pt x="279835" y="131569"/>
                    </a:cubicBezTo>
                    <a:lnTo>
                      <a:pt x="213779" y="131569"/>
                    </a:lnTo>
                    <a:lnTo>
                      <a:pt x="213779" y="108585"/>
                    </a:lnTo>
                    <a:lnTo>
                      <a:pt x="279835" y="108585"/>
                    </a:lnTo>
                    <a:cubicBezTo>
                      <a:pt x="289728" y="108585"/>
                      <a:pt x="297691" y="106353"/>
                      <a:pt x="303724" y="101889"/>
                    </a:cubicBezTo>
                    <a:cubicBezTo>
                      <a:pt x="309756" y="97425"/>
                      <a:pt x="313677" y="90066"/>
                      <a:pt x="315487" y="79810"/>
                    </a:cubicBezTo>
                    <a:lnTo>
                      <a:pt x="236944" y="79810"/>
                    </a:lnTo>
                    <a:cubicBezTo>
                      <a:pt x="225000" y="79810"/>
                      <a:pt x="215679" y="76764"/>
                      <a:pt x="208983" y="70671"/>
                    </a:cubicBezTo>
                    <a:cubicBezTo>
                      <a:pt x="202287" y="64578"/>
                      <a:pt x="198939" y="54715"/>
                      <a:pt x="198939" y="41082"/>
                    </a:cubicBezTo>
                    <a:cubicBezTo>
                      <a:pt x="198939" y="35291"/>
                      <a:pt x="199814" y="29891"/>
                      <a:pt x="201563" y="24884"/>
                    </a:cubicBezTo>
                    <a:cubicBezTo>
                      <a:pt x="203313" y="19878"/>
                      <a:pt x="205846" y="15534"/>
                      <a:pt x="209164" y="11854"/>
                    </a:cubicBezTo>
                    <a:cubicBezTo>
                      <a:pt x="212482" y="8174"/>
                      <a:pt x="216494" y="5279"/>
                      <a:pt x="221199" y="3167"/>
                    </a:cubicBezTo>
                    <a:cubicBezTo>
                      <a:pt x="225904" y="1056"/>
                      <a:pt x="231153" y="0"/>
                      <a:pt x="236944" y="0"/>
                    </a:cubicBezTo>
                    <a:close/>
                    <a:moveTo>
                      <a:pt x="0" y="0"/>
                    </a:moveTo>
                    <a:lnTo>
                      <a:pt x="22984" y="0"/>
                    </a:lnTo>
                    <a:lnTo>
                      <a:pt x="22984" y="54112"/>
                    </a:lnTo>
                    <a:cubicBezTo>
                      <a:pt x="22984" y="61713"/>
                      <a:pt x="24643" y="66991"/>
                      <a:pt x="27961" y="69947"/>
                    </a:cubicBezTo>
                    <a:cubicBezTo>
                      <a:pt x="31279" y="72903"/>
                      <a:pt x="36376" y="74381"/>
                      <a:pt x="43253" y="74381"/>
                    </a:cubicBezTo>
                    <a:lnTo>
                      <a:pt x="97726" y="74381"/>
                    </a:lnTo>
                    <a:lnTo>
                      <a:pt x="97726" y="0"/>
                    </a:lnTo>
                    <a:lnTo>
                      <a:pt x="120710" y="0"/>
                    </a:lnTo>
                    <a:lnTo>
                      <a:pt x="120710" y="74381"/>
                    </a:lnTo>
                    <a:lnTo>
                      <a:pt x="139713" y="74381"/>
                    </a:lnTo>
                    <a:lnTo>
                      <a:pt x="139713" y="96460"/>
                    </a:lnTo>
                    <a:lnTo>
                      <a:pt x="120710" y="96460"/>
                    </a:lnTo>
                    <a:lnTo>
                      <a:pt x="120710" y="131569"/>
                    </a:lnTo>
                    <a:lnTo>
                      <a:pt x="97726" y="131569"/>
                    </a:lnTo>
                    <a:lnTo>
                      <a:pt x="97726" y="96460"/>
                    </a:lnTo>
                    <a:lnTo>
                      <a:pt x="43253" y="96460"/>
                    </a:lnTo>
                    <a:cubicBezTo>
                      <a:pt x="29378" y="96460"/>
                      <a:pt x="18701" y="93082"/>
                      <a:pt x="11220" y="86325"/>
                    </a:cubicBezTo>
                    <a:cubicBezTo>
                      <a:pt x="3740" y="79569"/>
                      <a:pt x="0" y="68892"/>
                      <a:pt x="0" y="54293"/>
                    </a:cubicBezTo>
                    <a:close/>
                  </a:path>
                </a:pathLst>
              </a:custGeom>
              <a:solidFill>
                <a:srgbClr val="FE813A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en-US" sz="1400" dirty="0">
                  <a:solidFill>
                    <a:schemeClr val="bg1"/>
                  </a:solidFill>
                  <a:ea typeface="Inter Light" panose="02000503000000020004" pitchFamily="2" charset="0"/>
                </a:endParaRPr>
              </a:p>
            </p:txBody>
          </p:sp>
        </p:grpSp>
        <p:sp>
          <p:nvSpPr>
            <p:cNvPr id="22" name="Étoile : 5 branches 21">
              <a:extLst>
                <a:ext uri="{FF2B5EF4-FFF2-40B4-BE49-F238E27FC236}">
                  <a16:creationId xmlns:a16="http://schemas.microsoft.com/office/drawing/2014/main" id="{AD2643BE-9800-D640-5139-C5D042EE051E}"/>
                </a:ext>
              </a:extLst>
            </p:cNvPr>
            <p:cNvSpPr/>
            <p:nvPr/>
          </p:nvSpPr>
          <p:spPr>
            <a:xfrm>
              <a:off x="992169" y="4604805"/>
              <a:ext cx="492766" cy="492312"/>
            </a:xfrm>
            <a:prstGeom prst="star5">
              <a:avLst/>
            </a:prstGeom>
            <a:gradFill>
              <a:gsLst>
                <a:gs pos="0">
                  <a:srgbClr val="FFAF48"/>
                </a:gs>
                <a:gs pos="100000">
                  <a:srgbClr val="FE813A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976896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repeatCount="indefinite" decel="100000" autoRev="1" fill="remove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07407E-6 L -0.00052 0.06783 " pathEditMode="relative" rAng="0" ptsTypes="AA">
                                      <p:cBhvr>
                                        <p:cTn id="26" dur="15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338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3.95833E-6 -4.44444E-6 L -0.00052 0.06783 " pathEditMode="relative" rAng="0" ptsTypes="AA">
                                      <p:cBhvr>
                                        <p:cTn id="31" dur="1500" spd="-100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338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875E-6 -4.44444E-6 L -0.00052 0.06783 " pathEditMode="relative" rAng="0" ptsTypes="AA">
                                      <p:cBhvr>
                                        <p:cTn id="36" dur="15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00A512C-15A8-62AE-0AA2-5DD2C4D333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0" name="Rectangle : coins arrondis 129">
            <a:extLst>
              <a:ext uri="{FF2B5EF4-FFF2-40B4-BE49-F238E27FC236}">
                <a16:creationId xmlns:a16="http://schemas.microsoft.com/office/drawing/2014/main" id="{D6BB9B76-E90F-B597-988C-A5C6A7746107}"/>
              </a:ext>
            </a:extLst>
          </p:cNvPr>
          <p:cNvSpPr/>
          <p:nvPr/>
        </p:nvSpPr>
        <p:spPr>
          <a:xfrm rot="10800000">
            <a:off x="8403293" y="3490501"/>
            <a:ext cx="2230666" cy="2043136"/>
          </a:xfrm>
          <a:prstGeom prst="roundRect">
            <a:avLst>
              <a:gd name="adj" fmla="val 50000"/>
            </a:avLst>
          </a:prstGeom>
          <a:solidFill>
            <a:srgbClr val="32455D">
              <a:alpha val="12000"/>
            </a:srgbClr>
          </a:solidFill>
          <a:ln>
            <a:noFill/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5" name="Image 74">
            <a:extLst>
              <a:ext uri="{FF2B5EF4-FFF2-40B4-BE49-F238E27FC236}">
                <a16:creationId xmlns:a16="http://schemas.microsoft.com/office/drawing/2014/main" id="{6B1B8E21-65B7-2567-A1BC-6FD7B64EAD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25439" y="554601"/>
            <a:ext cx="733461" cy="132022"/>
          </a:xfrm>
          <a:prstGeom prst="rect">
            <a:avLst/>
          </a:prstGeom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BB9AEB95-3E32-C2E6-53A7-CAC5E62BE354}"/>
              </a:ext>
            </a:extLst>
          </p:cNvPr>
          <p:cNvGrpSpPr/>
          <p:nvPr/>
        </p:nvGrpSpPr>
        <p:grpSpPr>
          <a:xfrm>
            <a:off x="-549804" y="877596"/>
            <a:ext cx="2282397" cy="2263538"/>
            <a:chOff x="633412" y="4755734"/>
            <a:chExt cx="2491788" cy="2471199"/>
          </a:xfrm>
          <a:solidFill>
            <a:srgbClr val="32455D">
              <a:alpha val="50000"/>
            </a:srgbClr>
          </a:solidFill>
        </p:grpSpPr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CC43CD4A-470A-8F00-9AD4-D7FFF0250EE0}"/>
                </a:ext>
              </a:extLst>
            </p:cNvPr>
            <p:cNvSpPr/>
            <p:nvPr/>
          </p:nvSpPr>
          <p:spPr>
            <a:xfrm>
              <a:off x="633412" y="4755734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1C17BF4E-05B2-1D49-CA6B-CBA1451CCF7E}"/>
                </a:ext>
              </a:extLst>
            </p:cNvPr>
            <p:cNvSpPr/>
            <p:nvPr/>
          </p:nvSpPr>
          <p:spPr>
            <a:xfrm>
              <a:off x="1423531" y="4755734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id="{A655C8C6-BD1F-F1A7-DF32-E1FA11EFF910}"/>
                </a:ext>
              </a:extLst>
            </p:cNvPr>
            <p:cNvSpPr/>
            <p:nvPr/>
          </p:nvSpPr>
          <p:spPr>
            <a:xfrm>
              <a:off x="2213651" y="4755734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CC30A828-61A2-46E8-864C-AD5D56C3FDAD}"/>
                </a:ext>
              </a:extLst>
            </p:cNvPr>
            <p:cNvSpPr/>
            <p:nvPr/>
          </p:nvSpPr>
          <p:spPr>
            <a:xfrm>
              <a:off x="3004004" y="4755734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9 w 121196"/>
                <a:gd name="connsiteY1" fmla="*/ 121197 h 121196"/>
                <a:gd name="connsiteX2" fmla="*/ 0 w 121196"/>
                <a:gd name="connsiteY2" fmla="*/ 60598 h 121196"/>
                <a:gd name="connsiteX3" fmla="*/ 60599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9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9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7F75F14D-0E97-4A09-71DC-48A4BD7E5412}"/>
                </a:ext>
              </a:extLst>
            </p:cNvPr>
            <p:cNvSpPr/>
            <p:nvPr/>
          </p:nvSpPr>
          <p:spPr>
            <a:xfrm>
              <a:off x="633412" y="5539068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5D215AB9-EC0D-F23E-E7E5-59AF2BDC6333}"/>
                </a:ext>
              </a:extLst>
            </p:cNvPr>
            <p:cNvSpPr/>
            <p:nvPr/>
          </p:nvSpPr>
          <p:spPr>
            <a:xfrm>
              <a:off x="1423531" y="5539068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B914EFB1-B575-281D-3EDF-DD61F6CF726D}"/>
                </a:ext>
              </a:extLst>
            </p:cNvPr>
            <p:cNvSpPr/>
            <p:nvPr/>
          </p:nvSpPr>
          <p:spPr>
            <a:xfrm>
              <a:off x="2213651" y="5539068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BAE0A27A-F94D-D928-4403-DE215BF6D45C}"/>
                </a:ext>
              </a:extLst>
            </p:cNvPr>
            <p:cNvSpPr/>
            <p:nvPr/>
          </p:nvSpPr>
          <p:spPr>
            <a:xfrm>
              <a:off x="3004004" y="5539068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9 w 121196"/>
                <a:gd name="connsiteY1" fmla="*/ 121197 h 121196"/>
                <a:gd name="connsiteX2" fmla="*/ 0 w 121196"/>
                <a:gd name="connsiteY2" fmla="*/ 60598 h 121196"/>
                <a:gd name="connsiteX3" fmla="*/ 60599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9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9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3467D8E3-F6B7-CF33-D12A-7C62670D7543}"/>
                </a:ext>
              </a:extLst>
            </p:cNvPr>
            <p:cNvSpPr/>
            <p:nvPr/>
          </p:nvSpPr>
          <p:spPr>
            <a:xfrm>
              <a:off x="633412" y="6322402"/>
              <a:ext cx="121196" cy="121196"/>
            </a:xfrm>
            <a:custGeom>
              <a:avLst/>
              <a:gdLst>
                <a:gd name="connsiteX0" fmla="*/ 121197 w 121196"/>
                <a:gd name="connsiteY0" fmla="*/ 60599 h 121196"/>
                <a:gd name="connsiteX1" fmla="*/ 60598 w 121196"/>
                <a:gd name="connsiteY1" fmla="*/ 121197 h 121196"/>
                <a:gd name="connsiteX2" fmla="*/ 0 w 121196"/>
                <a:gd name="connsiteY2" fmla="*/ 60599 h 121196"/>
                <a:gd name="connsiteX3" fmla="*/ 60598 w 121196"/>
                <a:gd name="connsiteY3" fmla="*/ 0 h 121196"/>
                <a:gd name="connsiteX4" fmla="*/ 121197 w 121196"/>
                <a:gd name="connsiteY4" fmla="*/ 60599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9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9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9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D764041C-CF9E-939B-8B59-3CAF9BBA1D9A}"/>
                </a:ext>
              </a:extLst>
            </p:cNvPr>
            <p:cNvSpPr/>
            <p:nvPr/>
          </p:nvSpPr>
          <p:spPr>
            <a:xfrm>
              <a:off x="1423531" y="6322402"/>
              <a:ext cx="121196" cy="121196"/>
            </a:xfrm>
            <a:custGeom>
              <a:avLst/>
              <a:gdLst>
                <a:gd name="connsiteX0" fmla="*/ 121197 w 121196"/>
                <a:gd name="connsiteY0" fmla="*/ 60599 h 121196"/>
                <a:gd name="connsiteX1" fmla="*/ 60598 w 121196"/>
                <a:gd name="connsiteY1" fmla="*/ 121197 h 121196"/>
                <a:gd name="connsiteX2" fmla="*/ 0 w 121196"/>
                <a:gd name="connsiteY2" fmla="*/ 60599 h 121196"/>
                <a:gd name="connsiteX3" fmla="*/ 60598 w 121196"/>
                <a:gd name="connsiteY3" fmla="*/ 0 h 121196"/>
                <a:gd name="connsiteX4" fmla="*/ 121197 w 121196"/>
                <a:gd name="connsiteY4" fmla="*/ 60599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9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9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9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D524DCDE-22A3-71C8-E90C-98D2D207D794}"/>
                </a:ext>
              </a:extLst>
            </p:cNvPr>
            <p:cNvSpPr/>
            <p:nvPr/>
          </p:nvSpPr>
          <p:spPr>
            <a:xfrm>
              <a:off x="2213651" y="6322402"/>
              <a:ext cx="121196" cy="121196"/>
            </a:xfrm>
            <a:custGeom>
              <a:avLst/>
              <a:gdLst>
                <a:gd name="connsiteX0" fmla="*/ 121197 w 121196"/>
                <a:gd name="connsiteY0" fmla="*/ 60599 h 121196"/>
                <a:gd name="connsiteX1" fmla="*/ 60598 w 121196"/>
                <a:gd name="connsiteY1" fmla="*/ 121197 h 121196"/>
                <a:gd name="connsiteX2" fmla="*/ 0 w 121196"/>
                <a:gd name="connsiteY2" fmla="*/ 60599 h 121196"/>
                <a:gd name="connsiteX3" fmla="*/ 60598 w 121196"/>
                <a:gd name="connsiteY3" fmla="*/ 0 h 121196"/>
                <a:gd name="connsiteX4" fmla="*/ 121197 w 121196"/>
                <a:gd name="connsiteY4" fmla="*/ 60599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9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9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9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BE10A8B3-77E6-4EB2-483D-9E895367BA4F}"/>
                </a:ext>
              </a:extLst>
            </p:cNvPr>
            <p:cNvSpPr/>
            <p:nvPr/>
          </p:nvSpPr>
          <p:spPr>
            <a:xfrm>
              <a:off x="3004004" y="6322402"/>
              <a:ext cx="121196" cy="121196"/>
            </a:xfrm>
            <a:custGeom>
              <a:avLst/>
              <a:gdLst>
                <a:gd name="connsiteX0" fmla="*/ 121197 w 121196"/>
                <a:gd name="connsiteY0" fmla="*/ 60599 h 121196"/>
                <a:gd name="connsiteX1" fmla="*/ 60599 w 121196"/>
                <a:gd name="connsiteY1" fmla="*/ 121197 h 121196"/>
                <a:gd name="connsiteX2" fmla="*/ 0 w 121196"/>
                <a:gd name="connsiteY2" fmla="*/ 60599 h 121196"/>
                <a:gd name="connsiteX3" fmla="*/ 60599 w 121196"/>
                <a:gd name="connsiteY3" fmla="*/ 0 h 121196"/>
                <a:gd name="connsiteX4" fmla="*/ 121197 w 121196"/>
                <a:gd name="connsiteY4" fmla="*/ 60599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9"/>
                  </a:moveTo>
                  <a:cubicBezTo>
                    <a:pt x="121197" y="94056"/>
                    <a:pt x="94056" y="121197"/>
                    <a:pt x="60599" y="121197"/>
                  </a:cubicBezTo>
                  <a:cubicBezTo>
                    <a:pt x="27141" y="121197"/>
                    <a:pt x="0" y="94056"/>
                    <a:pt x="0" y="60599"/>
                  </a:cubicBezTo>
                  <a:cubicBezTo>
                    <a:pt x="0" y="27141"/>
                    <a:pt x="27141" y="0"/>
                    <a:pt x="60599" y="0"/>
                  </a:cubicBezTo>
                  <a:cubicBezTo>
                    <a:pt x="94056" y="0"/>
                    <a:pt x="121197" y="27141"/>
                    <a:pt x="121197" y="60599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44B83054-F522-0355-0301-EC68886BD843}"/>
                </a:ext>
              </a:extLst>
            </p:cNvPr>
            <p:cNvSpPr/>
            <p:nvPr/>
          </p:nvSpPr>
          <p:spPr>
            <a:xfrm>
              <a:off x="633412" y="7105737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5A0D4C66-D5F5-FC8A-7713-81F0F1091F9C}"/>
                </a:ext>
              </a:extLst>
            </p:cNvPr>
            <p:cNvSpPr/>
            <p:nvPr/>
          </p:nvSpPr>
          <p:spPr>
            <a:xfrm>
              <a:off x="1423531" y="7105737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EFFC2AF2-CFF9-790F-1F8E-28BDDEACC151}"/>
                </a:ext>
              </a:extLst>
            </p:cNvPr>
            <p:cNvSpPr/>
            <p:nvPr/>
          </p:nvSpPr>
          <p:spPr>
            <a:xfrm>
              <a:off x="2213651" y="7105737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1C41EDEF-9B05-03D9-F809-2F845C85E5D1}"/>
                </a:ext>
              </a:extLst>
            </p:cNvPr>
            <p:cNvSpPr/>
            <p:nvPr/>
          </p:nvSpPr>
          <p:spPr>
            <a:xfrm>
              <a:off x="3004004" y="7105737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9 w 121196"/>
                <a:gd name="connsiteY1" fmla="*/ 121197 h 121196"/>
                <a:gd name="connsiteX2" fmla="*/ 0 w 121196"/>
                <a:gd name="connsiteY2" fmla="*/ 60598 h 121196"/>
                <a:gd name="connsiteX3" fmla="*/ 60599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9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9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77506146-EF62-A222-1642-4733528E06EB}"/>
              </a:ext>
            </a:extLst>
          </p:cNvPr>
          <p:cNvGrpSpPr/>
          <p:nvPr/>
        </p:nvGrpSpPr>
        <p:grpSpPr>
          <a:xfrm>
            <a:off x="6185429" y="-301389"/>
            <a:ext cx="1296988" cy="1286271"/>
            <a:chOff x="633412" y="4755734"/>
            <a:chExt cx="2491788" cy="2471199"/>
          </a:xfrm>
          <a:solidFill>
            <a:srgbClr val="FE813A">
              <a:alpha val="22000"/>
            </a:srgbClr>
          </a:solidFill>
        </p:grpSpPr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30A13FFA-7485-D514-1738-B918B8DE796F}"/>
                </a:ext>
              </a:extLst>
            </p:cNvPr>
            <p:cNvSpPr/>
            <p:nvPr/>
          </p:nvSpPr>
          <p:spPr>
            <a:xfrm>
              <a:off x="633412" y="4755734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E75CDD03-8BF7-2C43-9A6E-ECDF6843E48D}"/>
                </a:ext>
              </a:extLst>
            </p:cNvPr>
            <p:cNvSpPr/>
            <p:nvPr/>
          </p:nvSpPr>
          <p:spPr>
            <a:xfrm>
              <a:off x="1423531" y="4755734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7D1F62BE-F7FC-9B13-6D00-F1D8BB83D18F}"/>
                </a:ext>
              </a:extLst>
            </p:cNvPr>
            <p:cNvSpPr/>
            <p:nvPr/>
          </p:nvSpPr>
          <p:spPr>
            <a:xfrm>
              <a:off x="2213651" y="4755734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2E8D4371-F416-E20F-7B0B-0C560F51B675}"/>
                </a:ext>
              </a:extLst>
            </p:cNvPr>
            <p:cNvSpPr/>
            <p:nvPr/>
          </p:nvSpPr>
          <p:spPr>
            <a:xfrm>
              <a:off x="3004004" y="4755734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9 w 121196"/>
                <a:gd name="connsiteY1" fmla="*/ 121197 h 121196"/>
                <a:gd name="connsiteX2" fmla="*/ 0 w 121196"/>
                <a:gd name="connsiteY2" fmla="*/ 60598 h 121196"/>
                <a:gd name="connsiteX3" fmla="*/ 60599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9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9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orme libre : forme 44">
              <a:extLst>
                <a:ext uri="{FF2B5EF4-FFF2-40B4-BE49-F238E27FC236}">
                  <a16:creationId xmlns:a16="http://schemas.microsoft.com/office/drawing/2014/main" id="{ADA6EE97-FE67-52B3-E03D-D4B2F49A6AB9}"/>
                </a:ext>
              </a:extLst>
            </p:cNvPr>
            <p:cNvSpPr/>
            <p:nvPr/>
          </p:nvSpPr>
          <p:spPr>
            <a:xfrm>
              <a:off x="633412" y="5539068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" name="Forme libre : forme 45">
              <a:extLst>
                <a:ext uri="{FF2B5EF4-FFF2-40B4-BE49-F238E27FC236}">
                  <a16:creationId xmlns:a16="http://schemas.microsoft.com/office/drawing/2014/main" id="{0E478275-0BEC-91FE-1D58-A5360F97F43A}"/>
                </a:ext>
              </a:extLst>
            </p:cNvPr>
            <p:cNvSpPr/>
            <p:nvPr/>
          </p:nvSpPr>
          <p:spPr>
            <a:xfrm>
              <a:off x="1423531" y="5539068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orme libre : forme 46">
              <a:extLst>
                <a:ext uri="{FF2B5EF4-FFF2-40B4-BE49-F238E27FC236}">
                  <a16:creationId xmlns:a16="http://schemas.microsoft.com/office/drawing/2014/main" id="{B5897CE6-CA98-E4F1-3D93-896F11DA9D8C}"/>
                </a:ext>
              </a:extLst>
            </p:cNvPr>
            <p:cNvSpPr/>
            <p:nvPr/>
          </p:nvSpPr>
          <p:spPr>
            <a:xfrm>
              <a:off x="2213651" y="5539068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" name="Forme libre : forme 47">
              <a:extLst>
                <a:ext uri="{FF2B5EF4-FFF2-40B4-BE49-F238E27FC236}">
                  <a16:creationId xmlns:a16="http://schemas.microsoft.com/office/drawing/2014/main" id="{9B202A29-2D0E-5449-D804-F8E4204F97D9}"/>
                </a:ext>
              </a:extLst>
            </p:cNvPr>
            <p:cNvSpPr/>
            <p:nvPr/>
          </p:nvSpPr>
          <p:spPr>
            <a:xfrm>
              <a:off x="3004004" y="5539068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9 w 121196"/>
                <a:gd name="connsiteY1" fmla="*/ 121197 h 121196"/>
                <a:gd name="connsiteX2" fmla="*/ 0 w 121196"/>
                <a:gd name="connsiteY2" fmla="*/ 60598 h 121196"/>
                <a:gd name="connsiteX3" fmla="*/ 60599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9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9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" name="Forme libre : forme 48">
              <a:extLst>
                <a:ext uri="{FF2B5EF4-FFF2-40B4-BE49-F238E27FC236}">
                  <a16:creationId xmlns:a16="http://schemas.microsoft.com/office/drawing/2014/main" id="{6DE5E6D8-9432-2DB6-55F0-2EF30D78F044}"/>
                </a:ext>
              </a:extLst>
            </p:cNvPr>
            <p:cNvSpPr/>
            <p:nvPr/>
          </p:nvSpPr>
          <p:spPr>
            <a:xfrm>
              <a:off x="633412" y="6322402"/>
              <a:ext cx="121196" cy="121196"/>
            </a:xfrm>
            <a:custGeom>
              <a:avLst/>
              <a:gdLst>
                <a:gd name="connsiteX0" fmla="*/ 121197 w 121196"/>
                <a:gd name="connsiteY0" fmla="*/ 60599 h 121196"/>
                <a:gd name="connsiteX1" fmla="*/ 60598 w 121196"/>
                <a:gd name="connsiteY1" fmla="*/ 121197 h 121196"/>
                <a:gd name="connsiteX2" fmla="*/ 0 w 121196"/>
                <a:gd name="connsiteY2" fmla="*/ 60599 h 121196"/>
                <a:gd name="connsiteX3" fmla="*/ 60598 w 121196"/>
                <a:gd name="connsiteY3" fmla="*/ 0 h 121196"/>
                <a:gd name="connsiteX4" fmla="*/ 121197 w 121196"/>
                <a:gd name="connsiteY4" fmla="*/ 60599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9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9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9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" name="Forme libre : forme 49">
              <a:extLst>
                <a:ext uri="{FF2B5EF4-FFF2-40B4-BE49-F238E27FC236}">
                  <a16:creationId xmlns:a16="http://schemas.microsoft.com/office/drawing/2014/main" id="{0A06A5AC-F2C2-83E0-36F4-02A4292E101A}"/>
                </a:ext>
              </a:extLst>
            </p:cNvPr>
            <p:cNvSpPr/>
            <p:nvPr/>
          </p:nvSpPr>
          <p:spPr>
            <a:xfrm>
              <a:off x="1423531" y="6322402"/>
              <a:ext cx="121196" cy="121196"/>
            </a:xfrm>
            <a:custGeom>
              <a:avLst/>
              <a:gdLst>
                <a:gd name="connsiteX0" fmla="*/ 121197 w 121196"/>
                <a:gd name="connsiteY0" fmla="*/ 60599 h 121196"/>
                <a:gd name="connsiteX1" fmla="*/ 60598 w 121196"/>
                <a:gd name="connsiteY1" fmla="*/ 121197 h 121196"/>
                <a:gd name="connsiteX2" fmla="*/ 0 w 121196"/>
                <a:gd name="connsiteY2" fmla="*/ 60599 h 121196"/>
                <a:gd name="connsiteX3" fmla="*/ 60598 w 121196"/>
                <a:gd name="connsiteY3" fmla="*/ 0 h 121196"/>
                <a:gd name="connsiteX4" fmla="*/ 121197 w 121196"/>
                <a:gd name="connsiteY4" fmla="*/ 60599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9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9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9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" name="Forme libre : forme 50">
              <a:extLst>
                <a:ext uri="{FF2B5EF4-FFF2-40B4-BE49-F238E27FC236}">
                  <a16:creationId xmlns:a16="http://schemas.microsoft.com/office/drawing/2014/main" id="{9621796B-479E-C8A2-7CBD-3C2B16C1E09C}"/>
                </a:ext>
              </a:extLst>
            </p:cNvPr>
            <p:cNvSpPr/>
            <p:nvPr/>
          </p:nvSpPr>
          <p:spPr>
            <a:xfrm>
              <a:off x="2213651" y="6322402"/>
              <a:ext cx="121196" cy="121196"/>
            </a:xfrm>
            <a:custGeom>
              <a:avLst/>
              <a:gdLst>
                <a:gd name="connsiteX0" fmla="*/ 121197 w 121196"/>
                <a:gd name="connsiteY0" fmla="*/ 60599 h 121196"/>
                <a:gd name="connsiteX1" fmla="*/ 60598 w 121196"/>
                <a:gd name="connsiteY1" fmla="*/ 121197 h 121196"/>
                <a:gd name="connsiteX2" fmla="*/ 0 w 121196"/>
                <a:gd name="connsiteY2" fmla="*/ 60599 h 121196"/>
                <a:gd name="connsiteX3" fmla="*/ 60598 w 121196"/>
                <a:gd name="connsiteY3" fmla="*/ 0 h 121196"/>
                <a:gd name="connsiteX4" fmla="*/ 121197 w 121196"/>
                <a:gd name="connsiteY4" fmla="*/ 60599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9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9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9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" name="Forme libre : forme 51">
              <a:extLst>
                <a:ext uri="{FF2B5EF4-FFF2-40B4-BE49-F238E27FC236}">
                  <a16:creationId xmlns:a16="http://schemas.microsoft.com/office/drawing/2014/main" id="{A7A3CEED-DE7D-09F8-1BF5-FD5C21E72D8B}"/>
                </a:ext>
              </a:extLst>
            </p:cNvPr>
            <p:cNvSpPr/>
            <p:nvPr/>
          </p:nvSpPr>
          <p:spPr>
            <a:xfrm>
              <a:off x="3004004" y="6322402"/>
              <a:ext cx="121196" cy="121196"/>
            </a:xfrm>
            <a:custGeom>
              <a:avLst/>
              <a:gdLst>
                <a:gd name="connsiteX0" fmla="*/ 121197 w 121196"/>
                <a:gd name="connsiteY0" fmla="*/ 60599 h 121196"/>
                <a:gd name="connsiteX1" fmla="*/ 60599 w 121196"/>
                <a:gd name="connsiteY1" fmla="*/ 121197 h 121196"/>
                <a:gd name="connsiteX2" fmla="*/ 0 w 121196"/>
                <a:gd name="connsiteY2" fmla="*/ 60599 h 121196"/>
                <a:gd name="connsiteX3" fmla="*/ 60599 w 121196"/>
                <a:gd name="connsiteY3" fmla="*/ 0 h 121196"/>
                <a:gd name="connsiteX4" fmla="*/ 121197 w 121196"/>
                <a:gd name="connsiteY4" fmla="*/ 60599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9"/>
                  </a:moveTo>
                  <a:cubicBezTo>
                    <a:pt x="121197" y="94056"/>
                    <a:pt x="94056" y="121197"/>
                    <a:pt x="60599" y="121197"/>
                  </a:cubicBezTo>
                  <a:cubicBezTo>
                    <a:pt x="27141" y="121197"/>
                    <a:pt x="0" y="94056"/>
                    <a:pt x="0" y="60599"/>
                  </a:cubicBezTo>
                  <a:cubicBezTo>
                    <a:pt x="0" y="27141"/>
                    <a:pt x="27141" y="0"/>
                    <a:pt x="60599" y="0"/>
                  </a:cubicBezTo>
                  <a:cubicBezTo>
                    <a:pt x="94056" y="0"/>
                    <a:pt x="121197" y="27141"/>
                    <a:pt x="121197" y="60599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" name="Forme libre : forme 52">
              <a:extLst>
                <a:ext uri="{FF2B5EF4-FFF2-40B4-BE49-F238E27FC236}">
                  <a16:creationId xmlns:a16="http://schemas.microsoft.com/office/drawing/2014/main" id="{A9501EC7-D308-FAF2-8915-BF6A4F664152}"/>
                </a:ext>
              </a:extLst>
            </p:cNvPr>
            <p:cNvSpPr/>
            <p:nvPr/>
          </p:nvSpPr>
          <p:spPr>
            <a:xfrm>
              <a:off x="633412" y="7105737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" name="Forme libre : forme 53">
              <a:extLst>
                <a:ext uri="{FF2B5EF4-FFF2-40B4-BE49-F238E27FC236}">
                  <a16:creationId xmlns:a16="http://schemas.microsoft.com/office/drawing/2014/main" id="{0B598C38-635D-EC0B-FF0F-18FB8F083EC5}"/>
                </a:ext>
              </a:extLst>
            </p:cNvPr>
            <p:cNvSpPr/>
            <p:nvPr/>
          </p:nvSpPr>
          <p:spPr>
            <a:xfrm>
              <a:off x="1423531" y="7105737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" name="Forme libre : forme 54">
              <a:extLst>
                <a:ext uri="{FF2B5EF4-FFF2-40B4-BE49-F238E27FC236}">
                  <a16:creationId xmlns:a16="http://schemas.microsoft.com/office/drawing/2014/main" id="{BD3D345C-A9E9-07CC-8399-7E54C572D9A4}"/>
                </a:ext>
              </a:extLst>
            </p:cNvPr>
            <p:cNvSpPr/>
            <p:nvPr/>
          </p:nvSpPr>
          <p:spPr>
            <a:xfrm>
              <a:off x="2213651" y="7105737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" name="Forme libre : forme 55">
              <a:extLst>
                <a:ext uri="{FF2B5EF4-FFF2-40B4-BE49-F238E27FC236}">
                  <a16:creationId xmlns:a16="http://schemas.microsoft.com/office/drawing/2014/main" id="{17E9DEB0-FC89-972B-3904-C74BFEDF6D58}"/>
                </a:ext>
              </a:extLst>
            </p:cNvPr>
            <p:cNvSpPr/>
            <p:nvPr/>
          </p:nvSpPr>
          <p:spPr>
            <a:xfrm>
              <a:off x="3004004" y="7105737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9 w 121196"/>
                <a:gd name="connsiteY1" fmla="*/ 121197 h 121196"/>
                <a:gd name="connsiteX2" fmla="*/ 0 w 121196"/>
                <a:gd name="connsiteY2" fmla="*/ 60598 h 121196"/>
                <a:gd name="connsiteX3" fmla="*/ 60599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9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9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" name="Groupe 90">
            <a:extLst>
              <a:ext uri="{FF2B5EF4-FFF2-40B4-BE49-F238E27FC236}">
                <a16:creationId xmlns:a16="http://schemas.microsoft.com/office/drawing/2014/main" id="{838DC0B0-14C9-990A-3EB9-F1646DEB4032}"/>
              </a:ext>
            </a:extLst>
          </p:cNvPr>
          <p:cNvGrpSpPr/>
          <p:nvPr/>
        </p:nvGrpSpPr>
        <p:grpSpPr>
          <a:xfrm>
            <a:off x="1076113" y="2712721"/>
            <a:ext cx="2863850" cy="1473200"/>
            <a:chOff x="2163233" y="1879601"/>
            <a:chExt cx="2863850" cy="1473200"/>
          </a:xfrm>
        </p:grpSpPr>
        <p:grpSp>
          <p:nvGrpSpPr>
            <p:cNvPr id="59" name="Groupe 58">
              <a:extLst>
                <a:ext uri="{FF2B5EF4-FFF2-40B4-BE49-F238E27FC236}">
                  <a16:creationId xmlns:a16="http://schemas.microsoft.com/office/drawing/2014/main" id="{8B45597B-B61C-3DE8-00F7-BACB26519ADF}"/>
                </a:ext>
              </a:extLst>
            </p:cNvPr>
            <p:cNvGrpSpPr/>
            <p:nvPr/>
          </p:nvGrpSpPr>
          <p:grpSpPr>
            <a:xfrm>
              <a:off x="2163233" y="1879601"/>
              <a:ext cx="2863850" cy="1473200"/>
              <a:chOff x="3590829" y="3119727"/>
              <a:chExt cx="2443131" cy="1149345"/>
            </a:xfrm>
          </p:grpSpPr>
          <p:sp>
            <p:nvSpPr>
              <p:cNvPr id="60" name="Rectangle : coins arrondis 59">
                <a:extLst>
                  <a:ext uri="{FF2B5EF4-FFF2-40B4-BE49-F238E27FC236}">
                    <a16:creationId xmlns:a16="http://schemas.microsoft.com/office/drawing/2014/main" id="{61F34467-2295-D2B6-2962-A40156DF0753}"/>
                  </a:ext>
                </a:extLst>
              </p:cNvPr>
              <p:cNvSpPr/>
              <p:nvPr/>
            </p:nvSpPr>
            <p:spPr>
              <a:xfrm>
                <a:off x="3590829" y="3119727"/>
                <a:ext cx="2443131" cy="1149345"/>
              </a:xfrm>
              <a:prstGeom prst="roundRect">
                <a:avLst>
                  <a:gd name="adj" fmla="val 2433"/>
                </a:avLst>
              </a:prstGeom>
              <a:solidFill>
                <a:schemeClr val="bg1">
                  <a:alpha val="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1" name="ZoneTexte 60">
                <a:extLst>
                  <a:ext uri="{FF2B5EF4-FFF2-40B4-BE49-F238E27FC236}">
                    <a16:creationId xmlns:a16="http://schemas.microsoft.com/office/drawing/2014/main" id="{7B53AA77-9E5F-AF8D-DCB6-2F672517DAFD}"/>
                  </a:ext>
                </a:extLst>
              </p:cNvPr>
              <p:cNvSpPr txBox="1"/>
              <p:nvPr/>
            </p:nvSpPr>
            <p:spPr>
              <a:xfrm>
                <a:off x="3779521" y="3734363"/>
                <a:ext cx="2108200" cy="3361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ea typeface="Inter" panose="02000503000000020004" pitchFamily="50" charset="0"/>
                    <a:cs typeface="Inter" panose="02000503000000020004" pitchFamily="50" charset="0"/>
                  </a:rPr>
                  <a:t>Privately held</a:t>
                </a:r>
                <a:br>
                  <a:rPr lang="en-US" sz="1400" dirty="0">
                    <a:solidFill>
                      <a:schemeClr val="bg1"/>
                    </a:solidFill>
                    <a:ea typeface="Inter" panose="02000503000000020004" pitchFamily="50" charset="0"/>
                    <a:cs typeface="Inter" panose="02000503000000020004" pitchFamily="50" charset="0"/>
                  </a:rPr>
                </a:br>
                <a:r>
                  <a:rPr lang="en-US" sz="1400" dirty="0">
                    <a:solidFill>
                      <a:schemeClr val="bg1"/>
                    </a:solidFill>
                    <a:ea typeface="Inter" panose="02000503000000020004" pitchFamily="50" charset="0"/>
                    <a:cs typeface="Inter" panose="02000503000000020004" pitchFamily="50" charset="0"/>
                  </a:rPr>
                  <a:t>Software Developer</a:t>
                </a:r>
              </a:p>
            </p:txBody>
          </p:sp>
        </p:grpSp>
        <p:sp>
          <p:nvSpPr>
            <p:cNvPr id="66" name="Rectangle : coins arrondis 65">
              <a:extLst>
                <a:ext uri="{FF2B5EF4-FFF2-40B4-BE49-F238E27FC236}">
                  <a16:creationId xmlns:a16="http://schemas.microsoft.com/office/drawing/2014/main" id="{31118925-B1EA-DFB4-678A-03FA138BB457}"/>
                </a:ext>
              </a:extLst>
            </p:cNvPr>
            <p:cNvSpPr/>
            <p:nvPr/>
          </p:nvSpPr>
          <p:spPr>
            <a:xfrm>
              <a:off x="3404084" y="2121209"/>
              <a:ext cx="358483" cy="358483"/>
            </a:xfrm>
            <a:prstGeom prst="roundRect">
              <a:avLst>
                <a:gd name="adj" fmla="val 7258"/>
              </a:avLst>
            </a:prstGeom>
            <a:gradFill>
              <a:gsLst>
                <a:gs pos="0">
                  <a:srgbClr val="FE813A"/>
                </a:gs>
                <a:gs pos="100000">
                  <a:srgbClr val="FFAF48"/>
                </a:gs>
              </a:gsLst>
              <a:lin ang="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69" name="Graphique 67">
              <a:extLst>
                <a:ext uri="{FF2B5EF4-FFF2-40B4-BE49-F238E27FC236}">
                  <a16:creationId xmlns:a16="http://schemas.microsoft.com/office/drawing/2014/main" id="{DBDEA0D0-196F-C69A-8372-7E2607F1E63A}"/>
                </a:ext>
              </a:extLst>
            </p:cNvPr>
            <p:cNvGrpSpPr/>
            <p:nvPr/>
          </p:nvGrpSpPr>
          <p:grpSpPr>
            <a:xfrm>
              <a:off x="3508182" y="2252020"/>
              <a:ext cx="150286" cy="96860"/>
              <a:chOff x="4724450" y="2545029"/>
              <a:chExt cx="2743098" cy="1767940"/>
            </a:xfrm>
            <a:solidFill>
              <a:schemeClr val="bg1"/>
            </a:solidFill>
          </p:grpSpPr>
          <p:sp>
            <p:nvSpPr>
              <p:cNvPr id="71" name="Forme libre : forme 70">
                <a:extLst>
                  <a:ext uri="{FF2B5EF4-FFF2-40B4-BE49-F238E27FC236}">
                    <a16:creationId xmlns:a16="http://schemas.microsoft.com/office/drawing/2014/main" id="{66D8A7F1-5F87-FE0F-4F5F-0ADBA4D966EF}"/>
                  </a:ext>
                </a:extLst>
              </p:cNvPr>
              <p:cNvSpPr/>
              <p:nvPr/>
            </p:nvSpPr>
            <p:spPr>
              <a:xfrm>
                <a:off x="5699709" y="2545029"/>
                <a:ext cx="792580" cy="1767940"/>
              </a:xfrm>
              <a:custGeom>
                <a:avLst/>
                <a:gdLst>
                  <a:gd name="connsiteX0" fmla="*/ 495452 w 792580"/>
                  <a:gd name="connsiteY0" fmla="*/ 104292 h 1767940"/>
                  <a:gd name="connsiteX1" fmla="*/ 7772 w 792580"/>
                  <a:gd name="connsiteY1" fmla="*/ 1567332 h 1767940"/>
                  <a:gd name="connsiteX2" fmla="*/ 104292 w 792580"/>
                  <a:gd name="connsiteY2" fmla="*/ 1760169 h 1767940"/>
                  <a:gd name="connsiteX3" fmla="*/ 297129 w 792580"/>
                  <a:gd name="connsiteY3" fmla="*/ 1663649 h 1767940"/>
                  <a:gd name="connsiteX4" fmla="*/ 784809 w 792580"/>
                  <a:gd name="connsiteY4" fmla="*/ 200609 h 1767940"/>
                  <a:gd name="connsiteX5" fmla="*/ 688289 w 792580"/>
                  <a:gd name="connsiteY5" fmla="*/ 7772 h 1767940"/>
                  <a:gd name="connsiteX6" fmla="*/ 495452 w 792580"/>
                  <a:gd name="connsiteY6" fmla="*/ 104292 h 1767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2580" h="1767940">
                    <a:moveTo>
                      <a:pt x="495452" y="104292"/>
                    </a:moveTo>
                    <a:lnTo>
                      <a:pt x="7772" y="1567332"/>
                    </a:lnTo>
                    <a:cubicBezTo>
                      <a:pt x="-18644" y="1647190"/>
                      <a:pt x="24434" y="1733550"/>
                      <a:pt x="104292" y="1760169"/>
                    </a:cubicBezTo>
                    <a:cubicBezTo>
                      <a:pt x="184150" y="1786585"/>
                      <a:pt x="270510" y="1743506"/>
                      <a:pt x="297129" y="1663649"/>
                    </a:cubicBezTo>
                    <a:lnTo>
                      <a:pt x="784809" y="200609"/>
                    </a:lnTo>
                    <a:cubicBezTo>
                      <a:pt x="811225" y="120751"/>
                      <a:pt x="768146" y="34391"/>
                      <a:pt x="688289" y="7772"/>
                    </a:cubicBezTo>
                    <a:cubicBezTo>
                      <a:pt x="608431" y="-18644"/>
                      <a:pt x="522071" y="24434"/>
                      <a:pt x="495452" y="104292"/>
                    </a:cubicBezTo>
                    <a:close/>
                  </a:path>
                </a:pathLst>
              </a:custGeom>
              <a:grpFill/>
              <a:ln w="203200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2" name="Forme libre : forme 71">
                <a:extLst>
                  <a:ext uri="{FF2B5EF4-FFF2-40B4-BE49-F238E27FC236}">
                    <a16:creationId xmlns:a16="http://schemas.microsoft.com/office/drawing/2014/main" id="{66F11A66-48CC-8949-03A7-B2521C8B9E0B}"/>
                  </a:ext>
                </a:extLst>
              </p:cNvPr>
              <p:cNvSpPr/>
              <p:nvPr/>
            </p:nvSpPr>
            <p:spPr>
              <a:xfrm>
                <a:off x="6675170" y="2788970"/>
                <a:ext cx="792378" cy="1280058"/>
              </a:xfrm>
              <a:custGeom>
                <a:avLst/>
                <a:gdLst>
                  <a:gd name="connsiteX0" fmla="*/ 44653 w 792378"/>
                  <a:gd name="connsiteY0" fmla="*/ 260045 h 1280058"/>
                  <a:gd name="connsiteX1" fmla="*/ 424434 w 792378"/>
                  <a:gd name="connsiteY1" fmla="*/ 640029 h 1280058"/>
                  <a:gd name="connsiteX2" fmla="*/ 44653 w 792378"/>
                  <a:gd name="connsiteY2" fmla="*/ 1020013 h 1280058"/>
                  <a:gd name="connsiteX3" fmla="*/ 44653 w 792378"/>
                  <a:gd name="connsiteY3" fmla="*/ 1235405 h 1280058"/>
                  <a:gd name="connsiteX4" fmla="*/ 260045 w 792378"/>
                  <a:gd name="connsiteY4" fmla="*/ 1235405 h 1280058"/>
                  <a:gd name="connsiteX5" fmla="*/ 747725 w 792378"/>
                  <a:gd name="connsiteY5" fmla="*/ 747725 h 1280058"/>
                  <a:gd name="connsiteX6" fmla="*/ 747725 w 792378"/>
                  <a:gd name="connsiteY6" fmla="*/ 532333 h 1280058"/>
                  <a:gd name="connsiteX7" fmla="*/ 260045 w 792378"/>
                  <a:gd name="connsiteY7" fmla="*/ 44653 h 1280058"/>
                  <a:gd name="connsiteX8" fmla="*/ 44653 w 792378"/>
                  <a:gd name="connsiteY8" fmla="*/ 44653 h 1280058"/>
                  <a:gd name="connsiteX9" fmla="*/ 44653 w 792378"/>
                  <a:gd name="connsiteY9" fmla="*/ 260045 h 1280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92378" h="1280058">
                    <a:moveTo>
                      <a:pt x="44653" y="260045"/>
                    </a:moveTo>
                    <a:lnTo>
                      <a:pt x="424434" y="640029"/>
                    </a:lnTo>
                    <a:cubicBezTo>
                      <a:pt x="424434" y="640029"/>
                      <a:pt x="44653" y="1020013"/>
                      <a:pt x="44653" y="1020013"/>
                    </a:cubicBezTo>
                    <a:cubicBezTo>
                      <a:pt x="-14884" y="1079348"/>
                      <a:pt x="-14884" y="1176071"/>
                      <a:pt x="44653" y="1235405"/>
                    </a:cubicBezTo>
                    <a:cubicBezTo>
                      <a:pt x="103988" y="1294943"/>
                      <a:pt x="200711" y="1294943"/>
                      <a:pt x="260045" y="1235405"/>
                    </a:cubicBezTo>
                    <a:lnTo>
                      <a:pt x="747725" y="747725"/>
                    </a:lnTo>
                    <a:cubicBezTo>
                      <a:pt x="807263" y="688188"/>
                      <a:pt x="807263" y="591871"/>
                      <a:pt x="747725" y="532333"/>
                    </a:cubicBezTo>
                    <a:lnTo>
                      <a:pt x="260045" y="44653"/>
                    </a:lnTo>
                    <a:cubicBezTo>
                      <a:pt x="200711" y="-14884"/>
                      <a:pt x="103988" y="-14884"/>
                      <a:pt x="44653" y="44653"/>
                    </a:cubicBezTo>
                    <a:cubicBezTo>
                      <a:pt x="-14884" y="103988"/>
                      <a:pt x="-14884" y="200711"/>
                      <a:pt x="44653" y="260045"/>
                    </a:cubicBezTo>
                    <a:close/>
                  </a:path>
                </a:pathLst>
              </a:custGeom>
              <a:grpFill/>
              <a:ln w="203200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3" name="Forme libre : forme 72">
                <a:extLst>
                  <a:ext uri="{FF2B5EF4-FFF2-40B4-BE49-F238E27FC236}">
                    <a16:creationId xmlns:a16="http://schemas.microsoft.com/office/drawing/2014/main" id="{CA706E30-9066-84F0-31E8-B2CC43F69794}"/>
                  </a:ext>
                </a:extLst>
              </p:cNvPr>
              <p:cNvSpPr/>
              <p:nvPr/>
            </p:nvSpPr>
            <p:spPr>
              <a:xfrm>
                <a:off x="4724450" y="2788970"/>
                <a:ext cx="792378" cy="1280058"/>
              </a:xfrm>
              <a:custGeom>
                <a:avLst/>
                <a:gdLst>
                  <a:gd name="connsiteX0" fmla="*/ 532333 w 792378"/>
                  <a:gd name="connsiteY0" fmla="*/ 44653 h 1280058"/>
                  <a:gd name="connsiteX1" fmla="*/ 44653 w 792378"/>
                  <a:gd name="connsiteY1" fmla="*/ 532333 h 1280058"/>
                  <a:gd name="connsiteX2" fmla="*/ 44653 w 792378"/>
                  <a:gd name="connsiteY2" fmla="*/ 747725 h 1280058"/>
                  <a:gd name="connsiteX3" fmla="*/ 532333 w 792378"/>
                  <a:gd name="connsiteY3" fmla="*/ 1235405 h 1280058"/>
                  <a:gd name="connsiteX4" fmla="*/ 747725 w 792378"/>
                  <a:gd name="connsiteY4" fmla="*/ 1235405 h 1280058"/>
                  <a:gd name="connsiteX5" fmla="*/ 747725 w 792378"/>
                  <a:gd name="connsiteY5" fmla="*/ 1020013 h 1280058"/>
                  <a:gd name="connsiteX6" fmla="*/ 367944 w 792378"/>
                  <a:gd name="connsiteY6" fmla="*/ 640029 h 1280058"/>
                  <a:gd name="connsiteX7" fmla="*/ 747725 w 792378"/>
                  <a:gd name="connsiteY7" fmla="*/ 260045 h 1280058"/>
                  <a:gd name="connsiteX8" fmla="*/ 747725 w 792378"/>
                  <a:gd name="connsiteY8" fmla="*/ 44653 h 1280058"/>
                  <a:gd name="connsiteX9" fmla="*/ 532333 w 792378"/>
                  <a:gd name="connsiteY9" fmla="*/ 44653 h 1280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92378" h="1280058">
                    <a:moveTo>
                      <a:pt x="532333" y="44653"/>
                    </a:moveTo>
                    <a:lnTo>
                      <a:pt x="44653" y="532333"/>
                    </a:lnTo>
                    <a:cubicBezTo>
                      <a:pt x="-14884" y="591871"/>
                      <a:pt x="-14884" y="688188"/>
                      <a:pt x="44653" y="747725"/>
                    </a:cubicBezTo>
                    <a:lnTo>
                      <a:pt x="532333" y="1235405"/>
                    </a:lnTo>
                    <a:cubicBezTo>
                      <a:pt x="591668" y="1294943"/>
                      <a:pt x="688391" y="1294943"/>
                      <a:pt x="747725" y="1235405"/>
                    </a:cubicBezTo>
                    <a:cubicBezTo>
                      <a:pt x="807263" y="1176071"/>
                      <a:pt x="807263" y="1079348"/>
                      <a:pt x="747725" y="1020013"/>
                    </a:cubicBezTo>
                    <a:lnTo>
                      <a:pt x="367944" y="640029"/>
                    </a:lnTo>
                    <a:cubicBezTo>
                      <a:pt x="367944" y="640029"/>
                      <a:pt x="747725" y="260045"/>
                      <a:pt x="747725" y="260045"/>
                    </a:cubicBezTo>
                    <a:cubicBezTo>
                      <a:pt x="807263" y="200711"/>
                      <a:pt x="807263" y="103988"/>
                      <a:pt x="747725" y="44653"/>
                    </a:cubicBezTo>
                    <a:cubicBezTo>
                      <a:pt x="688391" y="-14884"/>
                      <a:pt x="591668" y="-14884"/>
                      <a:pt x="532333" y="44653"/>
                    </a:cubicBezTo>
                    <a:close/>
                  </a:path>
                </a:pathLst>
              </a:custGeom>
              <a:grpFill/>
              <a:ln w="203200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52CB2201-6D9A-28B4-9A06-6BC20E69AED8}"/>
              </a:ext>
            </a:extLst>
          </p:cNvPr>
          <p:cNvGrpSpPr/>
          <p:nvPr/>
        </p:nvGrpSpPr>
        <p:grpSpPr>
          <a:xfrm>
            <a:off x="4124960" y="2712721"/>
            <a:ext cx="2863850" cy="1473200"/>
            <a:chOff x="5380567" y="1879601"/>
            <a:chExt cx="2863850" cy="1473200"/>
          </a:xfrm>
        </p:grpSpPr>
        <p:grpSp>
          <p:nvGrpSpPr>
            <p:cNvPr id="77" name="Groupe 76">
              <a:extLst>
                <a:ext uri="{FF2B5EF4-FFF2-40B4-BE49-F238E27FC236}">
                  <a16:creationId xmlns:a16="http://schemas.microsoft.com/office/drawing/2014/main" id="{A184990A-6120-AECE-ED7E-D2E12C3E3FC3}"/>
                </a:ext>
              </a:extLst>
            </p:cNvPr>
            <p:cNvGrpSpPr/>
            <p:nvPr/>
          </p:nvGrpSpPr>
          <p:grpSpPr>
            <a:xfrm>
              <a:off x="5380567" y="1879601"/>
              <a:ext cx="2863850" cy="1473200"/>
              <a:chOff x="1790700" y="1879601"/>
              <a:chExt cx="2863850" cy="1473200"/>
            </a:xfrm>
          </p:grpSpPr>
          <p:grpSp>
            <p:nvGrpSpPr>
              <p:cNvPr id="78" name="Groupe 77">
                <a:extLst>
                  <a:ext uri="{FF2B5EF4-FFF2-40B4-BE49-F238E27FC236}">
                    <a16:creationId xmlns:a16="http://schemas.microsoft.com/office/drawing/2014/main" id="{A29CA217-C4AD-BB85-63D7-93CD06299D4A}"/>
                  </a:ext>
                </a:extLst>
              </p:cNvPr>
              <p:cNvGrpSpPr/>
              <p:nvPr/>
            </p:nvGrpSpPr>
            <p:grpSpPr>
              <a:xfrm>
                <a:off x="1790700" y="1879601"/>
                <a:ext cx="2863850" cy="1473200"/>
                <a:chOff x="3590829" y="3119727"/>
                <a:chExt cx="2443131" cy="1149345"/>
              </a:xfrm>
            </p:grpSpPr>
            <p:sp>
              <p:nvSpPr>
                <p:cNvPr id="85" name="Rectangle : coins arrondis 84">
                  <a:extLst>
                    <a:ext uri="{FF2B5EF4-FFF2-40B4-BE49-F238E27FC236}">
                      <a16:creationId xmlns:a16="http://schemas.microsoft.com/office/drawing/2014/main" id="{DCAAA396-1E58-E3D3-ADAA-FC7866E1F12D}"/>
                    </a:ext>
                  </a:extLst>
                </p:cNvPr>
                <p:cNvSpPr/>
                <p:nvPr/>
              </p:nvSpPr>
              <p:spPr>
                <a:xfrm>
                  <a:off x="3590829" y="3119727"/>
                  <a:ext cx="2443131" cy="1149345"/>
                </a:xfrm>
                <a:prstGeom prst="roundRect">
                  <a:avLst>
                    <a:gd name="adj" fmla="val 2433"/>
                  </a:avLst>
                </a:prstGeom>
                <a:solidFill>
                  <a:schemeClr val="bg1">
                    <a:alpha val="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86" name="ZoneTexte 85">
                  <a:extLst>
                    <a:ext uri="{FF2B5EF4-FFF2-40B4-BE49-F238E27FC236}">
                      <a16:creationId xmlns:a16="http://schemas.microsoft.com/office/drawing/2014/main" id="{F012241B-473B-89DF-57AF-A803DF9D0416}"/>
                    </a:ext>
                  </a:extLst>
                </p:cNvPr>
                <p:cNvSpPr txBox="1"/>
                <p:nvPr/>
              </p:nvSpPr>
              <p:spPr>
                <a:xfrm>
                  <a:off x="3779521" y="3734363"/>
                  <a:ext cx="2108200" cy="33616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chemeClr val="bg1"/>
                      </a:solidFill>
                      <a:ea typeface="Inter" panose="02000503000000020004" pitchFamily="50" charset="0"/>
                      <a:cs typeface="Inter" panose="02000503000000020004" pitchFamily="50" charset="0"/>
                    </a:rPr>
                    <a:t>Founded in</a:t>
                  </a:r>
                  <a:br>
                    <a:rPr lang="en-US" sz="1400" dirty="0">
                      <a:solidFill>
                        <a:schemeClr val="bg1"/>
                      </a:solidFill>
                      <a:ea typeface="Inter" panose="02000503000000020004" pitchFamily="50" charset="0"/>
                      <a:cs typeface="Inter" panose="02000503000000020004" pitchFamily="50" charset="0"/>
                    </a:rPr>
                  </a:br>
                  <a:r>
                    <a:rPr lang="en-US" sz="1400" dirty="0">
                      <a:solidFill>
                        <a:schemeClr val="bg1"/>
                      </a:solidFill>
                      <a:ea typeface="Inter" panose="02000503000000020004" pitchFamily="50" charset="0"/>
                      <a:cs typeface="Inter" panose="02000503000000020004" pitchFamily="50" charset="0"/>
                    </a:rPr>
                    <a:t>France in 2007</a:t>
                  </a:r>
                </a:p>
              </p:txBody>
            </p:sp>
          </p:grpSp>
          <p:sp>
            <p:nvSpPr>
              <p:cNvPr id="80" name="Rectangle : coins arrondis 79">
                <a:extLst>
                  <a:ext uri="{FF2B5EF4-FFF2-40B4-BE49-F238E27FC236}">
                    <a16:creationId xmlns:a16="http://schemas.microsoft.com/office/drawing/2014/main" id="{34FBF737-8DEA-21C5-7361-D2FE9676880D}"/>
                  </a:ext>
                </a:extLst>
              </p:cNvPr>
              <p:cNvSpPr/>
              <p:nvPr/>
            </p:nvSpPr>
            <p:spPr>
              <a:xfrm>
                <a:off x="3031551" y="2121209"/>
                <a:ext cx="358483" cy="358483"/>
              </a:xfrm>
              <a:prstGeom prst="roundRect">
                <a:avLst>
                  <a:gd name="adj" fmla="val 7258"/>
                </a:avLst>
              </a:prstGeom>
              <a:gradFill>
                <a:gsLst>
                  <a:gs pos="0">
                    <a:srgbClr val="FE813A"/>
                  </a:gs>
                  <a:gs pos="100000">
                    <a:srgbClr val="FFAF48"/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89" name="Graphique 88">
              <a:extLst>
                <a:ext uri="{FF2B5EF4-FFF2-40B4-BE49-F238E27FC236}">
                  <a16:creationId xmlns:a16="http://schemas.microsoft.com/office/drawing/2014/main" id="{673CD495-BC7A-7ECD-EB91-88AAD27AA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691758" y="2187575"/>
              <a:ext cx="224283" cy="224283"/>
            </a:xfrm>
            <a:prstGeom prst="rect">
              <a:avLst/>
            </a:prstGeom>
          </p:spPr>
        </p:pic>
      </p:grpSp>
      <p:grpSp>
        <p:nvGrpSpPr>
          <p:cNvPr id="102" name="Groupe 101">
            <a:extLst>
              <a:ext uri="{FF2B5EF4-FFF2-40B4-BE49-F238E27FC236}">
                <a16:creationId xmlns:a16="http://schemas.microsoft.com/office/drawing/2014/main" id="{53EF7353-C555-FAD6-D709-C1D5C5002CF2}"/>
              </a:ext>
            </a:extLst>
          </p:cNvPr>
          <p:cNvGrpSpPr/>
          <p:nvPr/>
        </p:nvGrpSpPr>
        <p:grpSpPr>
          <a:xfrm>
            <a:off x="7173807" y="2707641"/>
            <a:ext cx="2863850" cy="1473200"/>
            <a:chOff x="8662247" y="1879601"/>
            <a:chExt cx="2863850" cy="1473200"/>
          </a:xfrm>
        </p:grpSpPr>
        <p:grpSp>
          <p:nvGrpSpPr>
            <p:cNvPr id="93" name="Groupe 92">
              <a:extLst>
                <a:ext uri="{FF2B5EF4-FFF2-40B4-BE49-F238E27FC236}">
                  <a16:creationId xmlns:a16="http://schemas.microsoft.com/office/drawing/2014/main" id="{1B318435-327E-ED78-FDC5-B84D9343C054}"/>
                </a:ext>
              </a:extLst>
            </p:cNvPr>
            <p:cNvGrpSpPr/>
            <p:nvPr/>
          </p:nvGrpSpPr>
          <p:grpSpPr>
            <a:xfrm>
              <a:off x="8662247" y="1879601"/>
              <a:ext cx="2863850" cy="1473200"/>
              <a:chOff x="1790700" y="1879601"/>
              <a:chExt cx="2863850" cy="1473200"/>
            </a:xfrm>
          </p:grpSpPr>
          <p:grpSp>
            <p:nvGrpSpPr>
              <p:cNvPr id="95" name="Groupe 94">
                <a:extLst>
                  <a:ext uri="{FF2B5EF4-FFF2-40B4-BE49-F238E27FC236}">
                    <a16:creationId xmlns:a16="http://schemas.microsoft.com/office/drawing/2014/main" id="{369235AC-B6EE-58A5-0BAC-179448AF846E}"/>
                  </a:ext>
                </a:extLst>
              </p:cNvPr>
              <p:cNvGrpSpPr/>
              <p:nvPr/>
            </p:nvGrpSpPr>
            <p:grpSpPr>
              <a:xfrm>
                <a:off x="1790700" y="1879601"/>
                <a:ext cx="2863850" cy="1473200"/>
                <a:chOff x="3590829" y="3119727"/>
                <a:chExt cx="2443131" cy="1149345"/>
              </a:xfrm>
            </p:grpSpPr>
            <p:sp>
              <p:nvSpPr>
                <p:cNvPr id="97" name="Rectangle : coins arrondis 96">
                  <a:extLst>
                    <a:ext uri="{FF2B5EF4-FFF2-40B4-BE49-F238E27FC236}">
                      <a16:creationId xmlns:a16="http://schemas.microsoft.com/office/drawing/2014/main" id="{589232F2-00C1-2507-0FC0-BAFCD746E3C3}"/>
                    </a:ext>
                  </a:extLst>
                </p:cNvPr>
                <p:cNvSpPr/>
                <p:nvPr/>
              </p:nvSpPr>
              <p:spPr>
                <a:xfrm>
                  <a:off x="3590829" y="3119727"/>
                  <a:ext cx="2443131" cy="1149345"/>
                </a:xfrm>
                <a:prstGeom prst="roundRect">
                  <a:avLst>
                    <a:gd name="adj" fmla="val 2433"/>
                  </a:avLst>
                </a:prstGeom>
                <a:solidFill>
                  <a:schemeClr val="bg1">
                    <a:alpha val="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98" name="ZoneTexte 97">
                  <a:extLst>
                    <a:ext uri="{FF2B5EF4-FFF2-40B4-BE49-F238E27FC236}">
                      <a16:creationId xmlns:a16="http://schemas.microsoft.com/office/drawing/2014/main" id="{4417BF51-97AD-EC83-8CFB-443ADAD83E7B}"/>
                    </a:ext>
                  </a:extLst>
                </p:cNvPr>
                <p:cNvSpPr txBox="1"/>
                <p:nvPr/>
              </p:nvSpPr>
              <p:spPr>
                <a:xfrm>
                  <a:off x="3779521" y="3734363"/>
                  <a:ext cx="2108200" cy="33616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chemeClr val="bg1"/>
                      </a:solidFill>
                      <a:ea typeface="Inter" panose="02000503000000020004" pitchFamily="50" charset="0"/>
                      <a:cs typeface="Inter" panose="02000503000000020004" pitchFamily="50" charset="0"/>
                    </a:rPr>
                    <a:t>Branch Offices in the USA, India and Czech Republic</a:t>
                  </a:r>
                </a:p>
              </p:txBody>
            </p:sp>
          </p:grpSp>
          <p:sp>
            <p:nvSpPr>
              <p:cNvPr id="96" name="Rectangle : coins arrondis 95">
                <a:extLst>
                  <a:ext uri="{FF2B5EF4-FFF2-40B4-BE49-F238E27FC236}">
                    <a16:creationId xmlns:a16="http://schemas.microsoft.com/office/drawing/2014/main" id="{62024E23-D980-705A-8C8A-5A543D77C814}"/>
                  </a:ext>
                </a:extLst>
              </p:cNvPr>
              <p:cNvSpPr/>
              <p:nvPr/>
            </p:nvSpPr>
            <p:spPr>
              <a:xfrm>
                <a:off x="3031551" y="2121209"/>
                <a:ext cx="358483" cy="358483"/>
              </a:xfrm>
              <a:prstGeom prst="roundRect">
                <a:avLst>
                  <a:gd name="adj" fmla="val 7258"/>
                </a:avLst>
              </a:prstGeom>
              <a:gradFill>
                <a:gsLst>
                  <a:gs pos="0">
                    <a:srgbClr val="FE813A"/>
                  </a:gs>
                  <a:gs pos="100000">
                    <a:srgbClr val="FFAF48"/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101" name="Graphique 100">
              <a:extLst>
                <a:ext uri="{FF2B5EF4-FFF2-40B4-BE49-F238E27FC236}">
                  <a16:creationId xmlns:a16="http://schemas.microsoft.com/office/drawing/2014/main" id="{B2672F35-C51C-A00E-D496-D52E71F66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988228" y="2202500"/>
              <a:ext cx="193040" cy="193040"/>
            </a:xfrm>
            <a:prstGeom prst="rect">
              <a:avLst/>
            </a:prstGeom>
          </p:spPr>
        </p:pic>
      </p:grp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B5358243-9FBD-078D-8D13-2F4C1ECE33EF}"/>
              </a:ext>
            </a:extLst>
          </p:cNvPr>
          <p:cNvGrpSpPr/>
          <p:nvPr/>
        </p:nvGrpSpPr>
        <p:grpSpPr>
          <a:xfrm>
            <a:off x="1076113" y="4363086"/>
            <a:ext cx="2863850" cy="1473200"/>
            <a:chOff x="3765127" y="3713481"/>
            <a:chExt cx="2863850" cy="1473200"/>
          </a:xfrm>
        </p:grpSpPr>
        <p:grpSp>
          <p:nvGrpSpPr>
            <p:cNvPr id="104" name="Groupe 103">
              <a:extLst>
                <a:ext uri="{FF2B5EF4-FFF2-40B4-BE49-F238E27FC236}">
                  <a16:creationId xmlns:a16="http://schemas.microsoft.com/office/drawing/2014/main" id="{B972F067-B87D-632A-6DF7-FBFE036D5C1F}"/>
                </a:ext>
              </a:extLst>
            </p:cNvPr>
            <p:cNvGrpSpPr/>
            <p:nvPr/>
          </p:nvGrpSpPr>
          <p:grpSpPr>
            <a:xfrm>
              <a:off x="3765127" y="3713481"/>
              <a:ext cx="2863850" cy="1473200"/>
              <a:chOff x="1790700" y="1879601"/>
              <a:chExt cx="2863850" cy="1473200"/>
            </a:xfrm>
          </p:grpSpPr>
          <p:grpSp>
            <p:nvGrpSpPr>
              <p:cNvPr id="106" name="Groupe 105">
                <a:extLst>
                  <a:ext uri="{FF2B5EF4-FFF2-40B4-BE49-F238E27FC236}">
                    <a16:creationId xmlns:a16="http://schemas.microsoft.com/office/drawing/2014/main" id="{9F4BE203-A617-B2E4-6780-29103320ABCF}"/>
                  </a:ext>
                </a:extLst>
              </p:cNvPr>
              <p:cNvGrpSpPr/>
              <p:nvPr/>
            </p:nvGrpSpPr>
            <p:grpSpPr>
              <a:xfrm>
                <a:off x="1790700" y="1879601"/>
                <a:ext cx="2863850" cy="1473200"/>
                <a:chOff x="3590829" y="3119727"/>
                <a:chExt cx="2443131" cy="1149345"/>
              </a:xfrm>
            </p:grpSpPr>
            <p:sp>
              <p:nvSpPr>
                <p:cNvPr id="108" name="Rectangle : coins arrondis 107">
                  <a:extLst>
                    <a:ext uri="{FF2B5EF4-FFF2-40B4-BE49-F238E27FC236}">
                      <a16:creationId xmlns:a16="http://schemas.microsoft.com/office/drawing/2014/main" id="{70FE4258-5003-9E3A-2172-734123B4824D}"/>
                    </a:ext>
                  </a:extLst>
                </p:cNvPr>
                <p:cNvSpPr/>
                <p:nvPr/>
              </p:nvSpPr>
              <p:spPr>
                <a:xfrm>
                  <a:off x="3590829" y="3119727"/>
                  <a:ext cx="2443131" cy="1149345"/>
                </a:xfrm>
                <a:prstGeom prst="roundRect">
                  <a:avLst>
                    <a:gd name="adj" fmla="val 2433"/>
                  </a:avLst>
                </a:prstGeom>
                <a:solidFill>
                  <a:schemeClr val="bg1">
                    <a:alpha val="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09" name="ZoneTexte 108">
                  <a:extLst>
                    <a:ext uri="{FF2B5EF4-FFF2-40B4-BE49-F238E27FC236}">
                      <a16:creationId xmlns:a16="http://schemas.microsoft.com/office/drawing/2014/main" id="{FFD913B8-9412-073D-56CE-F5E876254CCE}"/>
                    </a:ext>
                  </a:extLst>
                </p:cNvPr>
                <p:cNvSpPr txBox="1"/>
                <p:nvPr/>
              </p:nvSpPr>
              <p:spPr>
                <a:xfrm>
                  <a:off x="3779521" y="3734363"/>
                  <a:ext cx="2108200" cy="33616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chemeClr val="bg1"/>
                      </a:solidFill>
                      <a:ea typeface="Inter" panose="02000503000000020004" pitchFamily="50" charset="0"/>
                      <a:cs typeface="Inter" panose="02000503000000020004" pitchFamily="50" charset="0"/>
                    </a:rPr>
                    <a:t>More than 500, 000 customers worldwide</a:t>
                  </a:r>
                </a:p>
              </p:txBody>
            </p:sp>
          </p:grpSp>
          <p:sp>
            <p:nvSpPr>
              <p:cNvPr id="107" name="Rectangle : coins arrondis 106">
                <a:extLst>
                  <a:ext uri="{FF2B5EF4-FFF2-40B4-BE49-F238E27FC236}">
                    <a16:creationId xmlns:a16="http://schemas.microsoft.com/office/drawing/2014/main" id="{35995D64-2888-2A18-A153-A1D423AAD3C6}"/>
                  </a:ext>
                </a:extLst>
              </p:cNvPr>
              <p:cNvSpPr/>
              <p:nvPr/>
            </p:nvSpPr>
            <p:spPr>
              <a:xfrm>
                <a:off x="3031551" y="2121209"/>
                <a:ext cx="358483" cy="358483"/>
              </a:xfrm>
              <a:prstGeom prst="roundRect">
                <a:avLst>
                  <a:gd name="adj" fmla="val 7258"/>
                </a:avLst>
              </a:prstGeom>
              <a:gradFill>
                <a:gsLst>
                  <a:gs pos="0">
                    <a:srgbClr val="FE813A"/>
                  </a:gs>
                  <a:gs pos="100000">
                    <a:srgbClr val="FFAF48"/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119" name="Graphique 118">
              <a:extLst>
                <a:ext uri="{FF2B5EF4-FFF2-40B4-BE49-F238E27FC236}">
                  <a16:creationId xmlns:a16="http://schemas.microsoft.com/office/drawing/2014/main" id="{B8743F0C-B57C-55B7-1D21-6C8300DF3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082223" y="4019551"/>
              <a:ext cx="219074" cy="219074"/>
            </a:xfrm>
            <a:prstGeom prst="rect">
              <a:avLst/>
            </a:prstGeom>
          </p:spPr>
        </p:pic>
      </p:grpSp>
      <p:grpSp>
        <p:nvGrpSpPr>
          <p:cNvPr id="124" name="Groupe 123">
            <a:extLst>
              <a:ext uri="{FF2B5EF4-FFF2-40B4-BE49-F238E27FC236}">
                <a16:creationId xmlns:a16="http://schemas.microsoft.com/office/drawing/2014/main" id="{CD8491F8-316C-9261-9E55-E93431692D07}"/>
              </a:ext>
            </a:extLst>
          </p:cNvPr>
          <p:cNvGrpSpPr/>
          <p:nvPr/>
        </p:nvGrpSpPr>
        <p:grpSpPr>
          <a:xfrm>
            <a:off x="4124960" y="4363086"/>
            <a:ext cx="2863850" cy="1473200"/>
            <a:chOff x="7046807" y="3713481"/>
            <a:chExt cx="2863850" cy="1473200"/>
          </a:xfrm>
        </p:grpSpPr>
        <p:grpSp>
          <p:nvGrpSpPr>
            <p:cNvPr id="111" name="Groupe 110">
              <a:extLst>
                <a:ext uri="{FF2B5EF4-FFF2-40B4-BE49-F238E27FC236}">
                  <a16:creationId xmlns:a16="http://schemas.microsoft.com/office/drawing/2014/main" id="{F27E3C7B-48D2-0368-94BD-513CCABBC18A}"/>
                </a:ext>
              </a:extLst>
            </p:cNvPr>
            <p:cNvGrpSpPr/>
            <p:nvPr/>
          </p:nvGrpSpPr>
          <p:grpSpPr>
            <a:xfrm>
              <a:off x="7046807" y="3713481"/>
              <a:ext cx="2863850" cy="1473200"/>
              <a:chOff x="1790700" y="1879601"/>
              <a:chExt cx="2863850" cy="1473200"/>
            </a:xfrm>
          </p:grpSpPr>
          <p:grpSp>
            <p:nvGrpSpPr>
              <p:cNvPr id="113" name="Groupe 112">
                <a:extLst>
                  <a:ext uri="{FF2B5EF4-FFF2-40B4-BE49-F238E27FC236}">
                    <a16:creationId xmlns:a16="http://schemas.microsoft.com/office/drawing/2014/main" id="{41DB00BE-2C88-57F1-949C-BABBFA6D2D6F}"/>
                  </a:ext>
                </a:extLst>
              </p:cNvPr>
              <p:cNvGrpSpPr/>
              <p:nvPr/>
            </p:nvGrpSpPr>
            <p:grpSpPr>
              <a:xfrm>
                <a:off x="1790700" y="1879601"/>
                <a:ext cx="2863850" cy="1473200"/>
                <a:chOff x="3590829" y="3119727"/>
                <a:chExt cx="2443131" cy="1149345"/>
              </a:xfrm>
            </p:grpSpPr>
            <p:sp>
              <p:nvSpPr>
                <p:cNvPr id="115" name="Rectangle : coins arrondis 114">
                  <a:extLst>
                    <a:ext uri="{FF2B5EF4-FFF2-40B4-BE49-F238E27FC236}">
                      <a16:creationId xmlns:a16="http://schemas.microsoft.com/office/drawing/2014/main" id="{190C4DD0-9669-2C3A-FAB8-A4D91B686718}"/>
                    </a:ext>
                  </a:extLst>
                </p:cNvPr>
                <p:cNvSpPr/>
                <p:nvPr/>
              </p:nvSpPr>
              <p:spPr>
                <a:xfrm>
                  <a:off x="3590829" y="3119727"/>
                  <a:ext cx="2443131" cy="1149345"/>
                </a:xfrm>
                <a:prstGeom prst="roundRect">
                  <a:avLst>
                    <a:gd name="adj" fmla="val 2433"/>
                  </a:avLst>
                </a:prstGeom>
                <a:solidFill>
                  <a:schemeClr val="bg1">
                    <a:alpha val="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6" name="ZoneTexte 115">
                  <a:extLst>
                    <a:ext uri="{FF2B5EF4-FFF2-40B4-BE49-F238E27FC236}">
                      <a16:creationId xmlns:a16="http://schemas.microsoft.com/office/drawing/2014/main" id="{9967ED7C-D761-B882-18EE-CE189182733C}"/>
                    </a:ext>
                  </a:extLst>
                </p:cNvPr>
                <p:cNvSpPr txBox="1"/>
                <p:nvPr/>
              </p:nvSpPr>
              <p:spPr>
                <a:xfrm>
                  <a:off x="3779521" y="3734363"/>
                  <a:ext cx="2108200" cy="33616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chemeClr val="bg1"/>
                      </a:solidFill>
                      <a:ea typeface="Inter" panose="02000503000000020004" pitchFamily="50" charset="0"/>
                      <a:cs typeface="Inter" panose="02000503000000020004" pitchFamily="50" charset="0"/>
                    </a:rPr>
                    <a:t>7000 resellers and</a:t>
                  </a:r>
                  <a:br>
                    <a:rPr lang="en-US" sz="1400" dirty="0">
                      <a:solidFill>
                        <a:schemeClr val="bg1"/>
                      </a:solidFill>
                      <a:ea typeface="Inter" panose="02000503000000020004" pitchFamily="50" charset="0"/>
                      <a:cs typeface="Inter" panose="02000503000000020004" pitchFamily="50" charset="0"/>
                    </a:rPr>
                  </a:br>
                  <a:r>
                    <a:rPr lang="en-US" sz="1400" dirty="0">
                      <a:solidFill>
                        <a:schemeClr val="bg1"/>
                      </a:solidFill>
                      <a:ea typeface="Inter" panose="02000503000000020004" pitchFamily="50" charset="0"/>
                      <a:cs typeface="Inter" panose="02000503000000020004" pitchFamily="50" charset="0"/>
                    </a:rPr>
                    <a:t>partners</a:t>
                  </a:r>
                </a:p>
              </p:txBody>
            </p:sp>
          </p:grpSp>
          <p:sp>
            <p:nvSpPr>
              <p:cNvPr id="114" name="Rectangle : coins arrondis 113">
                <a:extLst>
                  <a:ext uri="{FF2B5EF4-FFF2-40B4-BE49-F238E27FC236}">
                    <a16:creationId xmlns:a16="http://schemas.microsoft.com/office/drawing/2014/main" id="{CD3D9BC4-B1B2-B0C5-444D-8557570FF9BA}"/>
                  </a:ext>
                </a:extLst>
              </p:cNvPr>
              <p:cNvSpPr/>
              <p:nvPr/>
            </p:nvSpPr>
            <p:spPr>
              <a:xfrm>
                <a:off x="3031551" y="2121209"/>
                <a:ext cx="358483" cy="358483"/>
              </a:xfrm>
              <a:prstGeom prst="roundRect">
                <a:avLst>
                  <a:gd name="adj" fmla="val 7258"/>
                </a:avLst>
              </a:prstGeom>
              <a:gradFill>
                <a:gsLst>
                  <a:gs pos="0">
                    <a:srgbClr val="FE813A"/>
                  </a:gs>
                  <a:gs pos="100000">
                    <a:srgbClr val="FFAF48"/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123" name="Graphique 122">
              <a:extLst>
                <a:ext uri="{FF2B5EF4-FFF2-40B4-BE49-F238E27FC236}">
                  <a16:creationId xmlns:a16="http://schemas.microsoft.com/office/drawing/2014/main" id="{862D6951-DA2B-2D42-D876-DA37AE079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361997" y="4023995"/>
              <a:ext cx="219393" cy="219393"/>
            </a:xfrm>
            <a:prstGeom prst="rect">
              <a:avLst/>
            </a:prstGeom>
          </p:spPr>
        </p:pic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A6A7A65C-C410-D867-95AD-143C785930F8}"/>
              </a:ext>
            </a:extLst>
          </p:cNvPr>
          <p:cNvGrpSpPr/>
          <p:nvPr/>
        </p:nvGrpSpPr>
        <p:grpSpPr>
          <a:xfrm>
            <a:off x="1034076" y="1255774"/>
            <a:ext cx="2915624" cy="786160"/>
            <a:chOff x="1034076" y="2640074"/>
            <a:chExt cx="5918330" cy="1595800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98847870-4FAE-4895-C7F3-7F6DCC0B6C11}"/>
                </a:ext>
              </a:extLst>
            </p:cNvPr>
            <p:cNvSpPr txBox="1"/>
            <p:nvPr/>
          </p:nvSpPr>
          <p:spPr>
            <a:xfrm>
              <a:off x="1034076" y="2640074"/>
              <a:ext cx="5918330" cy="377104"/>
            </a:xfrm>
            <a:custGeom>
              <a:avLst/>
              <a:gdLst/>
              <a:ahLst/>
              <a:cxnLst/>
              <a:rect l="l" t="t" r="r" b="b"/>
              <a:pathLst>
                <a:path w="5918330" h="377104">
                  <a:moveTo>
                    <a:pt x="4145318" y="158515"/>
                  </a:moveTo>
                  <a:lnTo>
                    <a:pt x="4348763" y="158515"/>
                  </a:lnTo>
                  <a:lnTo>
                    <a:pt x="4348763" y="212531"/>
                  </a:lnTo>
                  <a:lnTo>
                    <a:pt x="4145318" y="212531"/>
                  </a:lnTo>
                  <a:close/>
                  <a:moveTo>
                    <a:pt x="2821343" y="158515"/>
                  </a:moveTo>
                  <a:lnTo>
                    <a:pt x="3024788" y="158515"/>
                  </a:lnTo>
                  <a:lnTo>
                    <a:pt x="3024788" y="212531"/>
                  </a:lnTo>
                  <a:lnTo>
                    <a:pt x="2821343" y="212531"/>
                  </a:lnTo>
                  <a:close/>
                  <a:moveTo>
                    <a:pt x="2278418" y="158515"/>
                  </a:moveTo>
                  <a:lnTo>
                    <a:pt x="2481863" y="158515"/>
                  </a:lnTo>
                  <a:lnTo>
                    <a:pt x="2481863" y="212531"/>
                  </a:lnTo>
                  <a:lnTo>
                    <a:pt x="2278418" y="212531"/>
                  </a:lnTo>
                  <a:close/>
                  <a:moveTo>
                    <a:pt x="773468" y="158515"/>
                  </a:moveTo>
                  <a:lnTo>
                    <a:pt x="976913" y="158515"/>
                  </a:lnTo>
                  <a:lnTo>
                    <a:pt x="976913" y="212531"/>
                  </a:lnTo>
                  <a:lnTo>
                    <a:pt x="773468" y="212531"/>
                  </a:lnTo>
                  <a:close/>
                  <a:moveTo>
                    <a:pt x="5409894" y="5048"/>
                  </a:moveTo>
                  <a:lnTo>
                    <a:pt x="5474007" y="5048"/>
                  </a:lnTo>
                  <a:lnTo>
                    <a:pt x="5474007" y="372056"/>
                  </a:lnTo>
                  <a:lnTo>
                    <a:pt x="5409894" y="372056"/>
                  </a:lnTo>
                  <a:close/>
                  <a:moveTo>
                    <a:pt x="4860778" y="5048"/>
                  </a:moveTo>
                  <a:lnTo>
                    <a:pt x="5203555" y="5048"/>
                  </a:lnTo>
                  <a:lnTo>
                    <a:pt x="5203555" y="69161"/>
                  </a:lnTo>
                  <a:lnTo>
                    <a:pt x="5064223" y="69161"/>
                  </a:lnTo>
                  <a:lnTo>
                    <a:pt x="5064223" y="372056"/>
                  </a:lnTo>
                  <a:lnTo>
                    <a:pt x="5000110" y="372056"/>
                  </a:lnTo>
                  <a:lnTo>
                    <a:pt x="5000110" y="69161"/>
                  </a:lnTo>
                  <a:lnTo>
                    <a:pt x="4860778" y="69161"/>
                  </a:lnTo>
                  <a:close/>
                  <a:moveTo>
                    <a:pt x="4415761" y="5048"/>
                  </a:moveTo>
                  <a:lnTo>
                    <a:pt x="4679280" y="5048"/>
                  </a:lnTo>
                  <a:cubicBezTo>
                    <a:pt x="4700146" y="5048"/>
                    <a:pt x="4718824" y="8161"/>
                    <a:pt x="4735316" y="14388"/>
                  </a:cubicBezTo>
                  <a:cubicBezTo>
                    <a:pt x="4751807" y="20614"/>
                    <a:pt x="4765773" y="29532"/>
                    <a:pt x="4777216" y="41143"/>
                  </a:cubicBezTo>
                  <a:cubicBezTo>
                    <a:pt x="4788658" y="52754"/>
                    <a:pt x="4797409" y="66805"/>
                    <a:pt x="4803467" y="83296"/>
                  </a:cubicBezTo>
                  <a:cubicBezTo>
                    <a:pt x="4809525" y="99787"/>
                    <a:pt x="4812554" y="118297"/>
                    <a:pt x="4812554" y="138827"/>
                  </a:cubicBezTo>
                  <a:cubicBezTo>
                    <a:pt x="4812554" y="169453"/>
                    <a:pt x="4805907" y="195115"/>
                    <a:pt x="4792613" y="215813"/>
                  </a:cubicBezTo>
                  <a:cubicBezTo>
                    <a:pt x="4779320" y="236511"/>
                    <a:pt x="4760725" y="251403"/>
                    <a:pt x="4736830" y="260490"/>
                  </a:cubicBezTo>
                  <a:lnTo>
                    <a:pt x="4847386" y="372056"/>
                  </a:lnTo>
                  <a:lnTo>
                    <a:pt x="4756518" y="372056"/>
                  </a:lnTo>
                  <a:lnTo>
                    <a:pt x="4663630" y="270081"/>
                  </a:lnTo>
                  <a:lnTo>
                    <a:pt x="4526318" y="270081"/>
                  </a:lnTo>
                  <a:lnTo>
                    <a:pt x="4526318" y="213541"/>
                  </a:lnTo>
                  <a:lnTo>
                    <a:pt x="4679280" y="213541"/>
                  </a:lnTo>
                  <a:cubicBezTo>
                    <a:pt x="4702502" y="213541"/>
                    <a:pt x="4720003" y="207231"/>
                    <a:pt x="4731782" y="194610"/>
                  </a:cubicBezTo>
                  <a:cubicBezTo>
                    <a:pt x="4743561" y="181990"/>
                    <a:pt x="4749451" y="163732"/>
                    <a:pt x="4749451" y="139837"/>
                  </a:cubicBezTo>
                  <a:cubicBezTo>
                    <a:pt x="4749451" y="115942"/>
                    <a:pt x="4743308" y="98189"/>
                    <a:pt x="4731024" y="86578"/>
                  </a:cubicBezTo>
                  <a:cubicBezTo>
                    <a:pt x="4718741" y="74967"/>
                    <a:pt x="4701492" y="69161"/>
                    <a:pt x="4679280" y="69161"/>
                  </a:cubicBezTo>
                  <a:lnTo>
                    <a:pt x="4479369" y="69161"/>
                  </a:lnTo>
                  <a:lnTo>
                    <a:pt x="4479369" y="372056"/>
                  </a:lnTo>
                  <a:lnTo>
                    <a:pt x="4415761" y="372056"/>
                  </a:lnTo>
                  <a:close/>
                  <a:moveTo>
                    <a:pt x="4034761" y="5048"/>
                  </a:moveTo>
                  <a:lnTo>
                    <a:pt x="4362393" y="5048"/>
                  </a:lnTo>
                  <a:lnTo>
                    <a:pt x="4362393" y="69161"/>
                  </a:lnTo>
                  <a:lnTo>
                    <a:pt x="4098369" y="69161"/>
                  </a:lnTo>
                  <a:lnTo>
                    <a:pt x="4098369" y="307943"/>
                  </a:lnTo>
                  <a:lnTo>
                    <a:pt x="4362898" y="307943"/>
                  </a:lnTo>
                  <a:lnTo>
                    <a:pt x="4362898" y="372056"/>
                  </a:lnTo>
                  <a:lnTo>
                    <a:pt x="4034761" y="372056"/>
                  </a:lnTo>
                  <a:close/>
                  <a:moveTo>
                    <a:pt x="3596611" y="5048"/>
                  </a:moveTo>
                  <a:lnTo>
                    <a:pt x="3854577" y="5048"/>
                  </a:lnTo>
                  <a:cubicBezTo>
                    <a:pt x="3875779" y="5048"/>
                    <a:pt x="3894710" y="8161"/>
                    <a:pt x="3911369" y="14388"/>
                  </a:cubicBezTo>
                  <a:cubicBezTo>
                    <a:pt x="3928029" y="20614"/>
                    <a:pt x="3942080" y="29364"/>
                    <a:pt x="3953522" y="40639"/>
                  </a:cubicBezTo>
                  <a:cubicBezTo>
                    <a:pt x="3964965" y="51913"/>
                    <a:pt x="3973715" y="65627"/>
                    <a:pt x="3979773" y="81782"/>
                  </a:cubicBezTo>
                  <a:cubicBezTo>
                    <a:pt x="3985831" y="97936"/>
                    <a:pt x="3988860" y="116110"/>
                    <a:pt x="3988860" y="136303"/>
                  </a:cubicBezTo>
                  <a:cubicBezTo>
                    <a:pt x="3988860" y="156159"/>
                    <a:pt x="3985831" y="174249"/>
                    <a:pt x="3979773" y="190572"/>
                  </a:cubicBezTo>
                  <a:cubicBezTo>
                    <a:pt x="3973715" y="206894"/>
                    <a:pt x="3964965" y="220945"/>
                    <a:pt x="3953522" y="232724"/>
                  </a:cubicBezTo>
                  <a:cubicBezTo>
                    <a:pt x="3942080" y="244504"/>
                    <a:pt x="3928029" y="253675"/>
                    <a:pt x="3911369" y="260237"/>
                  </a:cubicBezTo>
                  <a:cubicBezTo>
                    <a:pt x="3894710" y="266800"/>
                    <a:pt x="3875779" y="270081"/>
                    <a:pt x="3854577" y="270081"/>
                  </a:cubicBezTo>
                  <a:lnTo>
                    <a:pt x="3707168" y="270081"/>
                  </a:lnTo>
                  <a:lnTo>
                    <a:pt x="3707168" y="207988"/>
                  </a:lnTo>
                  <a:lnTo>
                    <a:pt x="3854577" y="207988"/>
                  </a:lnTo>
                  <a:cubicBezTo>
                    <a:pt x="3877126" y="207988"/>
                    <a:pt x="3894710" y="201594"/>
                    <a:pt x="3907331" y="188805"/>
                  </a:cubicBezTo>
                  <a:cubicBezTo>
                    <a:pt x="3919951" y="176016"/>
                    <a:pt x="3926262" y="159188"/>
                    <a:pt x="3926262" y="138322"/>
                  </a:cubicBezTo>
                  <a:cubicBezTo>
                    <a:pt x="3926262" y="117120"/>
                    <a:pt x="3919951" y="100292"/>
                    <a:pt x="3907331" y="87840"/>
                  </a:cubicBezTo>
                  <a:cubicBezTo>
                    <a:pt x="3894710" y="75387"/>
                    <a:pt x="3877126" y="69161"/>
                    <a:pt x="3854577" y="69161"/>
                  </a:cubicBezTo>
                  <a:lnTo>
                    <a:pt x="3660219" y="69161"/>
                  </a:lnTo>
                  <a:lnTo>
                    <a:pt x="3660219" y="372056"/>
                  </a:lnTo>
                  <a:lnTo>
                    <a:pt x="3596611" y="372056"/>
                  </a:lnTo>
                  <a:close/>
                  <a:moveTo>
                    <a:pt x="3085223" y="5048"/>
                  </a:moveTo>
                  <a:lnTo>
                    <a:pt x="3173568" y="5048"/>
                  </a:lnTo>
                  <a:lnTo>
                    <a:pt x="3313404" y="140846"/>
                  </a:lnTo>
                  <a:lnTo>
                    <a:pt x="3451222" y="5048"/>
                  </a:lnTo>
                  <a:lnTo>
                    <a:pt x="3534518" y="5048"/>
                  </a:lnTo>
                  <a:lnTo>
                    <a:pt x="3351771" y="181232"/>
                  </a:lnTo>
                  <a:lnTo>
                    <a:pt x="3550672" y="372056"/>
                  </a:lnTo>
                  <a:lnTo>
                    <a:pt x="3460813" y="372056"/>
                  </a:lnTo>
                  <a:lnTo>
                    <a:pt x="3306842" y="222123"/>
                  </a:lnTo>
                  <a:lnTo>
                    <a:pt x="3154385" y="372056"/>
                  </a:lnTo>
                  <a:lnTo>
                    <a:pt x="3071088" y="372056"/>
                  </a:lnTo>
                  <a:lnTo>
                    <a:pt x="3267970" y="181232"/>
                  </a:lnTo>
                  <a:close/>
                  <a:moveTo>
                    <a:pt x="2710787" y="5048"/>
                  </a:moveTo>
                  <a:lnTo>
                    <a:pt x="3038418" y="5048"/>
                  </a:lnTo>
                  <a:lnTo>
                    <a:pt x="3038418" y="69161"/>
                  </a:lnTo>
                  <a:lnTo>
                    <a:pt x="2774394" y="69161"/>
                  </a:lnTo>
                  <a:lnTo>
                    <a:pt x="2774394" y="307943"/>
                  </a:lnTo>
                  <a:lnTo>
                    <a:pt x="3038923" y="307943"/>
                  </a:lnTo>
                  <a:lnTo>
                    <a:pt x="3038923" y="372056"/>
                  </a:lnTo>
                  <a:lnTo>
                    <a:pt x="2710787" y="372056"/>
                  </a:lnTo>
                  <a:close/>
                  <a:moveTo>
                    <a:pt x="2167861" y="5048"/>
                  </a:moveTo>
                  <a:lnTo>
                    <a:pt x="2495493" y="5048"/>
                  </a:lnTo>
                  <a:lnTo>
                    <a:pt x="2495493" y="69161"/>
                  </a:lnTo>
                  <a:lnTo>
                    <a:pt x="2231469" y="69161"/>
                  </a:lnTo>
                  <a:lnTo>
                    <a:pt x="2231469" y="307943"/>
                  </a:lnTo>
                  <a:lnTo>
                    <a:pt x="2495998" y="307943"/>
                  </a:lnTo>
                  <a:lnTo>
                    <a:pt x="2495998" y="372056"/>
                  </a:lnTo>
                  <a:lnTo>
                    <a:pt x="2167861" y="372056"/>
                  </a:lnTo>
                  <a:close/>
                  <a:moveTo>
                    <a:pt x="1701136" y="5048"/>
                  </a:moveTo>
                  <a:lnTo>
                    <a:pt x="1964655" y="5048"/>
                  </a:lnTo>
                  <a:cubicBezTo>
                    <a:pt x="1985522" y="5048"/>
                    <a:pt x="2004200" y="8161"/>
                    <a:pt x="2020691" y="14388"/>
                  </a:cubicBezTo>
                  <a:cubicBezTo>
                    <a:pt x="2037181" y="20614"/>
                    <a:pt x="2051148" y="29532"/>
                    <a:pt x="2062591" y="41143"/>
                  </a:cubicBezTo>
                  <a:cubicBezTo>
                    <a:pt x="2074034" y="52754"/>
                    <a:pt x="2082784" y="66805"/>
                    <a:pt x="2088842" y="83296"/>
                  </a:cubicBezTo>
                  <a:cubicBezTo>
                    <a:pt x="2094900" y="99787"/>
                    <a:pt x="2097929" y="118297"/>
                    <a:pt x="2097929" y="138827"/>
                  </a:cubicBezTo>
                  <a:cubicBezTo>
                    <a:pt x="2097929" y="169453"/>
                    <a:pt x="2091282" y="195115"/>
                    <a:pt x="2077988" y="215813"/>
                  </a:cubicBezTo>
                  <a:cubicBezTo>
                    <a:pt x="2064694" y="236511"/>
                    <a:pt x="2046100" y="251403"/>
                    <a:pt x="2022205" y="260490"/>
                  </a:cubicBezTo>
                  <a:lnTo>
                    <a:pt x="2132762" y="372056"/>
                  </a:lnTo>
                  <a:lnTo>
                    <a:pt x="2041893" y="372056"/>
                  </a:lnTo>
                  <a:lnTo>
                    <a:pt x="1949006" y="270081"/>
                  </a:lnTo>
                  <a:lnTo>
                    <a:pt x="1811693" y="270081"/>
                  </a:lnTo>
                  <a:lnTo>
                    <a:pt x="1811693" y="213541"/>
                  </a:lnTo>
                  <a:lnTo>
                    <a:pt x="1964655" y="213541"/>
                  </a:lnTo>
                  <a:cubicBezTo>
                    <a:pt x="1987877" y="213541"/>
                    <a:pt x="2005378" y="207231"/>
                    <a:pt x="2017157" y="194610"/>
                  </a:cubicBezTo>
                  <a:cubicBezTo>
                    <a:pt x="2028936" y="181990"/>
                    <a:pt x="2034826" y="163732"/>
                    <a:pt x="2034826" y="139837"/>
                  </a:cubicBezTo>
                  <a:cubicBezTo>
                    <a:pt x="2034826" y="115942"/>
                    <a:pt x="2028684" y="98189"/>
                    <a:pt x="2016400" y="86578"/>
                  </a:cubicBezTo>
                  <a:cubicBezTo>
                    <a:pt x="2004115" y="74967"/>
                    <a:pt x="1986867" y="69161"/>
                    <a:pt x="1964655" y="69161"/>
                  </a:cubicBezTo>
                  <a:lnTo>
                    <a:pt x="1764744" y="69161"/>
                  </a:lnTo>
                  <a:lnTo>
                    <a:pt x="1764744" y="372056"/>
                  </a:lnTo>
                  <a:lnTo>
                    <a:pt x="1701136" y="372056"/>
                  </a:lnTo>
                  <a:close/>
                  <a:moveTo>
                    <a:pt x="662911" y="5048"/>
                  </a:moveTo>
                  <a:lnTo>
                    <a:pt x="990543" y="5048"/>
                  </a:lnTo>
                  <a:lnTo>
                    <a:pt x="990543" y="69161"/>
                  </a:lnTo>
                  <a:lnTo>
                    <a:pt x="726520" y="69161"/>
                  </a:lnTo>
                  <a:lnTo>
                    <a:pt x="726520" y="307943"/>
                  </a:lnTo>
                  <a:lnTo>
                    <a:pt x="991048" y="307943"/>
                  </a:lnTo>
                  <a:lnTo>
                    <a:pt x="991048" y="372056"/>
                  </a:lnTo>
                  <a:lnTo>
                    <a:pt x="662911" y="372056"/>
                  </a:lnTo>
                  <a:close/>
                  <a:moveTo>
                    <a:pt x="0" y="5048"/>
                  </a:moveTo>
                  <a:lnTo>
                    <a:pt x="76733" y="5048"/>
                  </a:lnTo>
                  <a:lnTo>
                    <a:pt x="225152" y="287246"/>
                  </a:lnTo>
                  <a:lnTo>
                    <a:pt x="280683" y="187290"/>
                  </a:lnTo>
                  <a:lnTo>
                    <a:pt x="185271" y="5048"/>
                  </a:lnTo>
                  <a:lnTo>
                    <a:pt x="262509" y="5048"/>
                  </a:lnTo>
                  <a:lnTo>
                    <a:pt x="404365" y="287246"/>
                  </a:lnTo>
                  <a:lnTo>
                    <a:pt x="553793" y="5048"/>
                  </a:lnTo>
                  <a:lnTo>
                    <a:pt x="625478" y="5048"/>
                  </a:lnTo>
                  <a:lnTo>
                    <a:pt x="435664" y="356911"/>
                  </a:lnTo>
                  <a:cubicBezTo>
                    <a:pt x="431962" y="363642"/>
                    <a:pt x="427166" y="368691"/>
                    <a:pt x="421276" y="372056"/>
                  </a:cubicBezTo>
                  <a:cubicBezTo>
                    <a:pt x="415387" y="375422"/>
                    <a:pt x="409076" y="377104"/>
                    <a:pt x="402346" y="377104"/>
                  </a:cubicBezTo>
                  <a:cubicBezTo>
                    <a:pt x="395615" y="377104"/>
                    <a:pt x="389388" y="375422"/>
                    <a:pt x="383667" y="372056"/>
                  </a:cubicBezTo>
                  <a:cubicBezTo>
                    <a:pt x="377946" y="368691"/>
                    <a:pt x="373234" y="363642"/>
                    <a:pt x="369532" y="356911"/>
                  </a:cubicBezTo>
                  <a:lnTo>
                    <a:pt x="312992" y="249384"/>
                  </a:lnTo>
                  <a:lnTo>
                    <a:pt x="255946" y="356911"/>
                  </a:lnTo>
                  <a:cubicBezTo>
                    <a:pt x="252244" y="363642"/>
                    <a:pt x="247533" y="368691"/>
                    <a:pt x="241811" y="372056"/>
                  </a:cubicBezTo>
                  <a:cubicBezTo>
                    <a:pt x="236090" y="375422"/>
                    <a:pt x="229864" y="377104"/>
                    <a:pt x="223133" y="377104"/>
                  </a:cubicBezTo>
                  <a:cubicBezTo>
                    <a:pt x="208324" y="377104"/>
                    <a:pt x="197218" y="370373"/>
                    <a:pt x="189814" y="356911"/>
                  </a:cubicBezTo>
                  <a:close/>
                  <a:moveTo>
                    <a:pt x="5571010" y="505"/>
                  </a:moveTo>
                  <a:cubicBezTo>
                    <a:pt x="5575721" y="505"/>
                    <a:pt x="5580265" y="1515"/>
                    <a:pt x="5584641" y="3534"/>
                  </a:cubicBezTo>
                  <a:cubicBezTo>
                    <a:pt x="5589016" y="5553"/>
                    <a:pt x="5593559" y="8919"/>
                    <a:pt x="5598271" y="13630"/>
                  </a:cubicBezTo>
                  <a:lnTo>
                    <a:pt x="5857246" y="270586"/>
                  </a:lnTo>
                  <a:lnTo>
                    <a:pt x="5857246" y="2019"/>
                  </a:lnTo>
                  <a:lnTo>
                    <a:pt x="5918330" y="2019"/>
                  </a:lnTo>
                  <a:lnTo>
                    <a:pt x="5918330" y="338233"/>
                  </a:lnTo>
                  <a:cubicBezTo>
                    <a:pt x="5918330" y="350349"/>
                    <a:pt x="5915385" y="359772"/>
                    <a:pt x="5909495" y="366503"/>
                  </a:cubicBezTo>
                  <a:cubicBezTo>
                    <a:pt x="5903606" y="373234"/>
                    <a:pt x="5895950" y="376600"/>
                    <a:pt x="5886526" y="376600"/>
                  </a:cubicBezTo>
                  <a:cubicBezTo>
                    <a:pt x="5876093" y="376600"/>
                    <a:pt x="5866333" y="372056"/>
                    <a:pt x="5857246" y="362969"/>
                  </a:cubicBezTo>
                  <a:lnTo>
                    <a:pt x="5599281" y="103489"/>
                  </a:lnTo>
                  <a:lnTo>
                    <a:pt x="5599281" y="372056"/>
                  </a:lnTo>
                  <a:lnTo>
                    <a:pt x="5538196" y="372056"/>
                  </a:lnTo>
                  <a:lnTo>
                    <a:pt x="5538196" y="38872"/>
                  </a:lnTo>
                  <a:cubicBezTo>
                    <a:pt x="5538196" y="27092"/>
                    <a:pt x="5541141" y="17753"/>
                    <a:pt x="5547031" y="10854"/>
                  </a:cubicBezTo>
                  <a:cubicBezTo>
                    <a:pt x="5552921" y="3955"/>
                    <a:pt x="5560914" y="505"/>
                    <a:pt x="5571010" y="505"/>
                  </a:cubicBezTo>
                  <a:close/>
                  <a:moveTo>
                    <a:pt x="1423416" y="0"/>
                  </a:moveTo>
                  <a:cubicBezTo>
                    <a:pt x="1430483" y="0"/>
                    <a:pt x="1436457" y="1851"/>
                    <a:pt x="1441337" y="5553"/>
                  </a:cubicBezTo>
                  <a:cubicBezTo>
                    <a:pt x="1446217" y="9255"/>
                    <a:pt x="1450508" y="14303"/>
                    <a:pt x="1454210" y="20698"/>
                  </a:cubicBezTo>
                  <a:lnTo>
                    <a:pt x="1665732" y="372056"/>
                  </a:lnTo>
                  <a:lnTo>
                    <a:pt x="1588494" y="372056"/>
                  </a:lnTo>
                  <a:lnTo>
                    <a:pt x="1533468" y="279673"/>
                  </a:lnTo>
                  <a:lnTo>
                    <a:pt x="1359808" y="279673"/>
                  </a:lnTo>
                  <a:lnTo>
                    <a:pt x="1390098" y="227676"/>
                  </a:lnTo>
                  <a:lnTo>
                    <a:pt x="1502673" y="227676"/>
                  </a:lnTo>
                  <a:lnTo>
                    <a:pt x="1420892" y="90364"/>
                  </a:lnTo>
                  <a:lnTo>
                    <a:pt x="1254300" y="372056"/>
                  </a:lnTo>
                  <a:lnTo>
                    <a:pt x="1181100" y="372056"/>
                  </a:lnTo>
                  <a:lnTo>
                    <a:pt x="1392117" y="20698"/>
                  </a:lnTo>
                  <a:cubicBezTo>
                    <a:pt x="1395819" y="14303"/>
                    <a:pt x="1400194" y="9255"/>
                    <a:pt x="1405242" y="5553"/>
                  </a:cubicBezTo>
                  <a:cubicBezTo>
                    <a:pt x="1410291" y="1851"/>
                    <a:pt x="1416348" y="0"/>
                    <a:pt x="14234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4000" dirty="0">
                <a:gradFill>
                  <a:gsLst>
                    <a:gs pos="0">
                      <a:srgbClr val="FE813A"/>
                    </a:gs>
                    <a:gs pos="100000">
                      <a:srgbClr val="FFAF48"/>
                    </a:gs>
                  </a:gsLst>
                  <a:lin ang="0" scaled="0"/>
                </a:gradFill>
              </a:endParaRPr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A8B723C2-E879-52C2-E577-F49A9C607AF9}"/>
                </a:ext>
              </a:extLst>
            </p:cNvPr>
            <p:cNvSpPr/>
            <p:nvPr/>
          </p:nvSpPr>
          <p:spPr>
            <a:xfrm>
              <a:off x="1037105" y="3249674"/>
              <a:ext cx="5335352" cy="986200"/>
            </a:xfrm>
            <a:custGeom>
              <a:avLst/>
              <a:gdLst/>
              <a:ahLst/>
              <a:cxnLst/>
              <a:rect l="l" t="t" r="r" b="b"/>
              <a:pathLst>
                <a:path w="5335352" h="986200">
                  <a:moveTo>
                    <a:pt x="4056564" y="768115"/>
                  </a:moveTo>
                  <a:lnTo>
                    <a:pt x="4260008" y="768115"/>
                  </a:lnTo>
                  <a:lnTo>
                    <a:pt x="4260008" y="822132"/>
                  </a:lnTo>
                  <a:lnTo>
                    <a:pt x="4056564" y="822132"/>
                  </a:lnTo>
                  <a:close/>
                  <a:moveTo>
                    <a:pt x="494214" y="768115"/>
                  </a:moveTo>
                  <a:lnTo>
                    <a:pt x="697659" y="768115"/>
                  </a:lnTo>
                  <a:lnTo>
                    <a:pt x="697659" y="822132"/>
                  </a:lnTo>
                  <a:lnTo>
                    <a:pt x="494214" y="822132"/>
                  </a:lnTo>
                  <a:close/>
                  <a:moveTo>
                    <a:pt x="3046809" y="678761"/>
                  </a:moveTo>
                  <a:cubicBezTo>
                    <a:pt x="3030318" y="678761"/>
                    <a:pt x="3015089" y="681706"/>
                    <a:pt x="3001123" y="687596"/>
                  </a:cubicBezTo>
                  <a:cubicBezTo>
                    <a:pt x="2987156" y="693485"/>
                    <a:pt x="2975124" y="701647"/>
                    <a:pt x="2965027" y="712080"/>
                  </a:cubicBezTo>
                  <a:cubicBezTo>
                    <a:pt x="2954931" y="722513"/>
                    <a:pt x="2947022" y="734965"/>
                    <a:pt x="2941301" y="749437"/>
                  </a:cubicBezTo>
                  <a:cubicBezTo>
                    <a:pt x="2935579" y="763908"/>
                    <a:pt x="2932719" y="779894"/>
                    <a:pt x="2932719" y="797395"/>
                  </a:cubicBezTo>
                  <a:cubicBezTo>
                    <a:pt x="2932719" y="814559"/>
                    <a:pt x="2935579" y="830545"/>
                    <a:pt x="2941301" y="845353"/>
                  </a:cubicBezTo>
                  <a:cubicBezTo>
                    <a:pt x="2947022" y="860162"/>
                    <a:pt x="2954931" y="872866"/>
                    <a:pt x="2965027" y="883468"/>
                  </a:cubicBezTo>
                  <a:cubicBezTo>
                    <a:pt x="2975124" y="894069"/>
                    <a:pt x="2987155" y="902399"/>
                    <a:pt x="3001123" y="908457"/>
                  </a:cubicBezTo>
                  <a:cubicBezTo>
                    <a:pt x="3015089" y="914515"/>
                    <a:pt x="3030318" y="917543"/>
                    <a:pt x="3046809" y="917543"/>
                  </a:cubicBezTo>
                  <a:lnTo>
                    <a:pt x="3136163" y="917543"/>
                  </a:lnTo>
                  <a:cubicBezTo>
                    <a:pt x="3152991" y="917543"/>
                    <a:pt x="3168472" y="914515"/>
                    <a:pt x="3182607" y="908457"/>
                  </a:cubicBezTo>
                  <a:cubicBezTo>
                    <a:pt x="3196742" y="902399"/>
                    <a:pt x="3208942" y="894069"/>
                    <a:pt x="3219207" y="883468"/>
                  </a:cubicBezTo>
                  <a:cubicBezTo>
                    <a:pt x="3229472" y="872866"/>
                    <a:pt x="3237465" y="860162"/>
                    <a:pt x="3243186" y="845353"/>
                  </a:cubicBezTo>
                  <a:cubicBezTo>
                    <a:pt x="3248907" y="830545"/>
                    <a:pt x="3251768" y="814559"/>
                    <a:pt x="3251768" y="797395"/>
                  </a:cubicBezTo>
                  <a:cubicBezTo>
                    <a:pt x="3251768" y="780231"/>
                    <a:pt x="3248907" y="764329"/>
                    <a:pt x="3243186" y="749689"/>
                  </a:cubicBezTo>
                  <a:cubicBezTo>
                    <a:pt x="3237465" y="735049"/>
                    <a:pt x="3229471" y="722513"/>
                    <a:pt x="3219207" y="712080"/>
                  </a:cubicBezTo>
                  <a:cubicBezTo>
                    <a:pt x="3208942" y="701647"/>
                    <a:pt x="3196742" y="693485"/>
                    <a:pt x="3182607" y="687596"/>
                  </a:cubicBezTo>
                  <a:cubicBezTo>
                    <a:pt x="3168472" y="681706"/>
                    <a:pt x="3152990" y="678761"/>
                    <a:pt x="3136163" y="678761"/>
                  </a:cubicBezTo>
                  <a:close/>
                  <a:moveTo>
                    <a:pt x="2208609" y="678761"/>
                  </a:moveTo>
                  <a:cubicBezTo>
                    <a:pt x="2192118" y="678761"/>
                    <a:pt x="2176890" y="681706"/>
                    <a:pt x="2162922" y="687596"/>
                  </a:cubicBezTo>
                  <a:cubicBezTo>
                    <a:pt x="2148956" y="693485"/>
                    <a:pt x="2136924" y="701647"/>
                    <a:pt x="2126827" y="712080"/>
                  </a:cubicBezTo>
                  <a:cubicBezTo>
                    <a:pt x="2116731" y="722513"/>
                    <a:pt x="2108822" y="734965"/>
                    <a:pt x="2103101" y="749437"/>
                  </a:cubicBezTo>
                  <a:cubicBezTo>
                    <a:pt x="2097379" y="763908"/>
                    <a:pt x="2094519" y="779894"/>
                    <a:pt x="2094519" y="797395"/>
                  </a:cubicBezTo>
                  <a:cubicBezTo>
                    <a:pt x="2094519" y="814559"/>
                    <a:pt x="2097379" y="830545"/>
                    <a:pt x="2103101" y="845353"/>
                  </a:cubicBezTo>
                  <a:cubicBezTo>
                    <a:pt x="2108822" y="860162"/>
                    <a:pt x="2116731" y="872866"/>
                    <a:pt x="2126827" y="883468"/>
                  </a:cubicBezTo>
                  <a:cubicBezTo>
                    <a:pt x="2136924" y="894069"/>
                    <a:pt x="2148956" y="902399"/>
                    <a:pt x="2162922" y="908457"/>
                  </a:cubicBezTo>
                  <a:cubicBezTo>
                    <a:pt x="2176890" y="914515"/>
                    <a:pt x="2192118" y="917543"/>
                    <a:pt x="2208609" y="917543"/>
                  </a:cubicBezTo>
                  <a:lnTo>
                    <a:pt x="2297963" y="917543"/>
                  </a:lnTo>
                  <a:cubicBezTo>
                    <a:pt x="2314791" y="917543"/>
                    <a:pt x="2330272" y="914515"/>
                    <a:pt x="2344407" y="908457"/>
                  </a:cubicBezTo>
                  <a:cubicBezTo>
                    <a:pt x="2358542" y="902399"/>
                    <a:pt x="2370742" y="894069"/>
                    <a:pt x="2381007" y="883468"/>
                  </a:cubicBezTo>
                  <a:cubicBezTo>
                    <a:pt x="2391272" y="872866"/>
                    <a:pt x="2399265" y="860162"/>
                    <a:pt x="2404986" y="845353"/>
                  </a:cubicBezTo>
                  <a:cubicBezTo>
                    <a:pt x="2410707" y="830545"/>
                    <a:pt x="2413568" y="814559"/>
                    <a:pt x="2413568" y="797395"/>
                  </a:cubicBezTo>
                  <a:cubicBezTo>
                    <a:pt x="2413568" y="780231"/>
                    <a:pt x="2410707" y="764329"/>
                    <a:pt x="2404986" y="749689"/>
                  </a:cubicBezTo>
                  <a:cubicBezTo>
                    <a:pt x="2399265" y="735049"/>
                    <a:pt x="2391272" y="722513"/>
                    <a:pt x="2381007" y="712080"/>
                  </a:cubicBezTo>
                  <a:cubicBezTo>
                    <a:pt x="2370742" y="701647"/>
                    <a:pt x="2358542" y="693485"/>
                    <a:pt x="2344407" y="687596"/>
                  </a:cubicBezTo>
                  <a:cubicBezTo>
                    <a:pt x="2330272" y="681706"/>
                    <a:pt x="2314791" y="678761"/>
                    <a:pt x="2297963" y="678761"/>
                  </a:cubicBezTo>
                  <a:close/>
                  <a:moveTo>
                    <a:pt x="4434535" y="614648"/>
                  </a:moveTo>
                  <a:lnTo>
                    <a:pt x="4698054" y="614648"/>
                  </a:lnTo>
                  <a:lnTo>
                    <a:pt x="4698054" y="678761"/>
                  </a:lnTo>
                  <a:lnTo>
                    <a:pt x="4434535" y="678761"/>
                  </a:lnTo>
                  <a:cubicBezTo>
                    <a:pt x="4419727" y="678761"/>
                    <a:pt x="4408284" y="682716"/>
                    <a:pt x="4400207" y="690625"/>
                  </a:cubicBezTo>
                  <a:cubicBezTo>
                    <a:pt x="4392130" y="698534"/>
                    <a:pt x="4388091" y="709556"/>
                    <a:pt x="4388091" y="723691"/>
                  </a:cubicBezTo>
                  <a:cubicBezTo>
                    <a:pt x="4388091" y="737826"/>
                    <a:pt x="4392214" y="748764"/>
                    <a:pt x="4400459" y="756504"/>
                  </a:cubicBezTo>
                  <a:cubicBezTo>
                    <a:pt x="4408705" y="764245"/>
                    <a:pt x="4419895" y="768115"/>
                    <a:pt x="4434030" y="768115"/>
                  </a:cubicBezTo>
                  <a:lnTo>
                    <a:pt x="4602137" y="768115"/>
                  </a:lnTo>
                  <a:cubicBezTo>
                    <a:pt x="4639494" y="768115"/>
                    <a:pt x="4667848" y="776866"/>
                    <a:pt x="4687200" y="794366"/>
                  </a:cubicBezTo>
                  <a:cubicBezTo>
                    <a:pt x="4706551" y="811867"/>
                    <a:pt x="4716227" y="838454"/>
                    <a:pt x="4716227" y="874128"/>
                  </a:cubicBezTo>
                  <a:cubicBezTo>
                    <a:pt x="4716227" y="889610"/>
                    <a:pt x="4713871" y="903913"/>
                    <a:pt x="4709160" y="917039"/>
                  </a:cubicBezTo>
                  <a:cubicBezTo>
                    <a:pt x="4704448" y="930164"/>
                    <a:pt x="4697381" y="941523"/>
                    <a:pt x="4687957" y="951114"/>
                  </a:cubicBezTo>
                  <a:cubicBezTo>
                    <a:pt x="4678533" y="960706"/>
                    <a:pt x="4666670" y="968194"/>
                    <a:pt x="4652367" y="973579"/>
                  </a:cubicBezTo>
                  <a:cubicBezTo>
                    <a:pt x="4638064" y="978964"/>
                    <a:pt x="4621320" y="981656"/>
                    <a:pt x="4602137" y="981656"/>
                  </a:cubicBezTo>
                  <a:lnTo>
                    <a:pt x="4327007" y="981656"/>
                  </a:lnTo>
                  <a:lnTo>
                    <a:pt x="4327007" y="917543"/>
                  </a:lnTo>
                  <a:lnTo>
                    <a:pt x="4602137" y="917543"/>
                  </a:lnTo>
                  <a:cubicBezTo>
                    <a:pt x="4619301" y="917543"/>
                    <a:pt x="4632511" y="913168"/>
                    <a:pt x="4641766" y="904418"/>
                  </a:cubicBezTo>
                  <a:cubicBezTo>
                    <a:pt x="4651021" y="895668"/>
                    <a:pt x="4655648" y="884057"/>
                    <a:pt x="4655648" y="869585"/>
                  </a:cubicBezTo>
                  <a:cubicBezTo>
                    <a:pt x="4655648" y="853767"/>
                    <a:pt x="4651021" y="841904"/>
                    <a:pt x="4641766" y="833995"/>
                  </a:cubicBezTo>
                  <a:cubicBezTo>
                    <a:pt x="4632511" y="826086"/>
                    <a:pt x="4619301" y="822132"/>
                    <a:pt x="4602137" y="822132"/>
                  </a:cubicBezTo>
                  <a:lnTo>
                    <a:pt x="4433525" y="822132"/>
                  </a:lnTo>
                  <a:cubicBezTo>
                    <a:pt x="4416361" y="822132"/>
                    <a:pt x="4400796" y="819523"/>
                    <a:pt x="4386829" y="814307"/>
                  </a:cubicBezTo>
                  <a:cubicBezTo>
                    <a:pt x="4372862" y="809090"/>
                    <a:pt x="4361083" y="801854"/>
                    <a:pt x="4351491" y="792599"/>
                  </a:cubicBezTo>
                  <a:cubicBezTo>
                    <a:pt x="4341900" y="783344"/>
                    <a:pt x="4334495" y="772322"/>
                    <a:pt x="4329279" y="759533"/>
                  </a:cubicBezTo>
                  <a:cubicBezTo>
                    <a:pt x="4324063" y="746744"/>
                    <a:pt x="4321454" y="732778"/>
                    <a:pt x="4321454" y="717633"/>
                  </a:cubicBezTo>
                  <a:cubicBezTo>
                    <a:pt x="4321454" y="702825"/>
                    <a:pt x="4323894" y="689110"/>
                    <a:pt x="4328774" y="676490"/>
                  </a:cubicBezTo>
                  <a:cubicBezTo>
                    <a:pt x="4333654" y="663869"/>
                    <a:pt x="4340890" y="653015"/>
                    <a:pt x="4350482" y="643928"/>
                  </a:cubicBezTo>
                  <a:cubicBezTo>
                    <a:pt x="4360073" y="634841"/>
                    <a:pt x="4371937" y="627690"/>
                    <a:pt x="4386072" y="622473"/>
                  </a:cubicBezTo>
                  <a:cubicBezTo>
                    <a:pt x="4400207" y="617257"/>
                    <a:pt x="4416361" y="614648"/>
                    <a:pt x="4434535" y="614648"/>
                  </a:cubicBezTo>
                  <a:close/>
                  <a:moveTo>
                    <a:pt x="3946007" y="614648"/>
                  </a:moveTo>
                  <a:lnTo>
                    <a:pt x="4273639" y="614648"/>
                  </a:lnTo>
                  <a:lnTo>
                    <a:pt x="4273639" y="678761"/>
                  </a:lnTo>
                  <a:lnTo>
                    <a:pt x="4009615" y="678761"/>
                  </a:lnTo>
                  <a:lnTo>
                    <a:pt x="4009615" y="917543"/>
                  </a:lnTo>
                  <a:lnTo>
                    <a:pt x="4274144" y="917543"/>
                  </a:lnTo>
                  <a:lnTo>
                    <a:pt x="4274144" y="981656"/>
                  </a:lnTo>
                  <a:lnTo>
                    <a:pt x="3946007" y="981656"/>
                  </a:lnTo>
                  <a:close/>
                  <a:moveTo>
                    <a:pt x="3816191" y="614648"/>
                  </a:moveTo>
                  <a:lnTo>
                    <a:pt x="3880304" y="614648"/>
                  </a:lnTo>
                  <a:lnTo>
                    <a:pt x="3880304" y="981656"/>
                  </a:lnTo>
                  <a:lnTo>
                    <a:pt x="3816191" y="981656"/>
                  </a:lnTo>
                  <a:close/>
                  <a:moveTo>
                    <a:pt x="3532584" y="614648"/>
                  </a:moveTo>
                  <a:lnTo>
                    <a:pt x="3731485" y="614648"/>
                  </a:lnTo>
                  <a:lnTo>
                    <a:pt x="3731485" y="678761"/>
                  </a:lnTo>
                  <a:lnTo>
                    <a:pt x="3532584" y="678761"/>
                  </a:lnTo>
                  <a:cubicBezTo>
                    <a:pt x="3516093" y="678761"/>
                    <a:pt x="3500864" y="681706"/>
                    <a:pt x="3486898" y="687596"/>
                  </a:cubicBezTo>
                  <a:cubicBezTo>
                    <a:pt x="3472931" y="693485"/>
                    <a:pt x="3460899" y="701647"/>
                    <a:pt x="3450802" y="712080"/>
                  </a:cubicBezTo>
                  <a:cubicBezTo>
                    <a:pt x="3440706" y="722513"/>
                    <a:pt x="3432797" y="734965"/>
                    <a:pt x="3427076" y="749437"/>
                  </a:cubicBezTo>
                  <a:cubicBezTo>
                    <a:pt x="3421354" y="763908"/>
                    <a:pt x="3418494" y="779894"/>
                    <a:pt x="3418494" y="797395"/>
                  </a:cubicBezTo>
                  <a:cubicBezTo>
                    <a:pt x="3418494" y="814559"/>
                    <a:pt x="3421354" y="830545"/>
                    <a:pt x="3427076" y="845353"/>
                  </a:cubicBezTo>
                  <a:cubicBezTo>
                    <a:pt x="3432797" y="860162"/>
                    <a:pt x="3440706" y="872866"/>
                    <a:pt x="3450802" y="883468"/>
                  </a:cubicBezTo>
                  <a:cubicBezTo>
                    <a:pt x="3460899" y="894069"/>
                    <a:pt x="3472930" y="902399"/>
                    <a:pt x="3486898" y="908457"/>
                  </a:cubicBezTo>
                  <a:cubicBezTo>
                    <a:pt x="3500864" y="914515"/>
                    <a:pt x="3516093" y="917543"/>
                    <a:pt x="3532584" y="917543"/>
                  </a:cubicBezTo>
                  <a:lnTo>
                    <a:pt x="3689585" y="917543"/>
                  </a:lnTo>
                  <a:lnTo>
                    <a:pt x="3689585" y="822132"/>
                  </a:lnTo>
                  <a:lnTo>
                    <a:pt x="3524002" y="822132"/>
                  </a:lnTo>
                  <a:lnTo>
                    <a:pt x="3524002" y="768115"/>
                  </a:lnTo>
                  <a:lnTo>
                    <a:pt x="3754202" y="768115"/>
                  </a:lnTo>
                  <a:lnTo>
                    <a:pt x="3754202" y="981656"/>
                  </a:lnTo>
                  <a:lnTo>
                    <a:pt x="3532584" y="981656"/>
                  </a:lnTo>
                  <a:cubicBezTo>
                    <a:pt x="3507007" y="981656"/>
                    <a:pt x="3483364" y="976860"/>
                    <a:pt x="3461656" y="967269"/>
                  </a:cubicBezTo>
                  <a:cubicBezTo>
                    <a:pt x="3439949" y="957677"/>
                    <a:pt x="3421102" y="944552"/>
                    <a:pt x="3405116" y="927892"/>
                  </a:cubicBezTo>
                  <a:cubicBezTo>
                    <a:pt x="3389130" y="911233"/>
                    <a:pt x="3376677" y="891461"/>
                    <a:pt x="3367759" y="868575"/>
                  </a:cubicBezTo>
                  <a:cubicBezTo>
                    <a:pt x="3358840" y="845690"/>
                    <a:pt x="3354381" y="820954"/>
                    <a:pt x="3354381" y="794366"/>
                  </a:cubicBezTo>
                  <a:cubicBezTo>
                    <a:pt x="3354381" y="767442"/>
                    <a:pt x="3358840" y="742874"/>
                    <a:pt x="3367759" y="720662"/>
                  </a:cubicBezTo>
                  <a:cubicBezTo>
                    <a:pt x="3376677" y="698449"/>
                    <a:pt x="3389129" y="679518"/>
                    <a:pt x="3405116" y="663869"/>
                  </a:cubicBezTo>
                  <a:cubicBezTo>
                    <a:pt x="3421102" y="648219"/>
                    <a:pt x="3439949" y="636103"/>
                    <a:pt x="3461656" y="627521"/>
                  </a:cubicBezTo>
                  <a:cubicBezTo>
                    <a:pt x="3483364" y="618939"/>
                    <a:pt x="3507006" y="614648"/>
                    <a:pt x="3532584" y="614648"/>
                  </a:cubicBezTo>
                  <a:close/>
                  <a:moveTo>
                    <a:pt x="3046809" y="614648"/>
                  </a:moveTo>
                  <a:lnTo>
                    <a:pt x="3136163" y="614648"/>
                  </a:lnTo>
                  <a:cubicBezTo>
                    <a:pt x="3162751" y="614648"/>
                    <a:pt x="3187066" y="619024"/>
                    <a:pt x="3209110" y="627774"/>
                  </a:cubicBezTo>
                  <a:cubicBezTo>
                    <a:pt x="3231154" y="636524"/>
                    <a:pt x="3250085" y="648808"/>
                    <a:pt x="3265903" y="664626"/>
                  </a:cubicBezTo>
                  <a:cubicBezTo>
                    <a:pt x="3281721" y="680444"/>
                    <a:pt x="3294005" y="699375"/>
                    <a:pt x="3302755" y="721419"/>
                  </a:cubicBezTo>
                  <a:cubicBezTo>
                    <a:pt x="3311506" y="743463"/>
                    <a:pt x="3315881" y="767779"/>
                    <a:pt x="3315881" y="794366"/>
                  </a:cubicBezTo>
                  <a:cubicBezTo>
                    <a:pt x="3315881" y="820954"/>
                    <a:pt x="3311421" y="845690"/>
                    <a:pt x="3302503" y="868575"/>
                  </a:cubicBezTo>
                  <a:cubicBezTo>
                    <a:pt x="3293584" y="891461"/>
                    <a:pt x="3281132" y="911233"/>
                    <a:pt x="3265146" y="927892"/>
                  </a:cubicBezTo>
                  <a:cubicBezTo>
                    <a:pt x="3249160" y="944552"/>
                    <a:pt x="3230229" y="957677"/>
                    <a:pt x="3208353" y="967269"/>
                  </a:cubicBezTo>
                  <a:cubicBezTo>
                    <a:pt x="3186477" y="976860"/>
                    <a:pt x="3162414" y="981656"/>
                    <a:pt x="3136163" y="981656"/>
                  </a:cubicBezTo>
                  <a:lnTo>
                    <a:pt x="3046809" y="981656"/>
                  </a:lnTo>
                  <a:cubicBezTo>
                    <a:pt x="3021232" y="981656"/>
                    <a:pt x="2997589" y="976860"/>
                    <a:pt x="2975881" y="967269"/>
                  </a:cubicBezTo>
                  <a:cubicBezTo>
                    <a:pt x="2954174" y="957677"/>
                    <a:pt x="2935327" y="944552"/>
                    <a:pt x="2919341" y="927892"/>
                  </a:cubicBezTo>
                  <a:cubicBezTo>
                    <a:pt x="2903355" y="911233"/>
                    <a:pt x="2890902" y="891461"/>
                    <a:pt x="2881984" y="868575"/>
                  </a:cubicBezTo>
                  <a:cubicBezTo>
                    <a:pt x="2873065" y="845690"/>
                    <a:pt x="2868606" y="820954"/>
                    <a:pt x="2868606" y="794366"/>
                  </a:cubicBezTo>
                  <a:cubicBezTo>
                    <a:pt x="2868606" y="767442"/>
                    <a:pt x="2873065" y="742874"/>
                    <a:pt x="2881984" y="720662"/>
                  </a:cubicBezTo>
                  <a:cubicBezTo>
                    <a:pt x="2890902" y="698449"/>
                    <a:pt x="2903354" y="679518"/>
                    <a:pt x="2919341" y="663869"/>
                  </a:cubicBezTo>
                  <a:cubicBezTo>
                    <a:pt x="2935327" y="648219"/>
                    <a:pt x="2954174" y="636103"/>
                    <a:pt x="2975881" y="627521"/>
                  </a:cubicBezTo>
                  <a:cubicBezTo>
                    <a:pt x="2997589" y="618939"/>
                    <a:pt x="3021231" y="614648"/>
                    <a:pt x="3046809" y="614648"/>
                  </a:cubicBezTo>
                  <a:close/>
                  <a:moveTo>
                    <a:pt x="2526782" y="614648"/>
                  </a:moveTo>
                  <a:lnTo>
                    <a:pt x="2590895" y="614648"/>
                  </a:lnTo>
                  <a:lnTo>
                    <a:pt x="2590895" y="917543"/>
                  </a:lnTo>
                  <a:lnTo>
                    <a:pt x="2837754" y="917543"/>
                  </a:lnTo>
                  <a:lnTo>
                    <a:pt x="2837754" y="981656"/>
                  </a:lnTo>
                  <a:lnTo>
                    <a:pt x="2526782" y="981656"/>
                  </a:lnTo>
                  <a:close/>
                  <a:moveTo>
                    <a:pt x="2208609" y="614648"/>
                  </a:moveTo>
                  <a:lnTo>
                    <a:pt x="2297963" y="614648"/>
                  </a:lnTo>
                  <a:cubicBezTo>
                    <a:pt x="2324551" y="614648"/>
                    <a:pt x="2348866" y="619024"/>
                    <a:pt x="2370911" y="627774"/>
                  </a:cubicBezTo>
                  <a:cubicBezTo>
                    <a:pt x="2392954" y="636524"/>
                    <a:pt x="2411885" y="648808"/>
                    <a:pt x="2427703" y="664626"/>
                  </a:cubicBezTo>
                  <a:cubicBezTo>
                    <a:pt x="2443521" y="680444"/>
                    <a:pt x="2455805" y="699375"/>
                    <a:pt x="2464555" y="721419"/>
                  </a:cubicBezTo>
                  <a:cubicBezTo>
                    <a:pt x="2473306" y="743463"/>
                    <a:pt x="2477681" y="767779"/>
                    <a:pt x="2477681" y="794366"/>
                  </a:cubicBezTo>
                  <a:cubicBezTo>
                    <a:pt x="2477681" y="820954"/>
                    <a:pt x="2473222" y="845690"/>
                    <a:pt x="2464303" y="868575"/>
                  </a:cubicBezTo>
                  <a:cubicBezTo>
                    <a:pt x="2455384" y="891461"/>
                    <a:pt x="2442932" y="911233"/>
                    <a:pt x="2426946" y="927892"/>
                  </a:cubicBezTo>
                  <a:cubicBezTo>
                    <a:pt x="2410960" y="944552"/>
                    <a:pt x="2392029" y="957677"/>
                    <a:pt x="2370153" y="967269"/>
                  </a:cubicBezTo>
                  <a:cubicBezTo>
                    <a:pt x="2348277" y="976860"/>
                    <a:pt x="2324214" y="981656"/>
                    <a:pt x="2297963" y="981656"/>
                  </a:cubicBezTo>
                  <a:lnTo>
                    <a:pt x="2208609" y="981656"/>
                  </a:lnTo>
                  <a:cubicBezTo>
                    <a:pt x="2183032" y="981656"/>
                    <a:pt x="2159389" y="976860"/>
                    <a:pt x="2137681" y="967269"/>
                  </a:cubicBezTo>
                  <a:cubicBezTo>
                    <a:pt x="2115974" y="957677"/>
                    <a:pt x="2097127" y="944552"/>
                    <a:pt x="2081141" y="927892"/>
                  </a:cubicBezTo>
                  <a:cubicBezTo>
                    <a:pt x="2065155" y="911233"/>
                    <a:pt x="2052702" y="891461"/>
                    <a:pt x="2043784" y="868575"/>
                  </a:cubicBezTo>
                  <a:cubicBezTo>
                    <a:pt x="2034866" y="845690"/>
                    <a:pt x="2030406" y="820954"/>
                    <a:pt x="2030406" y="794366"/>
                  </a:cubicBezTo>
                  <a:cubicBezTo>
                    <a:pt x="2030406" y="767442"/>
                    <a:pt x="2034866" y="742874"/>
                    <a:pt x="2043784" y="720662"/>
                  </a:cubicBezTo>
                  <a:cubicBezTo>
                    <a:pt x="2052702" y="698449"/>
                    <a:pt x="2065155" y="679518"/>
                    <a:pt x="2081141" y="663869"/>
                  </a:cubicBezTo>
                  <a:cubicBezTo>
                    <a:pt x="2097127" y="648219"/>
                    <a:pt x="2115974" y="636103"/>
                    <a:pt x="2137681" y="627521"/>
                  </a:cubicBezTo>
                  <a:cubicBezTo>
                    <a:pt x="2159389" y="618939"/>
                    <a:pt x="2183032" y="614648"/>
                    <a:pt x="2208609" y="614648"/>
                  </a:cubicBezTo>
                  <a:close/>
                  <a:moveTo>
                    <a:pt x="1479080" y="614648"/>
                  </a:moveTo>
                  <a:lnTo>
                    <a:pt x="1543193" y="614648"/>
                  </a:lnTo>
                  <a:lnTo>
                    <a:pt x="1543193" y="983171"/>
                  </a:lnTo>
                  <a:lnTo>
                    <a:pt x="1479080" y="983171"/>
                  </a:lnTo>
                  <a:lnTo>
                    <a:pt x="1479080" y="823646"/>
                  </a:lnTo>
                  <a:lnTo>
                    <a:pt x="1294314" y="823646"/>
                  </a:lnTo>
                  <a:lnTo>
                    <a:pt x="1294314" y="766601"/>
                  </a:lnTo>
                  <a:lnTo>
                    <a:pt x="1479080" y="766601"/>
                  </a:lnTo>
                  <a:close/>
                  <a:moveTo>
                    <a:pt x="1183757" y="614648"/>
                  </a:moveTo>
                  <a:lnTo>
                    <a:pt x="1247870" y="614648"/>
                  </a:lnTo>
                  <a:lnTo>
                    <a:pt x="1247870" y="983171"/>
                  </a:lnTo>
                  <a:lnTo>
                    <a:pt x="1183757" y="983171"/>
                  </a:lnTo>
                  <a:close/>
                  <a:moveTo>
                    <a:pt x="932259" y="614648"/>
                  </a:moveTo>
                  <a:lnTo>
                    <a:pt x="1131160" y="614648"/>
                  </a:lnTo>
                  <a:lnTo>
                    <a:pt x="1131160" y="678761"/>
                  </a:lnTo>
                  <a:lnTo>
                    <a:pt x="932259" y="678761"/>
                  </a:lnTo>
                  <a:cubicBezTo>
                    <a:pt x="915768" y="678761"/>
                    <a:pt x="900539" y="681706"/>
                    <a:pt x="886572" y="687596"/>
                  </a:cubicBezTo>
                  <a:cubicBezTo>
                    <a:pt x="872606" y="693485"/>
                    <a:pt x="860574" y="701647"/>
                    <a:pt x="850477" y="712080"/>
                  </a:cubicBezTo>
                  <a:cubicBezTo>
                    <a:pt x="840381" y="722513"/>
                    <a:pt x="832472" y="734965"/>
                    <a:pt x="826751" y="749437"/>
                  </a:cubicBezTo>
                  <a:cubicBezTo>
                    <a:pt x="821029" y="763908"/>
                    <a:pt x="818169" y="779894"/>
                    <a:pt x="818169" y="797395"/>
                  </a:cubicBezTo>
                  <a:cubicBezTo>
                    <a:pt x="818169" y="814559"/>
                    <a:pt x="821029" y="830545"/>
                    <a:pt x="826751" y="845353"/>
                  </a:cubicBezTo>
                  <a:cubicBezTo>
                    <a:pt x="832472" y="860162"/>
                    <a:pt x="840381" y="872866"/>
                    <a:pt x="850477" y="883468"/>
                  </a:cubicBezTo>
                  <a:cubicBezTo>
                    <a:pt x="860574" y="894069"/>
                    <a:pt x="872606" y="902399"/>
                    <a:pt x="886572" y="908457"/>
                  </a:cubicBezTo>
                  <a:cubicBezTo>
                    <a:pt x="900539" y="914515"/>
                    <a:pt x="915768" y="917543"/>
                    <a:pt x="932259" y="917543"/>
                  </a:cubicBezTo>
                  <a:lnTo>
                    <a:pt x="1131160" y="917543"/>
                  </a:lnTo>
                  <a:lnTo>
                    <a:pt x="1131160" y="981656"/>
                  </a:lnTo>
                  <a:lnTo>
                    <a:pt x="932259" y="981656"/>
                  </a:lnTo>
                  <a:cubicBezTo>
                    <a:pt x="906681" y="981656"/>
                    <a:pt x="883039" y="976860"/>
                    <a:pt x="861331" y="967269"/>
                  </a:cubicBezTo>
                  <a:cubicBezTo>
                    <a:pt x="839624" y="957677"/>
                    <a:pt x="820777" y="944552"/>
                    <a:pt x="804791" y="927892"/>
                  </a:cubicBezTo>
                  <a:cubicBezTo>
                    <a:pt x="788805" y="911233"/>
                    <a:pt x="776352" y="891461"/>
                    <a:pt x="767434" y="868575"/>
                  </a:cubicBezTo>
                  <a:cubicBezTo>
                    <a:pt x="758515" y="845690"/>
                    <a:pt x="754056" y="820954"/>
                    <a:pt x="754056" y="794366"/>
                  </a:cubicBezTo>
                  <a:cubicBezTo>
                    <a:pt x="754056" y="767442"/>
                    <a:pt x="758515" y="742874"/>
                    <a:pt x="767434" y="720662"/>
                  </a:cubicBezTo>
                  <a:cubicBezTo>
                    <a:pt x="776352" y="698449"/>
                    <a:pt x="788805" y="679518"/>
                    <a:pt x="804791" y="663869"/>
                  </a:cubicBezTo>
                  <a:cubicBezTo>
                    <a:pt x="820777" y="648219"/>
                    <a:pt x="839624" y="636103"/>
                    <a:pt x="861331" y="627521"/>
                  </a:cubicBezTo>
                  <a:cubicBezTo>
                    <a:pt x="883039" y="618939"/>
                    <a:pt x="906681" y="614648"/>
                    <a:pt x="932259" y="614648"/>
                  </a:cubicBezTo>
                  <a:close/>
                  <a:moveTo>
                    <a:pt x="383657" y="614648"/>
                  </a:moveTo>
                  <a:lnTo>
                    <a:pt x="711289" y="614648"/>
                  </a:lnTo>
                  <a:lnTo>
                    <a:pt x="711289" y="678761"/>
                  </a:lnTo>
                  <a:lnTo>
                    <a:pt x="447265" y="678761"/>
                  </a:lnTo>
                  <a:lnTo>
                    <a:pt x="447265" y="917543"/>
                  </a:lnTo>
                  <a:lnTo>
                    <a:pt x="711794" y="917543"/>
                  </a:lnTo>
                  <a:lnTo>
                    <a:pt x="711794" y="981656"/>
                  </a:lnTo>
                  <a:lnTo>
                    <a:pt x="383657" y="981656"/>
                  </a:lnTo>
                  <a:close/>
                  <a:moveTo>
                    <a:pt x="0" y="614648"/>
                  </a:moveTo>
                  <a:lnTo>
                    <a:pt x="342776" y="614648"/>
                  </a:lnTo>
                  <a:lnTo>
                    <a:pt x="342776" y="678761"/>
                  </a:lnTo>
                  <a:lnTo>
                    <a:pt x="203444" y="678761"/>
                  </a:lnTo>
                  <a:lnTo>
                    <a:pt x="203444" y="981656"/>
                  </a:lnTo>
                  <a:lnTo>
                    <a:pt x="139331" y="981656"/>
                  </a:lnTo>
                  <a:lnTo>
                    <a:pt x="139331" y="678761"/>
                  </a:lnTo>
                  <a:lnTo>
                    <a:pt x="0" y="678761"/>
                  </a:lnTo>
                  <a:close/>
                  <a:moveTo>
                    <a:pt x="1634156" y="610105"/>
                  </a:moveTo>
                  <a:cubicBezTo>
                    <a:pt x="1638868" y="610105"/>
                    <a:pt x="1643412" y="611115"/>
                    <a:pt x="1647787" y="613134"/>
                  </a:cubicBezTo>
                  <a:cubicBezTo>
                    <a:pt x="1652162" y="615153"/>
                    <a:pt x="1656706" y="618519"/>
                    <a:pt x="1661417" y="623230"/>
                  </a:cubicBezTo>
                  <a:lnTo>
                    <a:pt x="1920392" y="880186"/>
                  </a:lnTo>
                  <a:lnTo>
                    <a:pt x="1920392" y="611620"/>
                  </a:lnTo>
                  <a:lnTo>
                    <a:pt x="1981476" y="611620"/>
                  </a:lnTo>
                  <a:lnTo>
                    <a:pt x="1981476" y="947833"/>
                  </a:lnTo>
                  <a:cubicBezTo>
                    <a:pt x="1981476" y="959949"/>
                    <a:pt x="1978531" y="969372"/>
                    <a:pt x="1972642" y="976103"/>
                  </a:cubicBezTo>
                  <a:cubicBezTo>
                    <a:pt x="1966752" y="982834"/>
                    <a:pt x="1959095" y="986200"/>
                    <a:pt x="1949672" y="986200"/>
                  </a:cubicBezTo>
                  <a:cubicBezTo>
                    <a:pt x="1939239" y="986200"/>
                    <a:pt x="1929479" y="981656"/>
                    <a:pt x="1920392" y="972569"/>
                  </a:cubicBezTo>
                  <a:lnTo>
                    <a:pt x="1662427" y="713089"/>
                  </a:lnTo>
                  <a:lnTo>
                    <a:pt x="1662427" y="981656"/>
                  </a:lnTo>
                  <a:lnTo>
                    <a:pt x="1601343" y="981656"/>
                  </a:lnTo>
                  <a:lnTo>
                    <a:pt x="1601343" y="648472"/>
                  </a:lnTo>
                  <a:cubicBezTo>
                    <a:pt x="1601343" y="636692"/>
                    <a:pt x="1604288" y="627353"/>
                    <a:pt x="1610177" y="620454"/>
                  </a:cubicBezTo>
                  <a:cubicBezTo>
                    <a:pt x="1616067" y="613555"/>
                    <a:pt x="1624060" y="610105"/>
                    <a:pt x="1634156" y="610105"/>
                  </a:cubicBezTo>
                  <a:close/>
                  <a:moveTo>
                    <a:pt x="4228014" y="158515"/>
                  </a:moveTo>
                  <a:lnTo>
                    <a:pt x="4431459" y="158515"/>
                  </a:lnTo>
                  <a:lnTo>
                    <a:pt x="4431459" y="212531"/>
                  </a:lnTo>
                  <a:lnTo>
                    <a:pt x="4228014" y="212531"/>
                  </a:lnTo>
                  <a:close/>
                  <a:moveTo>
                    <a:pt x="2389689" y="158515"/>
                  </a:moveTo>
                  <a:lnTo>
                    <a:pt x="2593133" y="158515"/>
                  </a:lnTo>
                  <a:lnTo>
                    <a:pt x="2593133" y="212531"/>
                  </a:lnTo>
                  <a:lnTo>
                    <a:pt x="2389689" y="212531"/>
                  </a:lnTo>
                  <a:close/>
                  <a:moveTo>
                    <a:pt x="598989" y="158515"/>
                  </a:moveTo>
                  <a:lnTo>
                    <a:pt x="802434" y="158515"/>
                  </a:lnTo>
                  <a:lnTo>
                    <a:pt x="802434" y="212531"/>
                  </a:lnTo>
                  <a:lnTo>
                    <a:pt x="598989" y="212531"/>
                  </a:lnTo>
                  <a:close/>
                  <a:moveTo>
                    <a:pt x="1599009" y="69161"/>
                  </a:moveTo>
                  <a:cubicBezTo>
                    <a:pt x="1582518" y="69161"/>
                    <a:pt x="1567290" y="72106"/>
                    <a:pt x="1553323" y="77996"/>
                  </a:cubicBezTo>
                  <a:cubicBezTo>
                    <a:pt x="1539356" y="83885"/>
                    <a:pt x="1527324" y="92047"/>
                    <a:pt x="1517227" y="102480"/>
                  </a:cubicBezTo>
                  <a:cubicBezTo>
                    <a:pt x="1507131" y="112913"/>
                    <a:pt x="1499222" y="125365"/>
                    <a:pt x="1493501" y="139837"/>
                  </a:cubicBezTo>
                  <a:cubicBezTo>
                    <a:pt x="1487780" y="154308"/>
                    <a:pt x="1484919" y="170294"/>
                    <a:pt x="1484919" y="187795"/>
                  </a:cubicBezTo>
                  <a:cubicBezTo>
                    <a:pt x="1484919" y="204959"/>
                    <a:pt x="1487779" y="220945"/>
                    <a:pt x="1493501" y="235753"/>
                  </a:cubicBezTo>
                  <a:cubicBezTo>
                    <a:pt x="1499222" y="250562"/>
                    <a:pt x="1507131" y="263266"/>
                    <a:pt x="1517227" y="273868"/>
                  </a:cubicBezTo>
                  <a:cubicBezTo>
                    <a:pt x="1527324" y="284469"/>
                    <a:pt x="1539356" y="292799"/>
                    <a:pt x="1553323" y="298857"/>
                  </a:cubicBezTo>
                  <a:cubicBezTo>
                    <a:pt x="1567290" y="304914"/>
                    <a:pt x="1582518" y="307943"/>
                    <a:pt x="1599009" y="307943"/>
                  </a:cubicBezTo>
                  <a:lnTo>
                    <a:pt x="1688363" y="307943"/>
                  </a:lnTo>
                  <a:cubicBezTo>
                    <a:pt x="1705191" y="307943"/>
                    <a:pt x="1720672" y="304914"/>
                    <a:pt x="1734807" y="298857"/>
                  </a:cubicBezTo>
                  <a:cubicBezTo>
                    <a:pt x="1748942" y="292799"/>
                    <a:pt x="1761142" y="284469"/>
                    <a:pt x="1771408" y="273868"/>
                  </a:cubicBezTo>
                  <a:cubicBezTo>
                    <a:pt x="1781672" y="263266"/>
                    <a:pt x="1789665" y="250562"/>
                    <a:pt x="1795386" y="235753"/>
                  </a:cubicBezTo>
                  <a:cubicBezTo>
                    <a:pt x="1801107" y="220945"/>
                    <a:pt x="1803968" y="204959"/>
                    <a:pt x="1803968" y="187795"/>
                  </a:cubicBezTo>
                  <a:cubicBezTo>
                    <a:pt x="1803968" y="170631"/>
                    <a:pt x="1801107" y="154729"/>
                    <a:pt x="1795386" y="140089"/>
                  </a:cubicBezTo>
                  <a:cubicBezTo>
                    <a:pt x="1789665" y="125449"/>
                    <a:pt x="1781672" y="112913"/>
                    <a:pt x="1771408" y="102480"/>
                  </a:cubicBezTo>
                  <a:cubicBezTo>
                    <a:pt x="1761142" y="92047"/>
                    <a:pt x="1748942" y="83885"/>
                    <a:pt x="1734807" y="77996"/>
                  </a:cubicBezTo>
                  <a:cubicBezTo>
                    <a:pt x="1720672" y="72106"/>
                    <a:pt x="1705191" y="69161"/>
                    <a:pt x="1688363" y="69161"/>
                  </a:cubicBezTo>
                  <a:close/>
                  <a:moveTo>
                    <a:pt x="5053660" y="5048"/>
                  </a:moveTo>
                  <a:lnTo>
                    <a:pt x="5317178" y="5048"/>
                  </a:lnTo>
                  <a:lnTo>
                    <a:pt x="5317178" y="69161"/>
                  </a:lnTo>
                  <a:lnTo>
                    <a:pt x="5053660" y="69161"/>
                  </a:lnTo>
                  <a:cubicBezTo>
                    <a:pt x="5038852" y="69161"/>
                    <a:pt x="5027409" y="73116"/>
                    <a:pt x="5019331" y="81025"/>
                  </a:cubicBezTo>
                  <a:cubicBezTo>
                    <a:pt x="5011254" y="88933"/>
                    <a:pt x="5007216" y="99955"/>
                    <a:pt x="5007216" y="114091"/>
                  </a:cubicBezTo>
                  <a:cubicBezTo>
                    <a:pt x="5007216" y="128226"/>
                    <a:pt x="5011338" y="139164"/>
                    <a:pt x="5019584" y="146904"/>
                  </a:cubicBezTo>
                  <a:cubicBezTo>
                    <a:pt x="5027829" y="154645"/>
                    <a:pt x="5039020" y="158515"/>
                    <a:pt x="5053155" y="158515"/>
                  </a:cubicBezTo>
                  <a:lnTo>
                    <a:pt x="5221262" y="158515"/>
                  </a:lnTo>
                  <a:cubicBezTo>
                    <a:pt x="5258619" y="158515"/>
                    <a:pt x="5286973" y="167265"/>
                    <a:pt x="5306324" y="184766"/>
                  </a:cubicBezTo>
                  <a:cubicBezTo>
                    <a:pt x="5325676" y="202267"/>
                    <a:pt x="5335352" y="228854"/>
                    <a:pt x="5335352" y="264528"/>
                  </a:cubicBezTo>
                  <a:cubicBezTo>
                    <a:pt x="5335352" y="280010"/>
                    <a:pt x="5332997" y="294313"/>
                    <a:pt x="5328284" y="307439"/>
                  </a:cubicBezTo>
                  <a:cubicBezTo>
                    <a:pt x="5323573" y="320564"/>
                    <a:pt x="5316505" y="331923"/>
                    <a:pt x="5307082" y="341514"/>
                  </a:cubicBezTo>
                  <a:cubicBezTo>
                    <a:pt x="5297658" y="351106"/>
                    <a:pt x="5285795" y="358594"/>
                    <a:pt x="5271492" y="363979"/>
                  </a:cubicBezTo>
                  <a:cubicBezTo>
                    <a:pt x="5257188" y="369364"/>
                    <a:pt x="5240445" y="372056"/>
                    <a:pt x="5221262" y="372056"/>
                  </a:cubicBezTo>
                  <a:lnTo>
                    <a:pt x="4946132" y="372056"/>
                  </a:lnTo>
                  <a:lnTo>
                    <a:pt x="4946132" y="307943"/>
                  </a:lnTo>
                  <a:lnTo>
                    <a:pt x="5221262" y="307943"/>
                  </a:lnTo>
                  <a:cubicBezTo>
                    <a:pt x="5238426" y="307943"/>
                    <a:pt x="5251635" y="303568"/>
                    <a:pt x="5260890" y="294818"/>
                  </a:cubicBezTo>
                  <a:cubicBezTo>
                    <a:pt x="5270145" y="286068"/>
                    <a:pt x="5274773" y="274457"/>
                    <a:pt x="5274773" y="259985"/>
                  </a:cubicBezTo>
                  <a:cubicBezTo>
                    <a:pt x="5274773" y="244167"/>
                    <a:pt x="5270146" y="232304"/>
                    <a:pt x="5260890" y="224395"/>
                  </a:cubicBezTo>
                  <a:cubicBezTo>
                    <a:pt x="5251635" y="216486"/>
                    <a:pt x="5238426" y="212531"/>
                    <a:pt x="5221262" y="212531"/>
                  </a:cubicBezTo>
                  <a:lnTo>
                    <a:pt x="5052650" y="212531"/>
                  </a:lnTo>
                  <a:cubicBezTo>
                    <a:pt x="5035486" y="212531"/>
                    <a:pt x="5019920" y="209923"/>
                    <a:pt x="5005954" y="204707"/>
                  </a:cubicBezTo>
                  <a:cubicBezTo>
                    <a:pt x="4991987" y="199490"/>
                    <a:pt x="4980208" y="192254"/>
                    <a:pt x="4970616" y="182999"/>
                  </a:cubicBezTo>
                  <a:cubicBezTo>
                    <a:pt x="4961024" y="173744"/>
                    <a:pt x="4953620" y="162722"/>
                    <a:pt x="4948404" y="149933"/>
                  </a:cubicBezTo>
                  <a:cubicBezTo>
                    <a:pt x="4943187" y="137144"/>
                    <a:pt x="4940579" y="123177"/>
                    <a:pt x="4940579" y="108033"/>
                  </a:cubicBezTo>
                  <a:cubicBezTo>
                    <a:pt x="4940579" y="93225"/>
                    <a:pt x="4943019" y="79510"/>
                    <a:pt x="4947899" y="66889"/>
                  </a:cubicBezTo>
                  <a:cubicBezTo>
                    <a:pt x="4952779" y="54269"/>
                    <a:pt x="4960015" y="43415"/>
                    <a:pt x="4969606" y="34328"/>
                  </a:cubicBezTo>
                  <a:cubicBezTo>
                    <a:pt x="4979198" y="25241"/>
                    <a:pt x="4991061" y="18090"/>
                    <a:pt x="5005196" y="12873"/>
                  </a:cubicBezTo>
                  <a:cubicBezTo>
                    <a:pt x="5019331" y="7657"/>
                    <a:pt x="5035486" y="5048"/>
                    <a:pt x="5053660" y="5048"/>
                  </a:cubicBezTo>
                  <a:close/>
                  <a:moveTo>
                    <a:pt x="4605985" y="5048"/>
                  </a:moveTo>
                  <a:lnTo>
                    <a:pt x="4869503" y="5048"/>
                  </a:lnTo>
                  <a:lnTo>
                    <a:pt x="4869503" y="69161"/>
                  </a:lnTo>
                  <a:lnTo>
                    <a:pt x="4605985" y="69161"/>
                  </a:lnTo>
                  <a:cubicBezTo>
                    <a:pt x="4591177" y="69161"/>
                    <a:pt x="4579734" y="73116"/>
                    <a:pt x="4571657" y="81025"/>
                  </a:cubicBezTo>
                  <a:cubicBezTo>
                    <a:pt x="4563580" y="88933"/>
                    <a:pt x="4559541" y="99955"/>
                    <a:pt x="4559541" y="114091"/>
                  </a:cubicBezTo>
                  <a:cubicBezTo>
                    <a:pt x="4559541" y="128226"/>
                    <a:pt x="4563664" y="139164"/>
                    <a:pt x="4571909" y="146904"/>
                  </a:cubicBezTo>
                  <a:cubicBezTo>
                    <a:pt x="4580155" y="154645"/>
                    <a:pt x="4591345" y="158515"/>
                    <a:pt x="4605480" y="158515"/>
                  </a:cubicBezTo>
                  <a:lnTo>
                    <a:pt x="4773587" y="158515"/>
                  </a:lnTo>
                  <a:cubicBezTo>
                    <a:pt x="4810944" y="158515"/>
                    <a:pt x="4839298" y="167265"/>
                    <a:pt x="4858650" y="184766"/>
                  </a:cubicBezTo>
                  <a:cubicBezTo>
                    <a:pt x="4878001" y="202267"/>
                    <a:pt x="4887677" y="228854"/>
                    <a:pt x="4887677" y="264528"/>
                  </a:cubicBezTo>
                  <a:cubicBezTo>
                    <a:pt x="4887677" y="280010"/>
                    <a:pt x="4885321" y="294313"/>
                    <a:pt x="4880610" y="307439"/>
                  </a:cubicBezTo>
                  <a:cubicBezTo>
                    <a:pt x="4875898" y="320564"/>
                    <a:pt x="4868830" y="331923"/>
                    <a:pt x="4859407" y="341514"/>
                  </a:cubicBezTo>
                  <a:cubicBezTo>
                    <a:pt x="4849984" y="351106"/>
                    <a:pt x="4838120" y="358594"/>
                    <a:pt x="4823817" y="363979"/>
                  </a:cubicBezTo>
                  <a:cubicBezTo>
                    <a:pt x="4809513" y="369364"/>
                    <a:pt x="4792770" y="372056"/>
                    <a:pt x="4773587" y="372056"/>
                  </a:cubicBezTo>
                  <a:lnTo>
                    <a:pt x="4498457" y="372056"/>
                  </a:lnTo>
                  <a:lnTo>
                    <a:pt x="4498457" y="307943"/>
                  </a:lnTo>
                  <a:lnTo>
                    <a:pt x="4773587" y="307943"/>
                  </a:lnTo>
                  <a:cubicBezTo>
                    <a:pt x="4790751" y="307943"/>
                    <a:pt x="4803960" y="303568"/>
                    <a:pt x="4813216" y="294818"/>
                  </a:cubicBezTo>
                  <a:cubicBezTo>
                    <a:pt x="4822471" y="286068"/>
                    <a:pt x="4827098" y="274457"/>
                    <a:pt x="4827098" y="259985"/>
                  </a:cubicBezTo>
                  <a:cubicBezTo>
                    <a:pt x="4827098" y="244167"/>
                    <a:pt x="4822471" y="232304"/>
                    <a:pt x="4813216" y="224395"/>
                  </a:cubicBezTo>
                  <a:cubicBezTo>
                    <a:pt x="4803960" y="216486"/>
                    <a:pt x="4790751" y="212531"/>
                    <a:pt x="4773587" y="212531"/>
                  </a:cubicBezTo>
                  <a:lnTo>
                    <a:pt x="4604975" y="212531"/>
                  </a:lnTo>
                  <a:cubicBezTo>
                    <a:pt x="4587811" y="212531"/>
                    <a:pt x="4572246" y="209923"/>
                    <a:pt x="4558279" y="204707"/>
                  </a:cubicBezTo>
                  <a:cubicBezTo>
                    <a:pt x="4544312" y="199490"/>
                    <a:pt x="4532533" y="192254"/>
                    <a:pt x="4522941" y="182999"/>
                  </a:cubicBezTo>
                  <a:cubicBezTo>
                    <a:pt x="4513350" y="173744"/>
                    <a:pt x="4505945" y="162722"/>
                    <a:pt x="4500729" y="149933"/>
                  </a:cubicBezTo>
                  <a:cubicBezTo>
                    <a:pt x="4495512" y="137144"/>
                    <a:pt x="4492904" y="123177"/>
                    <a:pt x="4492904" y="108033"/>
                  </a:cubicBezTo>
                  <a:cubicBezTo>
                    <a:pt x="4492904" y="93225"/>
                    <a:pt x="4495344" y="79510"/>
                    <a:pt x="4500224" y="66889"/>
                  </a:cubicBezTo>
                  <a:cubicBezTo>
                    <a:pt x="4505104" y="54269"/>
                    <a:pt x="4512340" y="43415"/>
                    <a:pt x="4521932" y="34328"/>
                  </a:cubicBezTo>
                  <a:cubicBezTo>
                    <a:pt x="4531523" y="25241"/>
                    <a:pt x="4543387" y="18090"/>
                    <a:pt x="4557522" y="12873"/>
                  </a:cubicBezTo>
                  <a:cubicBezTo>
                    <a:pt x="4571657" y="7657"/>
                    <a:pt x="4587811" y="5048"/>
                    <a:pt x="4605985" y="5048"/>
                  </a:cubicBezTo>
                  <a:close/>
                  <a:moveTo>
                    <a:pt x="4117457" y="5048"/>
                  </a:moveTo>
                  <a:lnTo>
                    <a:pt x="4445089" y="5048"/>
                  </a:lnTo>
                  <a:lnTo>
                    <a:pt x="4445089" y="69161"/>
                  </a:lnTo>
                  <a:lnTo>
                    <a:pt x="4181066" y="69161"/>
                  </a:lnTo>
                  <a:lnTo>
                    <a:pt x="4181066" y="307943"/>
                  </a:lnTo>
                  <a:lnTo>
                    <a:pt x="4445594" y="307943"/>
                  </a:lnTo>
                  <a:lnTo>
                    <a:pt x="4445594" y="372056"/>
                  </a:lnTo>
                  <a:lnTo>
                    <a:pt x="4117457" y="372056"/>
                  </a:lnTo>
                  <a:close/>
                  <a:moveTo>
                    <a:pt x="3865959" y="5048"/>
                  </a:moveTo>
                  <a:lnTo>
                    <a:pt x="4064860" y="5048"/>
                  </a:lnTo>
                  <a:lnTo>
                    <a:pt x="4064860" y="69161"/>
                  </a:lnTo>
                  <a:lnTo>
                    <a:pt x="3865959" y="69161"/>
                  </a:lnTo>
                  <a:cubicBezTo>
                    <a:pt x="3849468" y="69161"/>
                    <a:pt x="3834239" y="72106"/>
                    <a:pt x="3820273" y="77996"/>
                  </a:cubicBezTo>
                  <a:cubicBezTo>
                    <a:pt x="3806305" y="83885"/>
                    <a:pt x="3794274" y="92047"/>
                    <a:pt x="3784177" y="102480"/>
                  </a:cubicBezTo>
                  <a:cubicBezTo>
                    <a:pt x="3774081" y="112913"/>
                    <a:pt x="3766172" y="125365"/>
                    <a:pt x="3760451" y="139837"/>
                  </a:cubicBezTo>
                  <a:cubicBezTo>
                    <a:pt x="3754729" y="154308"/>
                    <a:pt x="3751869" y="170294"/>
                    <a:pt x="3751869" y="187795"/>
                  </a:cubicBezTo>
                  <a:cubicBezTo>
                    <a:pt x="3751869" y="204959"/>
                    <a:pt x="3754729" y="220945"/>
                    <a:pt x="3760451" y="235753"/>
                  </a:cubicBezTo>
                  <a:cubicBezTo>
                    <a:pt x="3766172" y="250562"/>
                    <a:pt x="3774081" y="263266"/>
                    <a:pt x="3784177" y="273868"/>
                  </a:cubicBezTo>
                  <a:cubicBezTo>
                    <a:pt x="3794274" y="284469"/>
                    <a:pt x="3806305" y="292799"/>
                    <a:pt x="3820273" y="298857"/>
                  </a:cubicBezTo>
                  <a:cubicBezTo>
                    <a:pt x="3834239" y="304914"/>
                    <a:pt x="3849468" y="307943"/>
                    <a:pt x="3865959" y="307943"/>
                  </a:cubicBezTo>
                  <a:lnTo>
                    <a:pt x="4064860" y="307943"/>
                  </a:lnTo>
                  <a:lnTo>
                    <a:pt x="4064860" y="372056"/>
                  </a:lnTo>
                  <a:lnTo>
                    <a:pt x="3865959" y="372056"/>
                  </a:lnTo>
                  <a:cubicBezTo>
                    <a:pt x="3840381" y="372056"/>
                    <a:pt x="3816739" y="367260"/>
                    <a:pt x="3795031" y="357669"/>
                  </a:cubicBezTo>
                  <a:cubicBezTo>
                    <a:pt x="3773324" y="348077"/>
                    <a:pt x="3754477" y="334952"/>
                    <a:pt x="3738491" y="318292"/>
                  </a:cubicBezTo>
                  <a:cubicBezTo>
                    <a:pt x="3722504" y="301633"/>
                    <a:pt x="3710052" y="281861"/>
                    <a:pt x="3701134" y="258975"/>
                  </a:cubicBezTo>
                  <a:cubicBezTo>
                    <a:pt x="3692215" y="236090"/>
                    <a:pt x="3687756" y="211353"/>
                    <a:pt x="3687756" y="184766"/>
                  </a:cubicBezTo>
                  <a:cubicBezTo>
                    <a:pt x="3687756" y="157842"/>
                    <a:pt x="3692215" y="133274"/>
                    <a:pt x="3701134" y="111062"/>
                  </a:cubicBezTo>
                  <a:cubicBezTo>
                    <a:pt x="3710052" y="88849"/>
                    <a:pt x="3722504" y="69918"/>
                    <a:pt x="3738491" y="54269"/>
                  </a:cubicBezTo>
                  <a:cubicBezTo>
                    <a:pt x="3754477" y="38619"/>
                    <a:pt x="3773324" y="26503"/>
                    <a:pt x="3795031" y="17921"/>
                  </a:cubicBezTo>
                  <a:cubicBezTo>
                    <a:pt x="3816739" y="9339"/>
                    <a:pt x="3840381" y="5048"/>
                    <a:pt x="3865959" y="5048"/>
                  </a:cubicBezTo>
                  <a:close/>
                  <a:moveTo>
                    <a:pt x="3446859" y="5048"/>
                  </a:moveTo>
                  <a:lnTo>
                    <a:pt x="3645760" y="5048"/>
                  </a:lnTo>
                  <a:lnTo>
                    <a:pt x="3645760" y="69161"/>
                  </a:lnTo>
                  <a:lnTo>
                    <a:pt x="3446859" y="69161"/>
                  </a:lnTo>
                  <a:cubicBezTo>
                    <a:pt x="3430368" y="69161"/>
                    <a:pt x="3415139" y="72106"/>
                    <a:pt x="3401172" y="77996"/>
                  </a:cubicBezTo>
                  <a:cubicBezTo>
                    <a:pt x="3387206" y="83885"/>
                    <a:pt x="3375174" y="92047"/>
                    <a:pt x="3365077" y="102480"/>
                  </a:cubicBezTo>
                  <a:cubicBezTo>
                    <a:pt x="3354981" y="112913"/>
                    <a:pt x="3347072" y="125365"/>
                    <a:pt x="3341351" y="139837"/>
                  </a:cubicBezTo>
                  <a:cubicBezTo>
                    <a:pt x="3335629" y="154308"/>
                    <a:pt x="3332769" y="170294"/>
                    <a:pt x="3332769" y="187795"/>
                  </a:cubicBezTo>
                  <a:cubicBezTo>
                    <a:pt x="3332769" y="204959"/>
                    <a:pt x="3335629" y="220945"/>
                    <a:pt x="3341351" y="235753"/>
                  </a:cubicBezTo>
                  <a:cubicBezTo>
                    <a:pt x="3347072" y="250562"/>
                    <a:pt x="3354981" y="263266"/>
                    <a:pt x="3365077" y="273868"/>
                  </a:cubicBezTo>
                  <a:cubicBezTo>
                    <a:pt x="3375174" y="284469"/>
                    <a:pt x="3387206" y="292799"/>
                    <a:pt x="3401172" y="298857"/>
                  </a:cubicBezTo>
                  <a:cubicBezTo>
                    <a:pt x="3415139" y="304914"/>
                    <a:pt x="3430368" y="307943"/>
                    <a:pt x="3446859" y="307943"/>
                  </a:cubicBezTo>
                  <a:lnTo>
                    <a:pt x="3645760" y="307943"/>
                  </a:lnTo>
                  <a:lnTo>
                    <a:pt x="3645760" y="372056"/>
                  </a:lnTo>
                  <a:lnTo>
                    <a:pt x="3446859" y="372056"/>
                  </a:lnTo>
                  <a:cubicBezTo>
                    <a:pt x="3421281" y="372056"/>
                    <a:pt x="3397638" y="367260"/>
                    <a:pt x="3375931" y="357669"/>
                  </a:cubicBezTo>
                  <a:cubicBezTo>
                    <a:pt x="3354224" y="348077"/>
                    <a:pt x="3335377" y="334952"/>
                    <a:pt x="3319391" y="318292"/>
                  </a:cubicBezTo>
                  <a:cubicBezTo>
                    <a:pt x="3303405" y="301633"/>
                    <a:pt x="3290952" y="281861"/>
                    <a:pt x="3282034" y="258975"/>
                  </a:cubicBezTo>
                  <a:cubicBezTo>
                    <a:pt x="3273115" y="236090"/>
                    <a:pt x="3268656" y="211353"/>
                    <a:pt x="3268656" y="184766"/>
                  </a:cubicBezTo>
                  <a:cubicBezTo>
                    <a:pt x="3268656" y="157842"/>
                    <a:pt x="3273115" y="133274"/>
                    <a:pt x="3282034" y="111062"/>
                  </a:cubicBezTo>
                  <a:cubicBezTo>
                    <a:pt x="3290952" y="88849"/>
                    <a:pt x="3303405" y="69918"/>
                    <a:pt x="3319391" y="54269"/>
                  </a:cubicBezTo>
                  <a:cubicBezTo>
                    <a:pt x="3335377" y="38619"/>
                    <a:pt x="3354224" y="26503"/>
                    <a:pt x="3375931" y="17921"/>
                  </a:cubicBezTo>
                  <a:cubicBezTo>
                    <a:pt x="3397638" y="9339"/>
                    <a:pt x="3421281" y="5048"/>
                    <a:pt x="3446859" y="5048"/>
                  </a:cubicBezTo>
                  <a:close/>
                  <a:moveTo>
                    <a:pt x="2279133" y="5048"/>
                  </a:moveTo>
                  <a:lnTo>
                    <a:pt x="2606764" y="5048"/>
                  </a:lnTo>
                  <a:lnTo>
                    <a:pt x="2606764" y="69161"/>
                  </a:lnTo>
                  <a:lnTo>
                    <a:pt x="2342741" y="69161"/>
                  </a:lnTo>
                  <a:lnTo>
                    <a:pt x="2342741" y="307943"/>
                  </a:lnTo>
                  <a:lnTo>
                    <a:pt x="2607268" y="307943"/>
                  </a:lnTo>
                  <a:lnTo>
                    <a:pt x="2607268" y="372056"/>
                  </a:lnTo>
                  <a:lnTo>
                    <a:pt x="2279133" y="372056"/>
                  </a:lnTo>
                  <a:close/>
                  <a:moveTo>
                    <a:pt x="1895475" y="5048"/>
                  </a:moveTo>
                  <a:lnTo>
                    <a:pt x="2238251" y="5048"/>
                  </a:lnTo>
                  <a:lnTo>
                    <a:pt x="2238251" y="69161"/>
                  </a:lnTo>
                  <a:lnTo>
                    <a:pt x="2098919" y="69161"/>
                  </a:lnTo>
                  <a:lnTo>
                    <a:pt x="2098919" y="372056"/>
                  </a:lnTo>
                  <a:lnTo>
                    <a:pt x="2034807" y="372056"/>
                  </a:lnTo>
                  <a:lnTo>
                    <a:pt x="2034807" y="69161"/>
                  </a:lnTo>
                  <a:lnTo>
                    <a:pt x="1895475" y="69161"/>
                  </a:lnTo>
                  <a:close/>
                  <a:moveTo>
                    <a:pt x="1599009" y="5048"/>
                  </a:moveTo>
                  <a:lnTo>
                    <a:pt x="1688363" y="5048"/>
                  </a:lnTo>
                  <a:cubicBezTo>
                    <a:pt x="1714951" y="5048"/>
                    <a:pt x="1739267" y="9424"/>
                    <a:pt x="1761311" y="18174"/>
                  </a:cubicBezTo>
                  <a:cubicBezTo>
                    <a:pt x="1783355" y="26924"/>
                    <a:pt x="1802285" y="39208"/>
                    <a:pt x="1818103" y="55026"/>
                  </a:cubicBezTo>
                  <a:cubicBezTo>
                    <a:pt x="1833921" y="70844"/>
                    <a:pt x="1846205" y="89775"/>
                    <a:pt x="1854956" y="111819"/>
                  </a:cubicBezTo>
                  <a:cubicBezTo>
                    <a:pt x="1863706" y="133863"/>
                    <a:pt x="1868081" y="158179"/>
                    <a:pt x="1868081" y="184766"/>
                  </a:cubicBezTo>
                  <a:cubicBezTo>
                    <a:pt x="1868081" y="211353"/>
                    <a:pt x="1863622" y="236090"/>
                    <a:pt x="1854703" y="258975"/>
                  </a:cubicBezTo>
                  <a:cubicBezTo>
                    <a:pt x="1845784" y="281861"/>
                    <a:pt x="1833332" y="301633"/>
                    <a:pt x="1817346" y="318292"/>
                  </a:cubicBezTo>
                  <a:cubicBezTo>
                    <a:pt x="1801360" y="334952"/>
                    <a:pt x="1782429" y="348077"/>
                    <a:pt x="1760553" y="357669"/>
                  </a:cubicBezTo>
                  <a:cubicBezTo>
                    <a:pt x="1738678" y="367260"/>
                    <a:pt x="1714614" y="372056"/>
                    <a:pt x="1688363" y="372056"/>
                  </a:cubicBezTo>
                  <a:lnTo>
                    <a:pt x="1599009" y="372056"/>
                  </a:lnTo>
                  <a:cubicBezTo>
                    <a:pt x="1573431" y="372056"/>
                    <a:pt x="1549789" y="367260"/>
                    <a:pt x="1528081" y="357669"/>
                  </a:cubicBezTo>
                  <a:cubicBezTo>
                    <a:pt x="1506374" y="348077"/>
                    <a:pt x="1487527" y="334952"/>
                    <a:pt x="1471541" y="318292"/>
                  </a:cubicBezTo>
                  <a:cubicBezTo>
                    <a:pt x="1455555" y="301633"/>
                    <a:pt x="1443102" y="281861"/>
                    <a:pt x="1434184" y="258975"/>
                  </a:cubicBezTo>
                  <a:cubicBezTo>
                    <a:pt x="1425265" y="236090"/>
                    <a:pt x="1420806" y="211353"/>
                    <a:pt x="1420806" y="184766"/>
                  </a:cubicBezTo>
                  <a:cubicBezTo>
                    <a:pt x="1420806" y="157842"/>
                    <a:pt x="1425265" y="133274"/>
                    <a:pt x="1434184" y="111062"/>
                  </a:cubicBezTo>
                  <a:cubicBezTo>
                    <a:pt x="1443102" y="88849"/>
                    <a:pt x="1455555" y="69918"/>
                    <a:pt x="1471541" y="54269"/>
                  </a:cubicBezTo>
                  <a:cubicBezTo>
                    <a:pt x="1487527" y="38619"/>
                    <a:pt x="1506374" y="26503"/>
                    <a:pt x="1528081" y="17921"/>
                  </a:cubicBezTo>
                  <a:cubicBezTo>
                    <a:pt x="1549789" y="9339"/>
                    <a:pt x="1573431" y="5048"/>
                    <a:pt x="1599009" y="5048"/>
                  </a:cubicBezTo>
                  <a:close/>
                  <a:moveTo>
                    <a:pt x="488432" y="5048"/>
                  </a:moveTo>
                  <a:lnTo>
                    <a:pt x="816064" y="5048"/>
                  </a:lnTo>
                  <a:lnTo>
                    <a:pt x="816064" y="69161"/>
                  </a:lnTo>
                  <a:lnTo>
                    <a:pt x="552040" y="69161"/>
                  </a:lnTo>
                  <a:lnTo>
                    <a:pt x="552040" y="307943"/>
                  </a:lnTo>
                  <a:lnTo>
                    <a:pt x="816569" y="307943"/>
                  </a:lnTo>
                  <a:lnTo>
                    <a:pt x="816569" y="372056"/>
                  </a:lnTo>
                  <a:lnTo>
                    <a:pt x="488432" y="372056"/>
                  </a:lnTo>
                  <a:close/>
                  <a:moveTo>
                    <a:pt x="21707" y="5048"/>
                  </a:moveTo>
                  <a:lnTo>
                    <a:pt x="285226" y="5048"/>
                  </a:lnTo>
                  <a:cubicBezTo>
                    <a:pt x="306092" y="5048"/>
                    <a:pt x="324771" y="8161"/>
                    <a:pt x="341262" y="14388"/>
                  </a:cubicBezTo>
                  <a:cubicBezTo>
                    <a:pt x="357753" y="20614"/>
                    <a:pt x="371719" y="29532"/>
                    <a:pt x="383162" y="41143"/>
                  </a:cubicBezTo>
                  <a:cubicBezTo>
                    <a:pt x="394605" y="52754"/>
                    <a:pt x="403355" y="66805"/>
                    <a:pt x="409413" y="83296"/>
                  </a:cubicBezTo>
                  <a:cubicBezTo>
                    <a:pt x="415471" y="99787"/>
                    <a:pt x="418500" y="118297"/>
                    <a:pt x="418500" y="138827"/>
                  </a:cubicBezTo>
                  <a:cubicBezTo>
                    <a:pt x="418500" y="169453"/>
                    <a:pt x="411853" y="195115"/>
                    <a:pt x="398559" y="215813"/>
                  </a:cubicBezTo>
                  <a:cubicBezTo>
                    <a:pt x="385266" y="236511"/>
                    <a:pt x="366671" y="251403"/>
                    <a:pt x="342776" y="260490"/>
                  </a:cubicBezTo>
                  <a:lnTo>
                    <a:pt x="453333" y="372056"/>
                  </a:lnTo>
                  <a:lnTo>
                    <a:pt x="362464" y="372056"/>
                  </a:lnTo>
                  <a:lnTo>
                    <a:pt x="269576" y="270082"/>
                  </a:lnTo>
                  <a:lnTo>
                    <a:pt x="132264" y="270082"/>
                  </a:lnTo>
                  <a:lnTo>
                    <a:pt x="132264" y="213541"/>
                  </a:lnTo>
                  <a:lnTo>
                    <a:pt x="285226" y="213541"/>
                  </a:lnTo>
                  <a:cubicBezTo>
                    <a:pt x="308448" y="213541"/>
                    <a:pt x="325949" y="207231"/>
                    <a:pt x="337728" y="194610"/>
                  </a:cubicBezTo>
                  <a:cubicBezTo>
                    <a:pt x="349507" y="181990"/>
                    <a:pt x="355397" y="163732"/>
                    <a:pt x="355397" y="139837"/>
                  </a:cubicBezTo>
                  <a:cubicBezTo>
                    <a:pt x="355397" y="115942"/>
                    <a:pt x="349255" y="98189"/>
                    <a:pt x="336971" y="86578"/>
                  </a:cubicBezTo>
                  <a:cubicBezTo>
                    <a:pt x="324686" y="74967"/>
                    <a:pt x="307438" y="69161"/>
                    <a:pt x="285226" y="69161"/>
                  </a:cubicBezTo>
                  <a:lnTo>
                    <a:pt x="85315" y="69161"/>
                  </a:lnTo>
                  <a:lnTo>
                    <a:pt x="85315" y="372056"/>
                  </a:lnTo>
                  <a:lnTo>
                    <a:pt x="21707" y="372056"/>
                  </a:lnTo>
                  <a:close/>
                  <a:moveTo>
                    <a:pt x="975950" y="505"/>
                  </a:moveTo>
                  <a:cubicBezTo>
                    <a:pt x="982681" y="505"/>
                    <a:pt x="988992" y="2356"/>
                    <a:pt x="994881" y="6058"/>
                  </a:cubicBezTo>
                  <a:cubicBezTo>
                    <a:pt x="1000771" y="9760"/>
                    <a:pt x="1005230" y="15145"/>
                    <a:pt x="1008259" y="22212"/>
                  </a:cubicBezTo>
                  <a:lnTo>
                    <a:pt x="1121340" y="281692"/>
                  </a:lnTo>
                  <a:lnTo>
                    <a:pt x="1234421" y="22212"/>
                  </a:lnTo>
                  <a:cubicBezTo>
                    <a:pt x="1240479" y="7741"/>
                    <a:pt x="1250744" y="505"/>
                    <a:pt x="1265215" y="505"/>
                  </a:cubicBezTo>
                  <a:cubicBezTo>
                    <a:pt x="1280696" y="505"/>
                    <a:pt x="1290961" y="9255"/>
                    <a:pt x="1296009" y="26756"/>
                  </a:cubicBezTo>
                  <a:lnTo>
                    <a:pt x="1389907" y="372056"/>
                  </a:lnTo>
                  <a:lnTo>
                    <a:pt x="1326299" y="372056"/>
                  </a:lnTo>
                  <a:lnTo>
                    <a:pt x="1256128" y="114091"/>
                  </a:lnTo>
                  <a:lnTo>
                    <a:pt x="1152134" y="352873"/>
                  </a:lnTo>
                  <a:cubicBezTo>
                    <a:pt x="1148432" y="360613"/>
                    <a:pt x="1143973" y="366587"/>
                    <a:pt x="1138757" y="370794"/>
                  </a:cubicBezTo>
                  <a:cubicBezTo>
                    <a:pt x="1133540" y="375001"/>
                    <a:pt x="1127061" y="377104"/>
                    <a:pt x="1119321" y="377104"/>
                  </a:cubicBezTo>
                  <a:cubicBezTo>
                    <a:pt x="1104176" y="377104"/>
                    <a:pt x="1093238" y="369027"/>
                    <a:pt x="1086507" y="352873"/>
                  </a:cubicBezTo>
                  <a:lnTo>
                    <a:pt x="983018" y="114091"/>
                  </a:lnTo>
                  <a:lnTo>
                    <a:pt x="912847" y="372056"/>
                  </a:lnTo>
                  <a:lnTo>
                    <a:pt x="849744" y="372056"/>
                  </a:lnTo>
                  <a:lnTo>
                    <a:pt x="944147" y="26756"/>
                  </a:lnTo>
                  <a:cubicBezTo>
                    <a:pt x="948522" y="9255"/>
                    <a:pt x="959123" y="505"/>
                    <a:pt x="975950" y="505"/>
                  </a:cubicBezTo>
                  <a:close/>
                  <a:moveTo>
                    <a:pt x="3049162" y="0"/>
                  </a:moveTo>
                  <a:cubicBezTo>
                    <a:pt x="3056229" y="0"/>
                    <a:pt x="3062203" y="1851"/>
                    <a:pt x="3067083" y="5553"/>
                  </a:cubicBezTo>
                  <a:cubicBezTo>
                    <a:pt x="3071963" y="9255"/>
                    <a:pt x="3076254" y="14304"/>
                    <a:pt x="3079956" y="20698"/>
                  </a:cubicBezTo>
                  <a:lnTo>
                    <a:pt x="3291478" y="372056"/>
                  </a:lnTo>
                  <a:lnTo>
                    <a:pt x="3214240" y="372056"/>
                  </a:lnTo>
                  <a:lnTo>
                    <a:pt x="3159214" y="279673"/>
                  </a:lnTo>
                  <a:lnTo>
                    <a:pt x="2985554" y="279673"/>
                  </a:lnTo>
                  <a:lnTo>
                    <a:pt x="3015843" y="227676"/>
                  </a:lnTo>
                  <a:lnTo>
                    <a:pt x="3128419" y="227676"/>
                  </a:lnTo>
                  <a:lnTo>
                    <a:pt x="3046638" y="90364"/>
                  </a:lnTo>
                  <a:lnTo>
                    <a:pt x="2880046" y="372056"/>
                  </a:lnTo>
                  <a:lnTo>
                    <a:pt x="2806846" y="372056"/>
                  </a:lnTo>
                  <a:lnTo>
                    <a:pt x="3017863" y="20698"/>
                  </a:lnTo>
                  <a:cubicBezTo>
                    <a:pt x="3021565" y="14304"/>
                    <a:pt x="3025940" y="9255"/>
                    <a:pt x="3030988" y="5553"/>
                  </a:cubicBezTo>
                  <a:cubicBezTo>
                    <a:pt x="3036036" y="1851"/>
                    <a:pt x="3042094" y="0"/>
                    <a:pt x="3049162" y="0"/>
                  </a:cubicBezTo>
                  <a:close/>
                </a:path>
              </a:pathLst>
            </a:custGeom>
            <a:gradFill>
              <a:gsLst>
                <a:gs pos="0">
                  <a:srgbClr val="FE813A"/>
                </a:gs>
                <a:gs pos="100000">
                  <a:srgbClr val="FFAF48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4439983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00A512C-15A8-62AE-0AA2-5DD2C4D333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0" name="Rectangle : coins arrondis 129">
            <a:extLst>
              <a:ext uri="{FF2B5EF4-FFF2-40B4-BE49-F238E27FC236}">
                <a16:creationId xmlns:a16="http://schemas.microsoft.com/office/drawing/2014/main" id="{D6BB9B76-E90F-B597-988C-A5C6A7746107}"/>
              </a:ext>
            </a:extLst>
          </p:cNvPr>
          <p:cNvSpPr/>
          <p:nvPr/>
        </p:nvSpPr>
        <p:spPr>
          <a:xfrm rot="10800000">
            <a:off x="8403293" y="3490501"/>
            <a:ext cx="2230666" cy="2043136"/>
          </a:xfrm>
          <a:prstGeom prst="roundRect">
            <a:avLst>
              <a:gd name="adj" fmla="val 50000"/>
            </a:avLst>
          </a:prstGeom>
          <a:solidFill>
            <a:srgbClr val="32455D">
              <a:alpha val="12000"/>
            </a:srgbClr>
          </a:solidFill>
          <a:ln>
            <a:noFill/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77506146-EF62-A222-1642-4733528E06EB}"/>
              </a:ext>
            </a:extLst>
          </p:cNvPr>
          <p:cNvGrpSpPr/>
          <p:nvPr/>
        </p:nvGrpSpPr>
        <p:grpSpPr>
          <a:xfrm>
            <a:off x="6185429" y="-301389"/>
            <a:ext cx="1296988" cy="1286271"/>
            <a:chOff x="633412" y="4755734"/>
            <a:chExt cx="2491788" cy="2471199"/>
          </a:xfrm>
          <a:solidFill>
            <a:srgbClr val="FE813A">
              <a:alpha val="22000"/>
            </a:srgbClr>
          </a:solidFill>
        </p:grpSpPr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30A13FFA-7485-D514-1738-B918B8DE796F}"/>
                </a:ext>
              </a:extLst>
            </p:cNvPr>
            <p:cNvSpPr/>
            <p:nvPr/>
          </p:nvSpPr>
          <p:spPr>
            <a:xfrm>
              <a:off x="633412" y="4755734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E75CDD03-8BF7-2C43-9A6E-ECDF6843E48D}"/>
                </a:ext>
              </a:extLst>
            </p:cNvPr>
            <p:cNvSpPr/>
            <p:nvPr/>
          </p:nvSpPr>
          <p:spPr>
            <a:xfrm>
              <a:off x="1423531" y="4755734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7D1F62BE-F7FC-9B13-6D00-F1D8BB83D18F}"/>
                </a:ext>
              </a:extLst>
            </p:cNvPr>
            <p:cNvSpPr/>
            <p:nvPr/>
          </p:nvSpPr>
          <p:spPr>
            <a:xfrm>
              <a:off x="2213651" y="4755734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2E8D4371-F416-E20F-7B0B-0C560F51B675}"/>
                </a:ext>
              </a:extLst>
            </p:cNvPr>
            <p:cNvSpPr/>
            <p:nvPr/>
          </p:nvSpPr>
          <p:spPr>
            <a:xfrm>
              <a:off x="3004004" y="4755734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9 w 121196"/>
                <a:gd name="connsiteY1" fmla="*/ 121197 h 121196"/>
                <a:gd name="connsiteX2" fmla="*/ 0 w 121196"/>
                <a:gd name="connsiteY2" fmla="*/ 60598 h 121196"/>
                <a:gd name="connsiteX3" fmla="*/ 60599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9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9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orme libre : forme 44">
              <a:extLst>
                <a:ext uri="{FF2B5EF4-FFF2-40B4-BE49-F238E27FC236}">
                  <a16:creationId xmlns:a16="http://schemas.microsoft.com/office/drawing/2014/main" id="{ADA6EE97-FE67-52B3-E03D-D4B2F49A6AB9}"/>
                </a:ext>
              </a:extLst>
            </p:cNvPr>
            <p:cNvSpPr/>
            <p:nvPr/>
          </p:nvSpPr>
          <p:spPr>
            <a:xfrm>
              <a:off x="633412" y="5539068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" name="Forme libre : forme 45">
              <a:extLst>
                <a:ext uri="{FF2B5EF4-FFF2-40B4-BE49-F238E27FC236}">
                  <a16:creationId xmlns:a16="http://schemas.microsoft.com/office/drawing/2014/main" id="{0E478275-0BEC-91FE-1D58-A5360F97F43A}"/>
                </a:ext>
              </a:extLst>
            </p:cNvPr>
            <p:cNvSpPr/>
            <p:nvPr/>
          </p:nvSpPr>
          <p:spPr>
            <a:xfrm>
              <a:off x="1423531" y="5539068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orme libre : forme 46">
              <a:extLst>
                <a:ext uri="{FF2B5EF4-FFF2-40B4-BE49-F238E27FC236}">
                  <a16:creationId xmlns:a16="http://schemas.microsoft.com/office/drawing/2014/main" id="{B5897CE6-CA98-E4F1-3D93-896F11DA9D8C}"/>
                </a:ext>
              </a:extLst>
            </p:cNvPr>
            <p:cNvSpPr/>
            <p:nvPr/>
          </p:nvSpPr>
          <p:spPr>
            <a:xfrm>
              <a:off x="2213651" y="5539068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" name="Forme libre : forme 47">
              <a:extLst>
                <a:ext uri="{FF2B5EF4-FFF2-40B4-BE49-F238E27FC236}">
                  <a16:creationId xmlns:a16="http://schemas.microsoft.com/office/drawing/2014/main" id="{9B202A29-2D0E-5449-D804-F8E4204F97D9}"/>
                </a:ext>
              </a:extLst>
            </p:cNvPr>
            <p:cNvSpPr/>
            <p:nvPr/>
          </p:nvSpPr>
          <p:spPr>
            <a:xfrm>
              <a:off x="3004004" y="5539068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9 w 121196"/>
                <a:gd name="connsiteY1" fmla="*/ 121197 h 121196"/>
                <a:gd name="connsiteX2" fmla="*/ 0 w 121196"/>
                <a:gd name="connsiteY2" fmla="*/ 60598 h 121196"/>
                <a:gd name="connsiteX3" fmla="*/ 60599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9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9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" name="Forme libre : forme 48">
              <a:extLst>
                <a:ext uri="{FF2B5EF4-FFF2-40B4-BE49-F238E27FC236}">
                  <a16:creationId xmlns:a16="http://schemas.microsoft.com/office/drawing/2014/main" id="{6DE5E6D8-9432-2DB6-55F0-2EF30D78F044}"/>
                </a:ext>
              </a:extLst>
            </p:cNvPr>
            <p:cNvSpPr/>
            <p:nvPr/>
          </p:nvSpPr>
          <p:spPr>
            <a:xfrm>
              <a:off x="633412" y="6322402"/>
              <a:ext cx="121196" cy="121196"/>
            </a:xfrm>
            <a:custGeom>
              <a:avLst/>
              <a:gdLst>
                <a:gd name="connsiteX0" fmla="*/ 121197 w 121196"/>
                <a:gd name="connsiteY0" fmla="*/ 60599 h 121196"/>
                <a:gd name="connsiteX1" fmla="*/ 60598 w 121196"/>
                <a:gd name="connsiteY1" fmla="*/ 121197 h 121196"/>
                <a:gd name="connsiteX2" fmla="*/ 0 w 121196"/>
                <a:gd name="connsiteY2" fmla="*/ 60599 h 121196"/>
                <a:gd name="connsiteX3" fmla="*/ 60598 w 121196"/>
                <a:gd name="connsiteY3" fmla="*/ 0 h 121196"/>
                <a:gd name="connsiteX4" fmla="*/ 121197 w 121196"/>
                <a:gd name="connsiteY4" fmla="*/ 60599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9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9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9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" name="Forme libre : forme 49">
              <a:extLst>
                <a:ext uri="{FF2B5EF4-FFF2-40B4-BE49-F238E27FC236}">
                  <a16:creationId xmlns:a16="http://schemas.microsoft.com/office/drawing/2014/main" id="{0A06A5AC-F2C2-83E0-36F4-02A4292E101A}"/>
                </a:ext>
              </a:extLst>
            </p:cNvPr>
            <p:cNvSpPr/>
            <p:nvPr/>
          </p:nvSpPr>
          <p:spPr>
            <a:xfrm>
              <a:off x="1423531" y="6322402"/>
              <a:ext cx="121196" cy="121196"/>
            </a:xfrm>
            <a:custGeom>
              <a:avLst/>
              <a:gdLst>
                <a:gd name="connsiteX0" fmla="*/ 121197 w 121196"/>
                <a:gd name="connsiteY0" fmla="*/ 60599 h 121196"/>
                <a:gd name="connsiteX1" fmla="*/ 60598 w 121196"/>
                <a:gd name="connsiteY1" fmla="*/ 121197 h 121196"/>
                <a:gd name="connsiteX2" fmla="*/ 0 w 121196"/>
                <a:gd name="connsiteY2" fmla="*/ 60599 h 121196"/>
                <a:gd name="connsiteX3" fmla="*/ 60598 w 121196"/>
                <a:gd name="connsiteY3" fmla="*/ 0 h 121196"/>
                <a:gd name="connsiteX4" fmla="*/ 121197 w 121196"/>
                <a:gd name="connsiteY4" fmla="*/ 60599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9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9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9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" name="Forme libre : forme 50">
              <a:extLst>
                <a:ext uri="{FF2B5EF4-FFF2-40B4-BE49-F238E27FC236}">
                  <a16:creationId xmlns:a16="http://schemas.microsoft.com/office/drawing/2014/main" id="{9621796B-479E-C8A2-7CBD-3C2B16C1E09C}"/>
                </a:ext>
              </a:extLst>
            </p:cNvPr>
            <p:cNvSpPr/>
            <p:nvPr/>
          </p:nvSpPr>
          <p:spPr>
            <a:xfrm>
              <a:off x="2213651" y="6322402"/>
              <a:ext cx="121196" cy="121196"/>
            </a:xfrm>
            <a:custGeom>
              <a:avLst/>
              <a:gdLst>
                <a:gd name="connsiteX0" fmla="*/ 121197 w 121196"/>
                <a:gd name="connsiteY0" fmla="*/ 60599 h 121196"/>
                <a:gd name="connsiteX1" fmla="*/ 60598 w 121196"/>
                <a:gd name="connsiteY1" fmla="*/ 121197 h 121196"/>
                <a:gd name="connsiteX2" fmla="*/ 0 w 121196"/>
                <a:gd name="connsiteY2" fmla="*/ 60599 h 121196"/>
                <a:gd name="connsiteX3" fmla="*/ 60598 w 121196"/>
                <a:gd name="connsiteY3" fmla="*/ 0 h 121196"/>
                <a:gd name="connsiteX4" fmla="*/ 121197 w 121196"/>
                <a:gd name="connsiteY4" fmla="*/ 60599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9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9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9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" name="Forme libre : forme 51">
              <a:extLst>
                <a:ext uri="{FF2B5EF4-FFF2-40B4-BE49-F238E27FC236}">
                  <a16:creationId xmlns:a16="http://schemas.microsoft.com/office/drawing/2014/main" id="{A7A3CEED-DE7D-09F8-1BF5-FD5C21E72D8B}"/>
                </a:ext>
              </a:extLst>
            </p:cNvPr>
            <p:cNvSpPr/>
            <p:nvPr/>
          </p:nvSpPr>
          <p:spPr>
            <a:xfrm>
              <a:off x="3004004" y="6322402"/>
              <a:ext cx="121196" cy="121196"/>
            </a:xfrm>
            <a:custGeom>
              <a:avLst/>
              <a:gdLst>
                <a:gd name="connsiteX0" fmla="*/ 121197 w 121196"/>
                <a:gd name="connsiteY0" fmla="*/ 60599 h 121196"/>
                <a:gd name="connsiteX1" fmla="*/ 60599 w 121196"/>
                <a:gd name="connsiteY1" fmla="*/ 121197 h 121196"/>
                <a:gd name="connsiteX2" fmla="*/ 0 w 121196"/>
                <a:gd name="connsiteY2" fmla="*/ 60599 h 121196"/>
                <a:gd name="connsiteX3" fmla="*/ 60599 w 121196"/>
                <a:gd name="connsiteY3" fmla="*/ 0 h 121196"/>
                <a:gd name="connsiteX4" fmla="*/ 121197 w 121196"/>
                <a:gd name="connsiteY4" fmla="*/ 60599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9"/>
                  </a:moveTo>
                  <a:cubicBezTo>
                    <a:pt x="121197" y="94056"/>
                    <a:pt x="94056" y="121197"/>
                    <a:pt x="60599" y="121197"/>
                  </a:cubicBezTo>
                  <a:cubicBezTo>
                    <a:pt x="27141" y="121197"/>
                    <a:pt x="0" y="94056"/>
                    <a:pt x="0" y="60599"/>
                  </a:cubicBezTo>
                  <a:cubicBezTo>
                    <a:pt x="0" y="27141"/>
                    <a:pt x="27141" y="0"/>
                    <a:pt x="60599" y="0"/>
                  </a:cubicBezTo>
                  <a:cubicBezTo>
                    <a:pt x="94056" y="0"/>
                    <a:pt x="121197" y="27141"/>
                    <a:pt x="121197" y="60599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" name="Forme libre : forme 52">
              <a:extLst>
                <a:ext uri="{FF2B5EF4-FFF2-40B4-BE49-F238E27FC236}">
                  <a16:creationId xmlns:a16="http://schemas.microsoft.com/office/drawing/2014/main" id="{A9501EC7-D308-FAF2-8915-BF6A4F664152}"/>
                </a:ext>
              </a:extLst>
            </p:cNvPr>
            <p:cNvSpPr/>
            <p:nvPr/>
          </p:nvSpPr>
          <p:spPr>
            <a:xfrm>
              <a:off x="633412" y="7105737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" name="Forme libre : forme 53">
              <a:extLst>
                <a:ext uri="{FF2B5EF4-FFF2-40B4-BE49-F238E27FC236}">
                  <a16:creationId xmlns:a16="http://schemas.microsoft.com/office/drawing/2014/main" id="{0B598C38-635D-EC0B-FF0F-18FB8F083EC5}"/>
                </a:ext>
              </a:extLst>
            </p:cNvPr>
            <p:cNvSpPr/>
            <p:nvPr/>
          </p:nvSpPr>
          <p:spPr>
            <a:xfrm>
              <a:off x="1423531" y="7105737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" name="Forme libre : forme 54">
              <a:extLst>
                <a:ext uri="{FF2B5EF4-FFF2-40B4-BE49-F238E27FC236}">
                  <a16:creationId xmlns:a16="http://schemas.microsoft.com/office/drawing/2014/main" id="{BD3D345C-A9E9-07CC-8399-7E54C572D9A4}"/>
                </a:ext>
              </a:extLst>
            </p:cNvPr>
            <p:cNvSpPr/>
            <p:nvPr/>
          </p:nvSpPr>
          <p:spPr>
            <a:xfrm>
              <a:off x="2213651" y="7105737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8 w 121196"/>
                <a:gd name="connsiteY1" fmla="*/ 121197 h 121196"/>
                <a:gd name="connsiteX2" fmla="*/ 0 w 121196"/>
                <a:gd name="connsiteY2" fmla="*/ 60598 h 121196"/>
                <a:gd name="connsiteX3" fmla="*/ 60598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8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8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" name="Forme libre : forme 55">
              <a:extLst>
                <a:ext uri="{FF2B5EF4-FFF2-40B4-BE49-F238E27FC236}">
                  <a16:creationId xmlns:a16="http://schemas.microsoft.com/office/drawing/2014/main" id="{17E9DEB0-FC89-972B-3904-C74BFEDF6D58}"/>
                </a:ext>
              </a:extLst>
            </p:cNvPr>
            <p:cNvSpPr/>
            <p:nvPr/>
          </p:nvSpPr>
          <p:spPr>
            <a:xfrm>
              <a:off x="3004004" y="7105737"/>
              <a:ext cx="121196" cy="121196"/>
            </a:xfrm>
            <a:custGeom>
              <a:avLst/>
              <a:gdLst>
                <a:gd name="connsiteX0" fmla="*/ 121197 w 121196"/>
                <a:gd name="connsiteY0" fmla="*/ 60598 h 121196"/>
                <a:gd name="connsiteX1" fmla="*/ 60599 w 121196"/>
                <a:gd name="connsiteY1" fmla="*/ 121197 h 121196"/>
                <a:gd name="connsiteX2" fmla="*/ 0 w 121196"/>
                <a:gd name="connsiteY2" fmla="*/ 60598 h 121196"/>
                <a:gd name="connsiteX3" fmla="*/ 60599 w 121196"/>
                <a:gd name="connsiteY3" fmla="*/ 0 h 121196"/>
                <a:gd name="connsiteX4" fmla="*/ 121197 w 121196"/>
                <a:gd name="connsiteY4" fmla="*/ 60598 h 1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96" h="121196">
                  <a:moveTo>
                    <a:pt x="121197" y="60598"/>
                  </a:moveTo>
                  <a:cubicBezTo>
                    <a:pt x="121197" y="94056"/>
                    <a:pt x="94056" y="121197"/>
                    <a:pt x="60599" y="121197"/>
                  </a:cubicBezTo>
                  <a:cubicBezTo>
                    <a:pt x="27141" y="121197"/>
                    <a:pt x="0" y="94056"/>
                    <a:pt x="0" y="60598"/>
                  </a:cubicBezTo>
                  <a:cubicBezTo>
                    <a:pt x="0" y="27141"/>
                    <a:pt x="27141" y="0"/>
                    <a:pt x="60599" y="0"/>
                  </a:cubicBezTo>
                  <a:cubicBezTo>
                    <a:pt x="94056" y="0"/>
                    <a:pt x="121197" y="27141"/>
                    <a:pt x="121197" y="60598"/>
                  </a:cubicBezTo>
                  <a:close/>
                </a:path>
              </a:pathLst>
            </a:custGeom>
            <a:grpFill/>
            <a:ln w="23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" name="Groupe 90">
            <a:extLst>
              <a:ext uri="{FF2B5EF4-FFF2-40B4-BE49-F238E27FC236}">
                <a16:creationId xmlns:a16="http://schemas.microsoft.com/office/drawing/2014/main" id="{838DC0B0-14C9-990A-3EB9-F1646DEB4032}"/>
              </a:ext>
            </a:extLst>
          </p:cNvPr>
          <p:cNvGrpSpPr/>
          <p:nvPr/>
        </p:nvGrpSpPr>
        <p:grpSpPr>
          <a:xfrm>
            <a:off x="1076113" y="2712721"/>
            <a:ext cx="2863850" cy="1473200"/>
            <a:chOff x="2163233" y="1879601"/>
            <a:chExt cx="2863850" cy="1473200"/>
          </a:xfrm>
        </p:grpSpPr>
        <p:grpSp>
          <p:nvGrpSpPr>
            <p:cNvPr id="59" name="Groupe 58">
              <a:extLst>
                <a:ext uri="{FF2B5EF4-FFF2-40B4-BE49-F238E27FC236}">
                  <a16:creationId xmlns:a16="http://schemas.microsoft.com/office/drawing/2014/main" id="{8B45597B-B61C-3DE8-00F7-BACB26519ADF}"/>
                </a:ext>
              </a:extLst>
            </p:cNvPr>
            <p:cNvGrpSpPr/>
            <p:nvPr/>
          </p:nvGrpSpPr>
          <p:grpSpPr>
            <a:xfrm>
              <a:off x="2163233" y="1879601"/>
              <a:ext cx="2863850" cy="1473200"/>
              <a:chOff x="3590829" y="3119727"/>
              <a:chExt cx="2443131" cy="1149345"/>
            </a:xfrm>
          </p:grpSpPr>
          <p:sp>
            <p:nvSpPr>
              <p:cNvPr id="60" name="Rectangle : coins arrondis 59">
                <a:extLst>
                  <a:ext uri="{FF2B5EF4-FFF2-40B4-BE49-F238E27FC236}">
                    <a16:creationId xmlns:a16="http://schemas.microsoft.com/office/drawing/2014/main" id="{61F34467-2295-D2B6-2962-A40156DF0753}"/>
                  </a:ext>
                </a:extLst>
              </p:cNvPr>
              <p:cNvSpPr/>
              <p:nvPr/>
            </p:nvSpPr>
            <p:spPr>
              <a:xfrm>
                <a:off x="3590829" y="3119727"/>
                <a:ext cx="2443131" cy="1149345"/>
              </a:xfrm>
              <a:prstGeom prst="roundRect">
                <a:avLst>
                  <a:gd name="adj" fmla="val 2433"/>
                </a:avLst>
              </a:prstGeom>
              <a:solidFill>
                <a:schemeClr val="bg1">
                  <a:alpha val="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1" name="ZoneTexte 60">
                <a:extLst>
                  <a:ext uri="{FF2B5EF4-FFF2-40B4-BE49-F238E27FC236}">
                    <a16:creationId xmlns:a16="http://schemas.microsoft.com/office/drawing/2014/main" id="{7B53AA77-9E5F-AF8D-DCB6-2F672517DAFD}"/>
                  </a:ext>
                </a:extLst>
              </p:cNvPr>
              <p:cNvSpPr txBox="1"/>
              <p:nvPr/>
            </p:nvSpPr>
            <p:spPr>
              <a:xfrm>
                <a:off x="3779521" y="3734363"/>
                <a:ext cx="2108200" cy="3361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ea typeface="Inter" panose="02000503000000020004" pitchFamily="50" charset="0"/>
                    <a:cs typeface="Inter" panose="02000503000000020004" pitchFamily="50" charset="0"/>
                  </a:rPr>
                  <a:t>Privately held</a:t>
                </a:r>
                <a:br>
                  <a:rPr lang="en-US" sz="1400" dirty="0">
                    <a:solidFill>
                      <a:schemeClr val="bg1"/>
                    </a:solidFill>
                    <a:ea typeface="Inter" panose="02000503000000020004" pitchFamily="50" charset="0"/>
                    <a:cs typeface="Inter" panose="02000503000000020004" pitchFamily="50" charset="0"/>
                  </a:rPr>
                </a:br>
                <a:r>
                  <a:rPr lang="en-US" sz="1400" dirty="0">
                    <a:solidFill>
                      <a:schemeClr val="bg1"/>
                    </a:solidFill>
                    <a:ea typeface="Inter" panose="02000503000000020004" pitchFamily="50" charset="0"/>
                    <a:cs typeface="Inter" panose="02000503000000020004" pitchFamily="50" charset="0"/>
                  </a:rPr>
                  <a:t>Software Developer</a:t>
                </a:r>
              </a:p>
            </p:txBody>
          </p:sp>
        </p:grpSp>
        <p:sp>
          <p:nvSpPr>
            <p:cNvPr id="66" name="Rectangle : coins arrondis 65">
              <a:extLst>
                <a:ext uri="{FF2B5EF4-FFF2-40B4-BE49-F238E27FC236}">
                  <a16:creationId xmlns:a16="http://schemas.microsoft.com/office/drawing/2014/main" id="{31118925-B1EA-DFB4-678A-03FA138BB457}"/>
                </a:ext>
              </a:extLst>
            </p:cNvPr>
            <p:cNvSpPr/>
            <p:nvPr/>
          </p:nvSpPr>
          <p:spPr>
            <a:xfrm>
              <a:off x="3404084" y="2121209"/>
              <a:ext cx="358483" cy="358483"/>
            </a:xfrm>
            <a:prstGeom prst="roundRect">
              <a:avLst>
                <a:gd name="adj" fmla="val 7258"/>
              </a:avLst>
            </a:prstGeom>
            <a:gradFill>
              <a:gsLst>
                <a:gs pos="0">
                  <a:srgbClr val="FE813A"/>
                </a:gs>
                <a:gs pos="100000">
                  <a:srgbClr val="FFAF48"/>
                </a:gs>
              </a:gsLst>
              <a:lin ang="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69" name="Graphique 67">
              <a:extLst>
                <a:ext uri="{FF2B5EF4-FFF2-40B4-BE49-F238E27FC236}">
                  <a16:creationId xmlns:a16="http://schemas.microsoft.com/office/drawing/2014/main" id="{DBDEA0D0-196F-C69A-8372-7E2607F1E63A}"/>
                </a:ext>
              </a:extLst>
            </p:cNvPr>
            <p:cNvGrpSpPr/>
            <p:nvPr/>
          </p:nvGrpSpPr>
          <p:grpSpPr>
            <a:xfrm>
              <a:off x="3508182" y="2252020"/>
              <a:ext cx="150286" cy="96860"/>
              <a:chOff x="4724450" y="2545029"/>
              <a:chExt cx="2743098" cy="1767940"/>
            </a:xfrm>
            <a:solidFill>
              <a:schemeClr val="bg1"/>
            </a:solidFill>
          </p:grpSpPr>
          <p:sp>
            <p:nvSpPr>
              <p:cNvPr id="71" name="Forme libre : forme 70">
                <a:extLst>
                  <a:ext uri="{FF2B5EF4-FFF2-40B4-BE49-F238E27FC236}">
                    <a16:creationId xmlns:a16="http://schemas.microsoft.com/office/drawing/2014/main" id="{66D8A7F1-5F87-FE0F-4F5F-0ADBA4D966EF}"/>
                  </a:ext>
                </a:extLst>
              </p:cNvPr>
              <p:cNvSpPr/>
              <p:nvPr/>
            </p:nvSpPr>
            <p:spPr>
              <a:xfrm>
                <a:off x="5699709" y="2545029"/>
                <a:ext cx="792580" cy="1767940"/>
              </a:xfrm>
              <a:custGeom>
                <a:avLst/>
                <a:gdLst>
                  <a:gd name="connsiteX0" fmla="*/ 495452 w 792580"/>
                  <a:gd name="connsiteY0" fmla="*/ 104292 h 1767940"/>
                  <a:gd name="connsiteX1" fmla="*/ 7772 w 792580"/>
                  <a:gd name="connsiteY1" fmla="*/ 1567332 h 1767940"/>
                  <a:gd name="connsiteX2" fmla="*/ 104292 w 792580"/>
                  <a:gd name="connsiteY2" fmla="*/ 1760169 h 1767940"/>
                  <a:gd name="connsiteX3" fmla="*/ 297129 w 792580"/>
                  <a:gd name="connsiteY3" fmla="*/ 1663649 h 1767940"/>
                  <a:gd name="connsiteX4" fmla="*/ 784809 w 792580"/>
                  <a:gd name="connsiteY4" fmla="*/ 200609 h 1767940"/>
                  <a:gd name="connsiteX5" fmla="*/ 688289 w 792580"/>
                  <a:gd name="connsiteY5" fmla="*/ 7772 h 1767940"/>
                  <a:gd name="connsiteX6" fmla="*/ 495452 w 792580"/>
                  <a:gd name="connsiteY6" fmla="*/ 104292 h 1767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2580" h="1767940">
                    <a:moveTo>
                      <a:pt x="495452" y="104292"/>
                    </a:moveTo>
                    <a:lnTo>
                      <a:pt x="7772" y="1567332"/>
                    </a:lnTo>
                    <a:cubicBezTo>
                      <a:pt x="-18644" y="1647190"/>
                      <a:pt x="24434" y="1733550"/>
                      <a:pt x="104292" y="1760169"/>
                    </a:cubicBezTo>
                    <a:cubicBezTo>
                      <a:pt x="184150" y="1786585"/>
                      <a:pt x="270510" y="1743506"/>
                      <a:pt x="297129" y="1663649"/>
                    </a:cubicBezTo>
                    <a:lnTo>
                      <a:pt x="784809" y="200609"/>
                    </a:lnTo>
                    <a:cubicBezTo>
                      <a:pt x="811225" y="120751"/>
                      <a:pt x="768146" y="34391"/>
                      <a:pt x="688289" y="7772"/>
                    </a:cubicBezTo>
                    <a:cubicBezTo>
                      <a:pt x="608431" y="-18644"/>
                      <a:pt x="522071" y="24434"/>
                      <a:pt x="495452" y="104292"/>
                    </a:cubicBezTo>
                    <a:close/>
                  </a:path>
                </a:pathLst>
              </a:custGeom>
              <a:grpFill/>
              <a:ln w="203200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2" name="Forme libre : forme 71">
                <a:extLst>
                  <a:ext uri="{FF2B5EF4-FFF2-40B4-BE49-F238E27FC236}">
                    <a16:creationId xmlns:a16="http://schemas.microsoft.com/office/drawing/2014/main" id="{66F11A66-48CC-8949-03A7-B2521C8B9E0B}"/>
                  </a:ext>
                </a:extLst>
              </p:cNvPr>
              <p:cNvSpPr/>
              <p:nvPr/>
            </p:nvSpPr>
            <p:spPr>
              <a:xfrm>
                <a:off x="6675170" y="2788970"/>
                <a:ext cx="792378" cy="1280058"/>
              </a:xfrm>
              <a:custGeom>
                <a:avLst/>
                <a:gdLst>
                  <a:gd name="connsiteX0" fmla="*/ 44653 w 792378"/>
                  <a:gd name="connsiteY0" fmla="*/ 260045 h 1280058"/>
                  <a:gd name="connsiteX1" fmla="*/ 424434 w 792378"/>
                  <a:gd name="connsiteY1" fmla="*/ 640029 h 1280058"/>
                  <a:gd name="connsiteX2" fmla="*/ 44653 w 792378"/>
                  <a:gd name="connsiteY2" fmla="*/ 1020013 h 1280058"/>
                  <a:gd name="connsiteX3" fmla="*/ 44653 w 792378"/>
                  <a:gd name="connsiteY3" fmla="*/ 1235405 h 1280058"/>
                  <a:gd name="connsiteX4" fmla="*/ 260045 w 792378"/>
                  <a:gd name="connsiteY4" fmla="*/ 1235405 h 1280058"/>
                  <a:gd name="connsiteX5" fmla="*/ 747725 w 792378"/>
                  <a:gd name="connsiteY5" fmla="*/ 747725 h 1280058"/>
                  <a:gd name="connsiteX6" fmla="*/ 747725 w 792378"/>
                  <a:gd name="connsiteY6" fmla="*/ 532333 h 1280058"/>
                  <a:gd name="connsiteX7" fmla="*/ 260045 w 792378"/>
                  <a:gd name="connsiteY7" fmla="*/ 44653 h 1280058"/>
                  <a:gd name="connsiteX8" fmla="*/ 44653 w 792378"/>
                  <a:gd name="connsiteY8" fmla="*/ 44653 h 1280058"/>
                  <a:gd name="connsiteX9" fmla="*/ 44653 w 792378"/>
                  <a:gd name="connsiteY9" fmla="*/ 260045 h 1280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92378" h="1280058">
                    <a:moveTo>
                      <a:pt x="44653" y="260045"/>
                    </a:moveTo>
                    <a:lnTo>
                      <a:pt x="424434" y="640029"/>
                    </a:lnTo>
                    <a:cubicBezTo>
                      <a:pt x="424434" y="640029"/>
                      <a:pt x="44653" y="1020013"/>
                      <a:pt x="44653" y="1020013"/>
                    </a:cubicBezTo>
                    <a:cubicBezTo>
                      <a:pt x="-14884" y="1079348"/>
                      <a:pt x="-14884" y="1176071"/>
                      <a:pt x="44653" y="1235405"/>
                    </a:cubicBezTo>
                    <a:cubicBezTo>
                      <a:pt x="103988" y="1294943"/>
                      <a:pt x="200711" y="1294943"/>
                      <a:pt x="260045" y="1235405"/>
                    </a:cubicBezTo>
                    <a:lnTo>
                      <a:pt x="747725" y="747725"/>
                    </a:lnTo>
                    <a:cubicBezTo>
                      <a:pt x="807263" y="688188"/>
                      <a:pt x="807263" y="591871"/>
                      <a:pt x="747725" y="532333"/>
                    </a:cubicBezTo>
                    <a:lnTo>
                      <a:pt x="260045" y="44653"/>
                    </a:lnTo>
                    <a:cubicBezTo>
                      <a:pt x="200711" y="-14884"/>
                      <a:pt x="103988" y="-14884"/>
                      <a:pt x="44653" y="44653"/>
                    </a:cubicBezTo>
                    <a:cubicBezTo>
                      <a:pt x="-14884" y="103988"/>
                      <a:pt x="-14884" y="200711"/>
                      <a:pt x="44653" y="260045"/>
                    </a:cubicBezTo>
                    <a:close/>
                  </a:path>
                </a:pathLst>
              </a:custGeom>
              <a:grpFill/>
              <a:ln w="203200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3" name="Forme libre : forme 72">
                <a:extLst>
                  <a:ext uri="{FF2B5EF4-FFF2-40B4-BE49-F238E27FC236}">
                    <a16:creationId xmlns:a16="http://schemas.microsoft.com/office/drawing/2014/main" id="{CA706E30-9066-84F0-31E8-B2CC43F69794}"/>
                  </a:ext>
                </a:extLst>
              </p:cNvPr>
              <p:cNvSpPr/>
              <p:nvPr/>
            </p:nvSpPr>
            <p:spPr>
              <a:xfrm>
                <a:off x="4724450" y="2788970"/>
                <a:ext cx="792378" cy="1280058"/>
              </a:xfrm>
              <a:custGeom>
                <a:avLst/>
                <a:gdLst>
                  <a:gd name="connsiteX0" fmla="*/ 532333 w 792378"/>
                  <a:gd name="connsiteY0" fmla="*/ 44653 h 1280058"/>
                  <a:gd name="connsiteX1" fmla="*/ 44653 w 792378"/>
                  <a:gd name="connsiteY1" fmla="*/ 532333 h 1280058"/>
                  <a:gd name="connsiteX2" fmla="*/ 44653 w 792378"/>
                  <a:gd name="connsiteY2" fmla="*/ 747725 h 1280058"/>
                  <a:gd name="connsiteX3" fmla="*/ 532333 w 792378"/>
                  <a:gd name="connsiteY3" fmla="*/ 1235405 h 1280058"/>
                  <a:gd name="connsiteX4" fmla="*/ 747725 w 792378"/>
                  <a:gd name="connsiteY4" fmla="*/ 1235405 h 1280058"/>
                  <a:gd name="connsiteX5" fmla="*/ 747725 w 792378"/>
                  <a:gd name="connsiteY5" fmla="*/ 1020013 h 1280058"/>
                  <a:gd name="connsiteX6" fmla="*/ 367944 w 792378"/>
                  <a:gd name="connsiteY6" fmla="*/ 640029 h 1280058"/>
                  <a:gd name="connsiteX7" fmla="*/ 747725 w 792378"/>
                  <a:gd name="connsiteY7" fmla="*/ 260045 h 1280058"/>
                  <a:gd name="connsiteX8" fmla="*/ 747725 w 792378"/>
                  <a:gd name="connsiteY8" fmla="*/ 44653 h 1280058"/>
                  <a:gd name="connsiteX9" fmla="*/ 532333 w 792378"/>
                  <a:gd name="connsiteY9" fmla="*/ 44653 h 1280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92378" h="1280058">
                    <a:moveTo>
                      <a:pt x="532333" y="44653"/>
                    </a:moveTo>
                    <a:lnTo>
                      <a:pt x="44653" y="532333"/>
                    </a:lnTo>
                    <a:cubicBezTo>
                      <a:pt x="-14884" y="591871"/>
                      <a:pt x="-14884" y="688188"/>
                      <a:pt x="44653" y="747725"/>
                    </a:cubicBezTo>
                    <a:lnTo>
                      <a:pt x="532333" y="1235405"/>
                    </a:lnTo>
                    <a:cubicBezTo>
                      <a:pt x="591668" y="1294943"/>
                      <a:pt x="688391" y="1294943"/>
                      <a:pt x="747725" y="1235405"/>
                    </a:cubicBezTo>
                    <a:cubicBezTo>
                      <a:pt x="807263" y="1176071"/>
                      <a:pt x="807263" y="1079348"/>
                      <a:pt x="747725" y="1020013"/>
                    </a:cubicBezTo>
                    <a:lnTo>
                      <a:pt x="367944" y="640029"/>
                    </a:lnTo>
                    <a:cubicBezTo>
                      <a:pt x="367944" y="640029"/>
                      <a:pt x="747725" y="260045"/>
                      <a:pt x="747725" y="260045"/>
                    </a:cubicBezTo>
                    <a:cubicBezTo>
                      <a:pt x="807263" y="200711"/>
                      <a:pt x="807263" y="103988"/>
                      <a:pt x="747725" y="44653"/>
                    </a:cubicBezTo>
                    <a:cubicBezTo>
                      <a:pt x="688391" y="-14884"/>
                      <a:pt x="591668" y="-14884"/>
                      <a:pt x="532333" y="44653"/>
                    </a:cubicBezTo>
                    <a:close/>
                  </a:path>
                </a:pathLst>
              </a:custGeom>
              <a:grpFill/>
              <a:ln w="203200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52CB2201-6D9A-28B4-9A06-6BC20E69AED8}"/>
              </a:ext>
            </a:extLst>
          </p:cNvPr>
          <p:cNvGrpSpPr/>
          <p:nvPr/>
        </p:nvGrpSpPr>
        <p:grpSpPr>
          <a:xfrm>
            <a:off x="4124960" y="2712721"/>
            <a:ext cx="2863850" cy="1473200"/>
            <a:chOff x="5380567" y="1879601"/>
            <a:chExt cx="2863850" cy="1473200"/>
          </a:xfrm>
        </p:grpSpPr>
        <p:grpSp>
          <p:nvGrpSpPr>
            <p:cNvPr id="77" name="Groupe 76">
              <a:extLst>
                <a:ext uri="{FF2B5EF4-FFF2-40B4-BE49-F238E27FC236}">
                  <a16:creationId xmlns:a16="http://schemas.microsoft.com/office/drawing/2014/main" id="{A184990A-6120-AECE-ED7E-D2E12C3E3FC3}"/>
                </a:ext>
              </a:extLst>
            </p:cNvPr>
            <p:cNvGrpSpPr/>
            <p:nvPr/>
          </p:nvGrpSpPr>
          <p:grpSpPr>
            <a:xfrm>
              <a:off x="5380567" y="1879601"/>
              <a:ext cx="2863850" cy="1473200"/>
              <a:chOff x="1790700" y="1879601"/>
              <a:chExt cx="2863850" cy="1473200"/>
            </a:xfrm>
          </p:grpSpPr>
          <p:grpSp>
            <p:nvGrpSpPr>
              <p:cNvPr id="78" name="Groupe 77">
                <a:extLst>
                  <a:ext uri="{FF2B5EF4-FFF2-40B4-BE49-F238E27FC236}">
                    <a16:creationId xmlns:a16="http://schemas.microsoft.com/office/drawing/2014/main" id="{A29CA217-C4AD-BB85-63D7-93CD06299D4A}"/>
                  </a:ext>
                </a:extLst>
              </p:cNvPr>
              <p:cNvGrpSpPr/>
              <p:nvPr/>
            </p:nvGrpSpPr>
            <p:grpSpPr>
              <a:xfrm>
                <a:off x="1790700" y="1879601"/>
                <a:ext cx="2863850" cy="1473200"/>
                <a:chOff x="3590829" y="3119727"/>
                <a:chExt cx="2443131" cy="1149345"/>
              </a:xfrm>
            </p:grpSpPr>
            <p:sp>
              <p:nvSpPr>
                <p:cNvPr id="85" name="Rectangle : coins arrondis 84">
                  <a:extLst>
                    <a:ext uri="{FF2B5EF4-FFF2-40B4-BE49-F238E27FC236}">
                      <a16:creationId xmlns:a16="http://schemas.microsoft.com/office/drawing/2014/main" id="{DCAAA396-1E58-E3D3-ADAA-FC7866E1F12D}"/>
                    </a:ext>
                  </a:extLst>
                </p:cNvPr>
                <p:cNvSpPr/>
                <p:nvPr/>
              </p:nvSpPr>
              <p:spPr>
                <a:xfrm>
                  <a:off x="3590829" y="3119727"/>
                  <a:ext cx="2443131" cy="1149345"/>
                </a:xfrm>
                <a:prstGeom prst="roundRect">
                  <a:avLst>
                    <a:gd name="adj" fmla="val 2433"/>
                  </a:avLst>
                </a:prstGeom>
                <a:solidFill>
                  <a:schemeClr val="bg1">
                    <a:alpha val="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86" name="ZoneTexte 85">
                  <a:extLst>
                    <a:ext uri="{FF2B5EF4-FFF2-40B4-BE49-F238E27FC236}">
                      <a16:creationId xmlns:a16="http://schemas.microsoft.com/office/drawing/2014/main" id="{F012241B-473B-89DF-57AF-A803DF9D0416}"/>
                    </a:ext>
                  </a:extLst>
                </p:cNvPr>
                <p:cNvSpPr txBox="1"/>
                <p:nvPr/>
              </p:nvSpPr>
              <p:spPr>
                <a:xfrm>
                  <a:off x="3779521" y="3734363"/>
                  <a:ext cx="2108200" cy="33616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chemeClr val="bg1"/>
                      </a:solidFill>
                      <a:ea typeface="Inter" panose="02000503000000020004" pitchFamily="50" charset="0"/>
                      <a:cs typeface="Inter" panose="02000503000000020004" pitchFamily="50" charset="0"/>
                    </a:rPr>
                    <a:t>Founded in</a:t>
                  </a:r>
                  <a:br>
                    <a:rPr lang="en-US" sz="1400" dirty="0">
                      <a:solidFill>
                        <a:schemeClr val="bg1"/>
                      </a:solidFill>
                      <a:ea typeface="Inter" panose="02000503000000020004" pitchFamily="50" charset="0"/>
                      <a:cs typeface="Inter" panose="02000503000000020004" pitchFamily="50" charset="0"/>
                    </a:rPr>
                  </a:br>
                  <a:r>
                    <a:rPr lang="en-US" sz="1400" dirty="0">
                      <a:solidFill>
                        <a:schemeClr val="bg1"/>
                      </a:solidFill>
                      <a:ea typeface="Inter" panose="02000503000000020004" pitchFamily="50" charset="0"/>
                      <a:cs typeface="Inter" panose="02000503000000020004" pitchFamily="50" charset="0"/>
                    </a:rPr>
                    <a:t>France in 2007</a:t>
                  </a:r>
                </a:p>
              </p:txBody>
            </p:sp>
          </p:grpSp>
          <p:sp>
            <p:nvSpPr>
              <p:cNvPr id="80" name="Rectangle : coins arrondis 79">
                <a:extLst>
                  <a:ext uri="{FF2B5EF4-FFF2-40B4-BE49-F238E27FC236}">
                    <a16:creationId xmlns:a16="http://schemas.microsoft.com/office/drawing/2014/main" id="{34FBF737-8DEA-21C5-7361-D2FE9676880D}"/>
                  </a:ext>
                </a:extLst>
              </p:cNvPr>
              <p:cNvSpPr/>
              <p:nvPr/>
            </p:nvSpPr>
            <p:spPr>
              <a:xfrm>
                <a:off x="3031551" y="2121209"/>
                <a:ext cx="358483" cy="358483"/>
              </a:xfrm>
              <a:prstGeom prst="roundRect">
                <a:avLst>
                  <a:gd name="adj" fmla="val 7258"/>
                </a:avLst>
              </a:prstGeom>
              <a:gradFill>
                <a:gsLst>
                  <a:gs pos="0">
                    <a:srgbClr val="FE813A"/>
                  </a:gs>
                  <a:gs pos="100000">
                    <a:srgbClr val="FFAF48"/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89" name="Graphique 88">
              <a:extLst>
                <a:ext uri="{FF2B5EF4-FFF2-40B4-BE49-F238E27FC236}">
                  <a16:creationId xmlns:a16="http://schemas.microsoft.com/office/drawing/2014/main" id="{673CD495-BC7A-7ECD-EB91-88AAD27AA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691758" y="2187575"/>
              <a:ext cx="224283" cy="224283"/>
            </a:xfrm>
            <a:prstGeom prst="rect">
              <a:avLst/>
            </a:prstGeom>
          </p:spPr>
        </p:pic>
      </p:grpSp>
      <p:grpSp>
        <p:nvGrpSpPr>
          <p:cNvPr id="102" name="Groupe 101">
            <a:extLst>
              <a:ext uri="{FF2B5EF4-FFF2-40B4-BE49-F238E27FC236}">
                <a16:creationId xmlns:a16="http://schemas.microsoft.com/office/drawing/2014/main" id="{53EF7353-C555-FAD6-D709-C1D5C5002CF2}"/>
              </a:ext>
            </a:extLst>
          </p:cNvPr>
          <p:cNvGrpSpPr/>
          <p:nvPr/>
        </p:nvGrpSpPr>
        <p:grpSpPr>
          <a:xfrm>
            <a:off x="7173807" y="2707641"/>
            <a:ext cx="2863850" cy="1473200"/>
            <a:chOff x="8662247" y="1879601"/>
            <a:chExt cx="2863850" cy="1473200"/>
          </a:xfrm>
        </p:grpSpPr>
        <p:grpSp>
          <p:nvGrpSpPr>
            <p:cNvPr id="93" name="Groupe 92">
              <a:extLst>
                <a:ext uri="{FF2B5EF4-FFF2-40B4-BE49-F238E27FC236}">
                  <a16:creationId xmlns:a16="http://schemas.microsoft.com/office/drawing/2014/main" id="{1B318435-327E-ED78-FDC5-B84D9343C054}"/>
                </a:ext>
              </a:extLst>
            </p:cNvPr>
            <p:cNvGrpSpPr/>
            <p:nvPr/>
          </p:nvGrpSpPr>
          <p:grpSpPr>
            <a:xfrm>
              <a:off x="8662247" y="1879601"/>
              <a:ext cx="2863850" cy="1473200"/>
              <a:chOff x="1790700" y="1879601"/>
              <a:chExt cx="2863850" cy="1473200"/>
            </a:xfrm>
          </p:grpSpPr>
          <p:grpSp>
            <p:nvGrpSpPr>
              <p:cNvPr id="95" name="Groupe 94">
                <a:extLst>
                  <a:ext uri="{FF2B5EF4-FFF2-40B4-BE49-F238E27FC236}">
                    <a16:creationId xmlns:a16="http://schemas.microsoft.com/office/drawing/2014/main" id="{369235AC-B6EE-58A5-0BAC-179448AF846E}"/>
                  </a:ext>
                </a:extLst>
              </p:cNvPr>
              <p:cNvGrpSpPr/>
              <p:nvPr/>
            </p:nvGrpSpPr>
            <p:grpSpPr>
              <a:xfrm>
                <a:off x="1790700" y="1879601"/>
                <a:ext cx="2863850" cy="1473200"/>
                <a:chOff x="3590829" y="3119727"/>
                <a:chExt cx="2443131" cy="1149345"/>
              </a:xfrm>
            </p:grpSpPr>
            <p:sp>
              <p:nvSpPr>
                <p:cNvPr id="97" name="Rectangle : coins arrondis 96">
                  <a:extLst>
                    <a:ext uri="{FF2B5EF4-FFF2-40B4-BE49-F238E27FC236}">
                      <a16:creationId xmlns:a16="http://schemas.microsoft.com/office/drawing/2014/main" id="{589232F2-00C1-2507-0FC0-BAFCD746E3C3}"/>
                    </a:ext>
                  </a:extLst>
                </p:cNvPr>
                <p:cNvSpPr/>
                <p:nvPr/>
              </p:nvSpPr>
              <p:spPr>
                <a:xfrm>
                  <a:off x="3590829" y="3119727"/>
                  <a:ext cx="2443131" cy="1149345"/>
                </a:xfrm>
                <a:prstGeom prst="roundRect">
                  <a:avLst>
                    <a:gd name="adj" fmla="val 2433"/>
                  </a:avLst>
                </a:prstGeom>
                <a:solidFill>
                  <a:schemeClr val="bg1">
                    <a:alpha val="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98" name="ZoneTexte 97">
                  <a:extLst>
                    <a:ext uri="{FF2B5EF4-FFF2-40B4-BE49-F238E27FC236}">
                      <a16:creationId xmlns:a16="http://schemas.microsoft.com/office/drawing/2014/main" id="{4417BF51-97AD-EC83-8CFB-443ADAD83E7B}"/>
                    </a:ext>
                  </a:extLst>
                </p:cNvPr>
                <p:cNvSpPr txBox="1"/>
                <p:nvPr/>
              </p:nvSpPr>
              <p:spPr>
                <a:xfrm>
                  <a:off x="3779521" y="3734363"/>
                  <a:ext cx="2108200" cy="33616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chemeClr val="bg1"/>
                      </a:solidFill>
                      <a:ea typeface="Inter" panose="02000503000000020004" pitchFamily="50" charset="0"/>
                      <a:cs typeface="Inter" panose="02000503000000020004" pitchFamily="50" charset="0"/>
                    </a:rPr>
                    <a:t>Branch Offices in the USA, India and Czech Republic</a:t>
                  </a:r>
                </a:p>
              </p:txBody>
            </p:sp>
          </p:grpSp>
          <p:sp>
            <p:nvSpPr>
              <p:cNvPr id="96" name="Rectangle : coins arrondis 95">
                <a:extLst>
                  <a:ext uri="{FF2B5EF4-FFF2-40B4-BE49-F238E27FC236}">
                    <a16:creationId xmlns:a16="http://schemas.microsoft.com/office/drawing/2014/main" id="{62024E23-D980-705A-8C8A-5A543D77C814}"/>
                  </a:ext>
                </a:extLst>
              </p:cNvPr>
              <p:cNvSpPr/>
              <p:nvPr/>
            </p:nvSpPr>
            <p:spPr>
              <a:xfrm>
                <a:off x="3031551" y="2121209"/>
                <a:ext cx="358483" cy="358483"/>
              </a:xfrm>
              <a:prstGeom prst="roundRect">
                <a:avLst>
                  <a:gd name="adj" fmla="val 7258"/>
                </a:avLst>
              </a:prstGeom>
              <a:gradFill>
                <a:gsLst>
                  <a:gs pos="0">
                    <a:srgbClr val="FE813A"/>
                  </a:gs>
                  <a:gs pos="100000">
                    <a:srgbClr val="FFAF48"/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101" name="Graphique 100">
              <a:extLst>
                <a:ext uri="{FF2B5EF4-FFF2-40B4-BE49-F238E27FC236}">
                  <a16:creationId xmlns:a16="http://schemas.microsoft.com/office/drawing/2014/main" id="{B2672F35-C51C-A00E-D496-D52E71F66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988228" y="2202500"/>
              <a:ext cx="193040" cy="193040"/>
            </a:xfrm>
            <a:prstGeom prst="rect">
              <a:avLst/>
            </a:prstGeom>
          </p:spPr>
        </p:pic>
      </p:grp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B5358243-9FBD-078D-8D13-2F4C1ECE33EF}"/>
              </a:ext>
            </a:extLst>
          </p:cNvPr>
          <p:cNvGrpSpPr/>
          <p:nvPr/>
        </p:nvGrpSpPr>
        <p:grpSpPr>
          <a:xfrm>
            <a:off x="1076113" y="4363086"/>
            <a:ext cx="2863850" cy="1473200"/>
            <a:chOff x="3765127" y="3713481"/>
            <a:chExt cx="2863850" cy="1473200"/>
          </a:xfrm>
        </p:grpSpPr>
        <p:grpSp>
          <p:nvGrpSpPr>
            <p:cNvPr id="104" name="Groupe 103">
              <a:extLst>
                <a:ext uri="{FF2B5EF4-FFF2-40B4-BE49-F238E27FC236}">
                  <a16:creationId xmlns:a16="http://schemas.microsoft.com/office/drawing/2014/main" id="{B972F067-B87D-632A-6DF7-FBFE036D5C1F}"/>
                </a:ext>
              </a:extLst>
            </p:cNvPr>
            <p:cNvGrpSpPr/>
            <p:nvPr/>
          </p:nvGrpSpPr>
          <p:grpSpPr>
            <a:xfrm>
              <a:off x="3765127" y="3713481"/>
              <a:ext cx="2863850" cy="1473200"/>
              <a:chOff x="1790700" y="1879601"/>
              <a:chExt cx="2863850" cy="1473200"/>
            </a:xfrm>
          </p:grpSpPr>
          <p:grpSp>
            <p:nvGrpSpPr>
              <p:cNvPr id="106" name="Groupe 105">
                <a:extLst>
                  <a:ext uri="{FF2B5EF4-FFF2-40B4-BE49-F238E27FC236}">
                    <a16:creationId xmlns:a16="http://schemas.microsoft.com/office/drawing/2014/main" id="{9F4BE203-A617-B2E4-6780-29103320ABCF}"/>
                  </a:ext>
                </a:extLst>
              </p:cNvPr>
              <p:cNvGrpSpPr/>
              <p:nvPr/>
            </p:nvGrpSpPr>
            <p:grpSpPr>
              <a:xfrm>
                <a:off x="1790700" y="1879601"/>
                <a:ext cx="2863850" cy="1473200"/>
                <a:chOff x="3590829" y="3119727"/>
                <a:chExt cx="2443131" cy="1149345"/>
              </a:xfrm>
            </p:grpSpPr>
            <p:sp>
              <p:nvSpPr>
                <p:cNvPr id="108" name="Rectangle : coins arrondis 107">
                  <a:extLst>
                    <a:ext uri="{FF2B5EF4-FFF2-40B4-BE49-F238E27FC236}">
                      <a16:creationId xmlns:a16="http://schemas.microsoft.com/office/drawing/2014/main" id="{70FE4258-5003-9E3A-2172-734123B4824D}"/>
                    </a:ext>
                  </a:extLst>
                </p:cNvPr>
                <p:cNvSpPr/>
                <p:nvPr/>
              </p:nvSpPr>
              <p:spPr>
                <a:xfrm>
                  <a:off x="3590829" y="3119727"/>
                  <a:ext cx="2443131" cy="1149345"/>
                </a:xfrm>
                <a:prstGeom prst="roundRect">
                  <a:avLst>
                    <a:gd name="adj" fmla="val 2433"/>
                  </a:avLst>
                </a:prstGeom>
                <a:solidFill>
                  <a:schemeClr val="bg1">
                    <a:alpha val="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09" name="ZoneTexte 108">
                  <a:extLst>
                    <a:ext uri="{FF2B5EF4-FFF2-40B4-BE49-F238E27FC236}">
                      <a16:creationId xmlns:a16="http://schemas.microsoft.com/office/drawing/2014/main" id="{FFD913B8-9412-073D-56CE-F5E876254CCE}"/>
                    </a:ext>
                  </a:extLst>
                </p:cNvPr>
                <p:cNvSpPr txBox="1"/>
                <p:nvPr/>
              </p:nvSpPr>
              <p:spPr>
                <a:xfrm>
                  <a:off x="3779521" y="3734363"/>
                  <a:ext cx="2108200" cy="33616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chemeClr val="bg1"/>
                      </a:solidFill>
                      <a:ea typeface="Inter" panose="02000503000000020004" pitchFamily="50" charset="0"/>
                      <a:cs typeface="Inter" panose="02000503000000020004" pitchFamily="50" charset="0"/>
                    </a:rPr>
                    <a:t>More than 500 000 customers worldwide</a:t>
                  </a:r>
                </a:p>
              </p:txBody>
            </p:sp>
          </p:grpSp>
          <p:sp>
            <p:nvSpPr>
              <p:cNvPr id="107" name="Rectangle : coins arrondis 106">
                <a:extLst>
                  <a:ext uri="{FF2B5EF4-FFF2-40B4-BE49-F238E27FC236}">
                    <a16:creationId xmlns:a16="http://schemas.microsoft.com/office/drawing/2014/main" id="{35995D64-2888-2A18-A153-A1D423AAD3C6}"/>
                  </a:ext>
                </a:extLst>
              </p:cNvPr>
              <p:cNvSpPr/>
              <p:nvPr/>
            </p:nvSpPr>
            <p:spPr>
              <a:xfrm>
                <a:off x="3031551" y="2121209"/>
                <a:ext cx="358483" cy="358483"/>
              </a:xfrm>
              <a:prstGeom prst="roundRect">
                <a:avLst>
                  <a:gd name="adj" fmla="val 7258"/>
                </a:avLst>
              </a:prstGeom>
              <a:gradFill>
                <a:gsLst>
                  <a:gs pos="0">
                    <a:srgbClr val="FE813A"/>
                  </a:gs>
                  <a:gs pos="100000">
                    <a:srgbClr val="FFAF48"/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119" name="Graphique 118">
              <a:extLst>
                <a:ext uri="{FF2B5EF4-FFF2-40B4-BE49-F238E27FC236}">
                  <a16:creationId xmlns:a16="http://schemas.microsoft.com/office/drawing/2014/main" id="{B8743F0C-B57C-55B7-1D21-6C8300DF3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082223" y="4019551"/>
              <a:ext cx="219074" cy="219074"/>
            </a:xfrm>
            <a:prstGeom prst="rect">
              <a:avLst/>
            </a:prstGeom>
          </p:spPr>
        </p:pic>
      </p:grpSp>
      <p:grpSp>
        <p:nvGrpSpPr>
          <p:cNvPr id="124" name="Groupe 123">
            <a:extLst>
              <a:ext uri="{FF2B5EF4-FFF2-40B4-BE49-F238E27FC236}">
                <a16:creationId xmlns:a16="http://schemas.microsoft.com/office/drawing/2014/main" id="{CD8491F8-316C-9261-9E55-E93431692D07}"/>
              </a:ext>
            </a:extLst>
          </p:cNvPr>
          <p:cNvGrpSpPr/>
          <p:nvPr/>
        </p:nvGrpSpPr>
        <p:grpSpPr>
          <a:xfrm>
            <a:off x="4124960" y="4363086"/>
            <a:ext cx="2863850" cy="1473200"/>
            <a:chOff x="7046807" y="3713481"/>
            <a:chExt cx="2863850" cy="1473200"/>
          </a:xfrm>
        </p:grpSpPr>
        <p:grpSp>
          <p:nvGrpSpPr>
            <p:cNvPr id="111" name="Groupe 110">
              <a:extLst>
                <a:ext uri="{FF2B5EF4-FFF2-40B4-BE49-F238E27FC236}">
                  <a16:creationId xmlns:a16="http://schemas.microsoft.com/office/drawing/2014/main" id="{F27E3C7B-48D2-0368-94BD-513CCABBC18A}"/>
                </a:ext>
              </a:extLst>
            </p:cNvPr>
            <p:cNvGrpSpPr/>
            <p:nvPr/>
          </p:nvGrpSpPr>
          <p:grpSpPr>
            <a:xfrm>
              <a:off x="7046807" y="3713481"/>
              <a:ext cx="2863850" cy="1473200"/>
              <a:chOff x="1790700" y="1879601"/>
              <a:chExt cx="2863850" cy="1473200"/>
            </a:xfrm>
          </p:grpSpPr>
          <p:grpSp>
            <p:nvGrpSpPr>
              <p:cNvPr id="113" name="Groupe 112">
                <a:extLst>
                  <a:ext uri="{FF2B5EF4-FFF2-40B4-BE49-F238E27FC236}">
                    <a16:creationId xmlns:a16="http://schemas.microsoft.com/office/drawing/2014/main" id="{41DB00BE-2C88-57F1-949C-BABBFA6D2D6F}"/>
                  </a:ext>
                </a:extLst>
              </p:cNvPr>
              <p:cNvGrpSpPr/>
              <p:nvPr/>
            </p:nvGrpSpPr>
            <p:grpSpPr>
              <a:xfrm>
                <a:off x="1790700" y="1879601"/>
                <a:ext cx="2863850" cy="1473200"/>
                <a:chOff x="3590829" y="3119727"/>
                <a:chExt cx="2443131" cy="1149345"/>
              </a:xfrm>
            </p:grpSpPr>
            <p:sp>
              <p:nvSpPr>
                <p:cNvPr id="115" name="Rectangle : coins arrondis 114">
                  <a:extLst>
                    <a:ext uri="{FF2B5EF4-FFF2-40B4-BE49-F238E27FC236}">
                      <a16:creationId xmlns:a16="http://schemas.microsoft.com/office/drawing/2014/main" id="{190C4DD0-9669-2C3A-FAB8-A4D91B686718}"/>
                    </a:ext>
                  </a:extLst>
                </p:cNvPr>
                <p:cNvSpPr/>
                <p:nvPr/>
              </p:nvSpPr>
              <p:spPr>
                <a:xfrm>
                  <a:off x="3590829" y="3119727"/>
                  <a:ext cx="2443131" cy="1149345"/>
                </a:xfrm>
                <a:prstGeom prst="roundRect">
                  <a:avLst>
                    <a:gd name="adj" fmla="val 2433"/>
                  </a:avLst>
                </a:prstGeom>
                <a:solidFill>
                  <a:schemeClr val="bg1">
                    <a:alpha val="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6" name="ZoneTexte 115">
                  <a:extLst>
                    <a:ext uri="{FF2B5EF4-FFF2-40B4-BE49-F238E27FC236}">
                      <a16:creationId xmlns:a16="http://schemas.microsoft.com/office/drawing/2014/main" id="{9967ED7C-D761-B882-18EE-CE189182733C}"/>
                    </a:ext>
                  </a:extLst>
                </p:cNvPr>
                <p:cNvSpPr txBox="1"/>
                <p:nvPr/>
              </p:nvSpPr>
              <p:spPr>
                <a:xfrm>
                  <a:off x="3779521" y="3734363"/>
                  <a:ext cx="2108200" cy="33616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chemeClr val="bg1"/>
                      </a:solidFill>
                      <a:ea typeface="Inter" panose="02000503000000020004" pitchFamily="50" charset="0"/>
                      <a:cs typeface="Inter" panose="02000503000000020004" pitchFamily="50" charset="0"/>
                    </a:rPr>
                    <a:t>7000 resellers and</a:t>
                  </a:r>
                  <a:br>
                    <a:rPr lang="en-US" sz="1400" dirty="0">
                      <a:solidFill>
                        <a:schemeClr val="bg1"/>
                      </a:solidFill>
                      <a:ea typeface="Inter" panose="02000503000000020004" pitchFamily="50" charset="0"/>
                      <a:cs typeface="Inter" panose="02000503000000020004" pitchFamily="50" charset="0"/>
                    </a:rPr>
                  </a:br>
                  <a:r>
                    <a:rPr lang="en-US" sz="1400" dirty="0">
                      <a:solidFill>
                        <a:schemeClr val="bg1"/>
                      </a:solidFill>
                      <a:ea typeface="Inter" panose="02000503000000020004" pitchFamily="50" charset="0"/>
                      <a:cs typeface="Inter" panose="02000503000000020004" pitchFamily="50" charset="0"/>
                    </a:rPr>
                    <a:t>partners</a:t>
                  </a:r>
                </a:p>
              </p:txBody>
            </p:sp>
          </p:grpSp>
          <p:sp>
            <p:nvSpPr>
              <p:cNvPr id="114" name="Rectangle : coins arrondis 113">
                <a:extLst>
                  <a:ext uri="{FF2B5EF4-FFF2-40B4-BE49-F238E27FC236}">
                    <a16:creationId xmlns:a16="http://schemas.microsoft.com/office/drawing/2014/main" id="{CD3D9BC4-B1B2-B0C5-444D-8557570FF9BA}"/>
                  </a:ext>
                </a:extLst>
              </p:cNvPr>
              <p:cNvSpPr/>
              <p:nvPr/>
            </p:nvSpPr>
            <p:spPr>
              <a:xfrm>
                <a:off x="3031551" y="2121209"/>
                <a:ext cx="358483" cy="358483"/>
              </a:xfrm>
              <a:prstGeom prst="roundRect">
                <a:avLst>
                  <a:gd name="adj" fmla="val 7258"/>
                </a:avLst>
              </a:prstGeom>
              <a:gradFill>
                <a:gsLst>
                  <a:gs pos="0">
                    <a:srgbClr val="FE813A"/>
                  </a:gs>
                  <a:gs pos="100000">
                    <a:srgbClr val="FFAF48"/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123" name="Graphique 122">
              <a:extLst>
                <a:ext uri="{FF2B5EF4-FFF2-40B4-BE49-F238E27FC236}">
                  <a16:creationId xmlns:a16="http://schemas.microsoft.com/office/drawing/2014/main" id="{862D6951-DA2B-2D42-D876-DA37AE079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361997" y="4023995"/>
              <a:ext cx="219393" cy="219393"/>
            </a:xfrm>
            <a:prstGeom prst="rect">
              <a:avLst/>
            </a:prstGeom>
          </p:spPr>
        </p:pic>
      </p:grpSp>
      <p:sp>
        <p:nvSpPr>
          <p:cNvPr id="125" name="ZoneTexte 124">
            <a:extLst>
              <a:ext uri="{FF2B5EF4-FFF2-40B4-BE49-F238E27FC236}">
                <a16:creationId xmlns:a16="http://schemas.microsoft.com/office/drawing/2014/main" id="{E5D509DE-CE36-62AE-018B-A0BAAB644008}"/>
              </a:ext>
            </a:extLst>
          </p:cNvPr>
          <p:cNvSpPr txBox="1"/>
          <p:nvPr/>
        </p:nvSpPr>
        <p:spPr>
          <a:xfrm>
            <a:off x="1707726" y="438994"/>
            <a:ext cx="5363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We are Expert in </a:t>
            </a:r>
            <a:r>
              <a:rPr lang="en-US" sz="2000" dirty="0">
                <a:gradFill>
                  <a:gsLst>
                    <a:gs pos="0">
                      <a:srgbClr val="FE813A"/>
                    </a:gs>
                    <a:gs pos="100000">
                      <a:srgbClr val="FFAF48"/>
                    </a:gs>
                  </a:gsLst>
                  <a:lin ang="0" scaled="0"/>
                </a:gradFill>
              </a:rPr>
              <a:t>Remote Access Technologies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165D5BD-692C-260F-AB44-FDEE7D352DBD}"/>
              </a:ext>
            </a:extLst>
          </p:cNvPr>
          <p:cNvSpPr txBox="1"/>
          <p:nvPr/>
        </p:nvSpPr>
        <p:spPr>
          <a:xfrm>
            <a:off x="798078" y="895477"/>
            <a:ext cx="10707382" cy="14280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sz="2600" dirty="0">
                <a:gradFill>
                  <a:gsLst>
                    <a:gs pos="0">
                      <a:srgbClr val="FE813A"/>
                    </a:gs>
                    <a:gs pos="100000">
                      <a:srgbClr val="FFAF48"/>
                    </a:gs>
                  </a:gsLst>
                  <a:lin ang="0" scaled="0"/>
                </a:gradFill>
                <a:ea typeface="Inter Light" panose="02000403000000020004" pitchFamily="50" charset="0"/>
                <a:cs typeface="Inter Light" panose="02000403000000020004" pitchFamily="50" charset="0"/>
              </a:rPr>
              <a:t>For 15 years,</a:t>
            </a:r>
            <a:br>
              <a:rPr lang="en-US" sz="2600" dirty="0">
                <a:gradFill>
                  <a:gsLst>
                    <a:gs pos="0">
                      <a:srgbClr val="FE813A"/>
                    </a:gs>
                    <a:gs pos="100000">
                      <a:srgbClr val="FFAF48"/>
                    </a:gs>
                  </a:gsLst>
                  <a:lin ang="0" scaled="0"/>
                </a:gradFill>
                <a:ea typeface="Inter Light" panose="02000403000000020004" pitchFamily="50" charset="0"/>
                <a:cs typeface="Inter Light" panose="02000403000000020004" pitchFamily="50" charset="0"/>
              </a:rPr>
            </a:br>
            <a:r>
              <a:rPr lang="en-US" sz="2600" dirty="0" err="1">
                <a:solidFill>
                  <a:schemeClr val="bg1"/>
                </a:solidFill>
                <a:ea typeface="Inter Light" panose="02000403000000020004" pitchFamily="50" charset="0"/>
                <a:cs typeface="Inter Light" panose="02000403000000020004" pitchFamily="50" charset="0"/>
              </a:rPr>
              <a:t>TSplus</a:t>
            </a:r>
            <a:r>
              <a:rPr lang="en-US" sz="2600" dirty="0">
                <a:solidFill>
                  <a:schemeClr val="bg1"/>
                </a:solidFill>
                <a:ea typeface="Inter Light" panose="02000403000000020004" pitchFamily="50" charset="0"/>
                <a:cs typeface="Inter Light" panose="02000403000000020004" pitchFamily="50" charset="0"/>
              </a:rPr>
              <a:t> has expanded its experience to level up the ever-increasing capabilities of Cloud computing technologies and allow greater freedom of work.</a:t>
            </a:r>
          </a:p>
        </p:txBody>
      </p:sp>
      <p:pic>
        <p:nvPicPr>
          <p:cNvPr id="75" name="Image 74">
            <a:extLst>
              <a:ext uri="{FF2B5EF4-FFF2-40B4-BE49-F238E27FC236}">
                <a16:creationId xmlns:a16="http://schemas.microsoft.com/office/drawing/2014/main" id="{6B1B8E21-65B7-2567-A1BC-6FD7B64EAD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625439" y="554601"/>
            <a:ext cx="733461" cy="13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39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animMotion origin="layout" path="M 2.70833E-6 0.03033 L 2.70833E-6 -2.22222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E813A"/>
            </a:gs>
            <a:gs pos="100000">
              <a:srgbClr val="FFAF48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95534C-4D9F-A344-D099-415708F1341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600ECC48-F80F-2335-9BC3-187FD1E7B8B1}"/>
              </a:ext>
            </a:extLst>
          </p:cNvPr>
          <p:cNvSpPr/>
          <p:nvPr/>
        </p:nvSpPr>
        <p:spPr>
          <a:xfrm>
            <a:off x="3349347" y="2746892"/>
            <a:ext cx="5493305" cy="320183"/>
          </a:xfrm>
          <a:custGeom>
            <a:avLst/>
            <a:gdLst/>
            <a:ahLst/>
            <a:cxnLst/>
            <a:rect l="l" t="t" r="r" b="b"/>
            <a:pathLst>
              <a:path w="5493305" h="320183">
                <a:moveTo>
                  <a:pt x="4496800" y="139304"/>
                </a:moveTo>
                <a:lnTo>
                  <a:pt x="4654534" y="139304"/>
                </a:lnTo>
                <a:lnTo>
                  <a:pt x="4654534" y="186881"/>
                </a:lnTo>
                <a:lnTo>
                  <a:pt x="4496800" y="186881"/>
                </a:lnTo>
                <a:close/>
                <a:moveTo>
                  <a:pt x="3620500" y="134589"/>
                </a:moveTo>
                <a:lnTo>
                  <a:pt x="3793236" y="134589"/>
                </a:lnTo>
                <a:lnTo>
                  <a:pt x="3793236" y="180452"/>
                </a:lnTo>
                <a:lnTo>
                  <a:pt x="3620500" y="180452"/>
                </a:lnTo>
                <a:close/>
                <a:moveTo>
                  <a:pt x="4850034" y="58722"/>
                </a:moveTo>
                <a:cubicBezTo>
                  <a:pt x="4836033" y="58722"/>
                  <a:pt x="4823103" y="61222"/>
                  <a:pt x="4811244" y="66223"/>
                </a:cubicBezTo>
                <a:cubicBezTo>
                  <a:pt x="4799386" y="71224"/>
                  <a:pt x="4789169" y="78153"/>
                  <a:pt x="4780597" y="87011"/>
                </a:cubicBezTo>
                <a:cubicBezTo>
                  <a:pt x="4772025" y="95870"/>
                  <a:pt x="4765310" y="106442"/>
                  <a:pt x="4760452" y="118730"/>
                </a:cubicBezTo>
                <a:cubicBezTo>
                  <a:pt x="4755594" y="131017"/>
                  <a:pt x="4753165" y="144590"/>
                  <a:pt x="4753165" y="159449"/>
                </a:cubicBezTo>
                <a:cubicBezTo>
                  <a:pt x="4753165" y="174022"/>
                  <a:pt x="4755594" y="187595"/>
                  <a:pt x="4760452" y="200168"/>
                </a:cubicBezTo>
                <a:cubicBezTo>
                  <a:pt x="4765310" y="212741"/>
                  <a:pt x="4772025" y="223528"/>
                  <a:pt x="4780597" y="232530"/>
                </a:cubicBezTo>
                <a:cubicBezTo>
                  <a:pt x="4789169" y="241531"/>
                  <a:pt x="4799386" y="248603"/>
                  <a:pt x="4811244" y="253747"/>
                </a:cubicBezTo>
                <a:cubicBezTo>
                  <a:pt x="4823103" y="258890"/>
                  <a:pt x="4836033" y="261462"/>
                  <a:pt x="4850034" y="261462"/>
                </a:cubicBezTo>
                <a:lnTo>
                  <a:pt x="4925901" y="261462"/>
                </a:lnTo>
                <a:cubicBezTo>
                  <a:pt x="4940189" y="261462"/>
                  <a:pt x="4953333" y="258890"/>
                  <a:pt x="4965335" y="253747"/>
                </a:cubicBezTo>
                <a:cubicBezTo>
                  <a:pt x="4977337" y="248603"/>
                  <a:pt x="4987695" y="241531"/>
                  <a:pt x="4996410" y="232530"/>
                </a:cubicBezTo>
                <a:cubicBezTo>
                  <a:pt x="5005126" y="223528"/>
                  <a:pt x="5011912" y="212741"/>
                  <a:pt x="5016770" y="200168"/>
                </a:cubicBezTo>
                <a:cubicBezTo>
                  <a:pt x="5021628" y="187595"/>
                  <a:pt x="5024056" y="174022"/>
                  <a:pt x="5024056" y="159449"/>
                </a:cubicBezTo>
                <a:cubicBezTo>
                  <a:pt x="5024056" y="144876"/>
                  <a:pt x="5021628" y="131374"/>
                  <a:pt x="5016770" y="118944"/>
                </a:cubicBezTo>
                <a:cubicBezTo>
                  <a:pt x="5011912" y="106514"/>
                  <a:pt x="5005126" y="95870"/>
                  <a:pt x="4996410" y="87011"/>
                </a:cubicBezTo>
                <a:cubicBezTo>
                  <a:pt x="4987695" y="78153"/>
                  <a:pt x="4977337" y="71224"/>
                  <a:pt x="4965335" y="66223"/>
                </a:cubicBezTo>
                <a:cubicBezTo>
                  <a:pt x="4953333" y="61222"/>
                  <a:pt x="4940189" y="58722"/>
                  <a:pt x="4925901" y="58722"/>
                </a:cubicBezTo>
                <a:close/>
                <a:moveTo>
                  <a:pt x="525685" y="58722"/>
                </a:moveTo>
                <a:cubicBezTo>
                  <a:pt x="511683" y="58722"/>
                  <a:pt x="498753" y="61222"/>
                  <a:pt x="486894" y="66223"/>
                </a:cubicBezTo>
                <a:cubicBezTo>
                  <a:pt x="475035" y="71224"/>
                  <a:pt x="464820" y="78153"/>
                  <a:pt x="456247" y="87011"/>
                </a:cubicBezTo>
                <a:cubicBezTo>
                  <a:pt x="447675" y="95870"/>
                  <a:pt x="440960" y="106442"/>
                  <a:pt x="436102" y="118730"/>
                </a:cubicBezTo>
                <a:cubicBezTo>
                  <a:pt x="431244" y="131017"/>
                  <a:pt x="428815" y="144590"/>
                  <a:pt x="428815" y="159449"/>
                </a:cubicBezTo>
                <a:cubicBezTo>
                  <a:pt x="428815" y="174022"/>
                  <a:pt x="431244" y="187595"/>
                  <a:pt x="436102" y="200168"/>
                </a:cubicBezTo>
                <a:cubicBezTo>
                  <a:pt x="440960" y="212741"/>
                  <a:pt x="447675" y="223528"/>
                  <a:pt x="456247" y="232530"/>
                </a:cubicBezTo>
                <a:cubicBezTo>
                  <a:pt x="464820" y="241531"/>
                  <a:pt x="475035" y="248603"/>
                  <a:pt x="486894" y="253747"/>
                </a:cubicBezTo>
                <a:cubicBezTo>
                  <a:pt x="498753" y="258890"/>
                  <a:pt x="511683" y="261462"/>
                  <a:pt x="525685" y="261462"/>
                </a:cubicBezTo>
                <a:lnTo>
                  <a:pt x="601551" y="261462"/>
                </a:lnTo>
                <a:cubicBezTo>
                  <a:pt x="615839" y="261462"/>
                  <a:pt x="628983" y="258890"/>
                  <a:pt x="640985" y="253747"/>
                </a:cubicBezTo>
                <a:cubicBezTo>
                  <a:pt x="652986" y="248603"/>
                  <a:pt x="663345" y="241531"/>
                  <a:pt x="672060" y="232530"/>
                </a:cubicBezTo>
                <a:cubicBezTo>
                  <a:pt x="680775" y="223528"/>
                  <a:pt x="687562" y="212741"/>
                  <a:pt x="692420" y="200168"/>
                </a:cubicBezTo>
                <a:cubicBezTo>
                  <a:pt x="697278" y="187595"/>
                  <a:pt x="699706" y="174022"/>
                  <a:pt x="699706" y="159449"/>
                </a:cubicBezTo>
                <a:cubicBezTo>
                  <a:pt x="699706" y="144876"/>
                  <a:pt x="697278" y="131374"/>
                  <a:pt x="692420" y="118944"/>
                </a:cubicBezTo>
                <a:cubicBezTo>
                  <a:pt x="687562" y="106514"/>
                  <a:pt x="680775" y="95870"/>
                  <a:pt x="672060" y="87011"/>
                </a:cubicBezTo>
                <a:cubicBezTo>
                  <a:pt x="663345" y="78153"/>
                  <a:pt x="652986" y="71224"/>
                  <a:pt x="640985" y="66223"/>
                </a:cubicBezTo>
                <a:cubicBezTo>
                  <a:pt x="628983" y="61222"/>
                  <a:pt x="615839" y="58722"/>
                  <a:pt x="601551" y="58722"/>
                </a:cubicBezTo>
                <a:close/>
                <a:moveTo>
                  <a:pt x="5126831" y="4287"/>
                </a:moveTo>
                <a:lnTo>
                  <a:pt x="5350573" y="4287"/>
                </a:lnTo>
                <a:cubicBezTo>
                  <a:pt x="5368290" y="4287"/>
                  <a:pt x="5384149" y="6930"/>
                  <a:pt x="5398151" y="12216"/>
                </a:cubicBezTo>
                <a:cubicBezTo>
                  <a:pt x="5412153" y="17503"/>
                  <a:pt x="5424011" y="25075"/>
                  <a:pt x="5433726" y="34933"/>
                </a:cubicBezTo>
                <a:cubicBezTo>
                  <a:pt x="5443442" y="44792"/>
                  <a:pt x="5450871" y="56722"/>
                  <a:pt x="5456015" y="70724"/>
                </a:cubicBezTo>
                <a:cubicBezTo>
                  <a:pt x="5461158" y="84725"/>
                  <a:pt x="5463730" y="100442"/>
                  <a:pt x="5463730" y="117872"/>
                </a:cubicBezTo>
                <a:cubicBezTo>
                  <a:pt x="5463730" y="143876"/>
                  <a:pt x="5458087" y="165664"/>
                  <a:pt x="5446799" y="183238"/>
                </a:cubicBezTo>
                <a:cubicBezTo>
                  <a:pt x="5435513" y="200811"/>
                  <a:pt x="5419725" y="213456"/>
                  <a:pt x="5399437" y="221171"/>
                </a:cubicBezTo>
                <a:lnTo>
                  <a:pt x="5493305" y="315897"/>
                </a:lnTo>
                <a:lnTo>
                  <a:pt x="5416153" y="315897"/>
                </a:lnTo>
                <a:lnTo>
                  <a:pt x="5337286" y="229315"/>
                </a:lnTo>
                <a:lnTo>
                  <a:pt x="5220700" y="229315"/>
                </a:lnTo>
                <a:lnTo>
                  <a:pt x="5220700" y="181309"/>
                </a:lnTo>
                <a:lnTo>
                  <a:pt x="5350573" y="181309"/>
                </a:lnTo>
                <a:cubicBezTo>
                  <a:pt x="5370290" y="181309"/>
                  <a:pt x="5385149" y="175951"/>
                  <a:pt x="5395150" y="165235"/>
                </a:cubicBezTo>
                <a:cubicBezTo>
                  <a:pt x="5405151" y="154520"/>
                  <a:pt x="5410152" y="139018"/>
                  <a:pt x="5410152" y="118730"/>
                </a:cubicBezTo>
                <a:cubicBezTo>
                  <a:pt x="5410152" y="98441"/>
                  <a:pt x="5404937" y="83368"/>
                  <a:pt x="5394507" y="73510"/>
                </a:cubicBezTo>
                <a:cubicBezTo>
                  <a:pt x="5384078" y="63651"/>
                  <a:pt x="5369433" y="58722"/>
                  <a:pt x="5350573" y="58722"/>
                </a:cubicBezTo>
                <a:lnTo>
                  <a:pt x="5180838" y="58722"/>
                </a:lnTo>
                <a:lnTo>
                  <a:pt x="5180838" y="315897"/>
                </a:lnTo>
                <a:lnTo>
                  <a:pt x="5126831" y="315897"/>
                </a:lnTo>
                <a:close/>
                <a:moveTo>
                  <a:pt x="4850034" y="4287"/>
                </a:moveTo>
                <a:lnTo>
                  <a:pt x="4925901" y="4287"/>
                </a:lnTo>
                <a:cubicBezTo>
                  <a:pt x="4948475" y="4287"/>
                  <a:pt x="4969121" y="8001"/>
                  <a:pt x="4987838" y="15431"/>
                </a:cubicBezTo>
                <a:cubicBezTo>
                  <a:pt x="5006554" y="22860"/>
                  <a:pt x="5022628" y="33290"/>
                  <a:pt x="5036058" y="46721"/>
                </a:cubicBezTo>
                <a:cubicBezTo>
                  <a:pt x="5049488" y="60151"/>
                  <a:pt x="5059918" y="76224"/>
                  <a:pt x="5067347" y="94941"/>
                </a:cubicBezTo>
                <a:cubicBezTo>
                  <a:pt x="5074777" y="113658"/>
                  <a:pt x="5078492" y="134303"/>
                  <a:pt x="5078492" y="156877"/>
                </a:cubicBezTo>
                <a:cubicBezTo>
                  <a:pt x="5078492" y="179452"/>
                  <a:pt x="5074705" y="200454"/>
                  <a:pt x="5067133" y="219885"/>
                </a:cubicBezTo>
                <a:cubicBezTo>
                  <a:pt x="5059561" y="239316"/>
                  <a:pt x="5048988" y="256104"/>
                  <a:pt x="5035415" y="270249"/>
                </a:cubicBezTo>
                <a:cubicBezTo>
                  <a:pt x="5021842" y="284393"/>
                  <a:pt x="5005768" y="295537"/>
                  <a:pt x="4987195" y="303681"/>
                </a:cubicBezTo>
                <a:cubicBezTo>
                  <a:pt x="4968621" y="311825"/>
                  <a:pt x="4948189" y="315897"/>
                  <a:pt x="4925901" y="315897"/>
                </a:cubicBezTo>
                <a:lnTo>
                  <a:pt x="4850034" y="315897"/>
                </a:lnTo>
                <a:cubicBezTo>
                  <a:pt x="4828318" y="315897"/>
                  <a:pt x="4808243" y="311825"/>
                  <a:pt x="4789812" y="303681"/>
                </a:cubicBezTo>
                <a:cubicBezTo>
                  <a:pt x="4771382" y="295537"/>
                  <a:pt x="4755380" y="284393"/>
                  <a:pt x="4741807" y="270249"/>
                </a:cubicBezTo>
                <a:cubicBezTo>
                  <a:pt x="4728234" y="256104"/>
                  <a:pt x="4717661" y="239316"/>
                  <a:pt x="4710088" y="219885"/>
                </a:cubicBezTo>
                <a:cubicBezTo>
                  <a:pt x="4702516" y="200454"/>
                  <a:pt x="4698730" y="179452"/>
                  <a:pt x="4698730" y="156877"/>
                </a:cubicBezTo>
                <a:cubicBezTo>
                  <a:pt x="4698730" y="134017"/>
                  <a:pt x="4702516" y="113158"/>
                  <a:pt x="4710088" y="94298"/>
                </a:cubicBezTo>
                <a:cubicBezTo>
                  <a:pt x="4717661" y="75438"/>
                  <a:pt x="4728234" y="59365"/>
                  <a:pt x="4741807" y="46078"/>
                </a:cubicBezTo>
                <a:cubicBezTo>
                  <a:pt x="4755380" y="32790"/>
                  <a:pt x="4771382" y="22503"/>
                  <a:pt x="4789812" y="15217"/>
                </a:cubicBezTo>
                <a:cubicBezTo>
                  <a:pt x="4808243" y="7930"/>
                  <a:pt x="4828318" y="4287"/>
                  <a:pt x="4850034" y="4287"/>
                </a:cubicBezTo>
                <a:close/>
                <a:moveTo>
                  <a:pt x="4402931" y="4287"/>
                </a:moveTo>
                <a:lnTo>
                  <a:pt x="4667393" y="4287"/>
                </a:lnTo>
                <a:lnTo>
                  <a:pt x="4667393" y="58722"/>
                </a:lnTo>
                <a:lnTo>
                  <a:pt x="4456938" y="58722"/>
                </a:lnTo>
                <a:lnTo>
                  <a:pt x="4456938" y="315897"/>
                </a:lnTo>
                <a:lnTo>
                  <a:pt x="4402931" y="315897"/>
                </a:lnTo>
                <a:close/>
                <a:moveTo>
                  <a:pt x="3850481" y="4287"/>
                </a:moveTo>
                <a:lnTo>
                  <a:pt x="4074223" y="4287"/>
                </a:lnTo>
                <a:cubicBezTo>
                  <a:pt x="4091940" y="4287"/>
                  <a:pt x="4107799" y="6930"/>
                  <a:pt x="4121800" y="12216"/>
                </a:cubicBezTo>
                <a:cubicBezTo>
                  <a:pt x="4135802" y="17503"/>
                  <a:pt x="4147661" y="25075"/>
                  <a:pt x="4157377" y="34933"/>
                </a:cubicBezTo>
                <a:cubicBezTo>
                  <a:pt x="4167092" y="44792"/>
                  <a:pt x="4174522" y="56722"/>
                  <a:pt x="4179665" y="70724"/>
                </a:cubicBezTo>
                <a:cubicBezTo>
                  <a:pt x="4184809" y="84725"/>
                  <a:pt x="4187380" y="100442"/>
                  <a:pt x="4187380" y="117872"/>
                </a:cubicBezTo>
                <a:cubicBezTo>
                  <a:pt x="4187380" y="143876"/>
                  <a:pt x="4181737" y="165664"/>
                  <a:pt x="4170450" y="183238"/>
                </a:cubicBezTo>
                <a:cubicBezTo>
                  <a:pt x="4159163" y="200811"/>
                  <a:pt x="4143375" y="213456"/>
                  <a:pt x="4123086" y="221171"/>
                </a:cubicBezTo>
                <a:lnTo>
                  <a:pt x="4216956" y="315897"/>
                </a:lnTo>
                <a:lnTo>
                  <a:pt x="4139803" y="315897"/>
                </a:lnTo>
                <a:lnTo>
                  <a:pt x="4060936" y="229315"/>
                </a:lnTo>
                <a:lnTo>
                  <a:pt x="3944350" y="229315"/>
                </a:lnTo>
                <a:lnTo>
                  <a:pt x="3944350" y="181309"/>
                </a:lnTo>
                <a:lnTo>
                  <a:pt x="4074223" y="181309"/>
                </a:lnTo>
                <a:cubicBezTo>
                  <a:pt x="4093940" y="181309"/>
                  <a:pt x="4108799" y="175951"/>
                  <a:pt x="4118800" y="165235"/>
                </a:cubicBezTo>
                <a:cubicBezTo>
                  <a:pt x="4128802" y="154520"/>
                  <a:pt x="4133802" y="139018"/>
                  <a:pt x="4133802" y="118730"/>
                </a:cubicBezTo>
                <a:cubicBezTo>
                  <a:pt x="4133802" y="98441"/>
                  <a:pt x="4128587" y="83368"/>
                  <a:pt x="4118158" y="73510"/>
                </a:cubicBezTo>
                <a:cubicBezTo>
                  <a:pt x="4107727" y="63651"/>
                  <a:pt x="4093083" y="58722"/>
                  <a:pt x="4074223" y="58722"/>
                </a:cubicBezTo>
                <a:lnTo>
                  <a:pt x="3904487" y="58722"/>
                </a:lnTo>
                <a:lnTo>
                  <a:pt x="3904487" y="315897"/>
                </a:lnTo>
                <a:lnTo>
                  <a:pt x="3850481" y="315897"/>
                </a:lnTo>
                <a:close/>
                <a:moveTo>
                  <a:pt x="3526631" y="4287"/>
                </a:moveTo>
                <a:lnTo>
                  <a:pt x="3804809" y="4287"/>
                </a:lnTo>
                <a:lnTo>
                  <a:pt x="3804809" y="58722"/>
                </a:lnTo>
                <a:lnTo>
                  <a:pt x="3580637" y="58722"/>
                </a:lnTo>
                <a:lnTo>
                  <a:pt x="3580637" y="261462"/>
                </a:lnTo>
                <a:lnTo>
                  <a:pt x="3805237" y="261462"/>
                </a:lnTo>
                <a:lnTo>
                  <a:pt x="3805237" y="315897"/>
                </a:lnTo>
                <a:lnTo>
                  <a:pt x="3526631" y="315897"/>
                </a:lnTo>
                <a:close/>
                <a:moveTo>
                  <a:pt x="2831925" y="4287"/>
                </a:moveTo>
                <a:lnTo>
                  <a:pt x="3122961" y="4287"/>
                </a:lnTo>
                <a:lnTo>
                  <a:pt x="3122961" y="58722"/>
                </a:lnTo>
                <a:lnTo>
                  <a:pt x="3004661" y="58722"/>
                </a:lnTo>
                <a:lnTo>
                  <a:pt x="3004661" y="315897"/>
                </a:lnTo>
                <a:lnTo>
                  <a:pt x="2950226" y="315897"/>
                </a:lnTo>
                <a:lnTo>
                  <a:pt x="2950226" y="58722"/>
                </a:lnTo>
                <a:lnTo>
                  <a:pt x="2831925" y="58722"/>
                </a:lnTo>
                <a:close/>
                <a:moveTo>
                  <a:pt x="2459831" y="4287"/>
                </a:moveTo>
                <a:lnTo>
                  <a:pt x="2683573" y="4287"/>
                </a:lnTo>
                <a:cubicBezTo>
                  <a:pt x="2701290" y="4287"/>
                  <a:pt x="2717149" y="6930"/>
                  <a:pt x="2731150" y="12216"/>
                </a:cubicBezTo>
                <a:cubicBezTo>
                  <a:pt x="2745152" y="17503"/>
                  <a:pt x="2757011" y="25075"/>
                  <a:pt x="2766727" y="34933"/>
                </a:cubicBezTo>
                <a:cubicBezTo>
                  <a:pt x="2776442" y="44792"/>
                  <a:pt x="2783872" y="56722"/>
                  <a:pt x="2789015" y="70724"/>
                </a:cubicBezTo>
                <a:cubicBezTo>
                  <a:pt x="2794159" y="84725"/>
                  <a:pt x="2796730" y="100442"/>
                  <a:pt x="2796730" y="117872"/>
                </a:cubicBezTo>
                <a:cubicBezTo>
                  <a:pt x="2796730" y="143876"/>
                  <a:pt x="2791087" y="165664"/>
                  <a:pt x="2779800" y="183238"/>
                </a:cubicBezTo>
                <a:cubicBezTo>
                  <a:pt x="2768513" y="200811"/>
                  <a:pt x="2752725" y="213456"/>
                  <a:pt x="2732436" y="221171"/>
                </a:cubicBezTo>
                <a:lnTo>
                  <a:pt x="2826306" y="315897"/>
                </a:lnTo>
                <a:lnTo>
                  <a:pt x="2749153" y="315897"/>
                </a:lnTo>
                <a:lnTo>
                  <a:pt x="2670286" y="229315"/>
                </a:lnTo>
                <a:lnTo>
                  <a:pt x="2553700" y="229315"/>
                </a:lnTo>
                <a:lnTo>
                  <a:pt x="2553700" y="181309"/>
                </a:lnTo>
                <a:lnTo>
                  <a:pt x="2683573" y="181309"/>
                </a:lnTo>
                <a:cubicBezTo>
                  <a:pt x="2703290" y="181309"/>
                  <a:pt x="2718149" y="175951"/>
                  <a:pt x="2728151" y="165235"/>
                </a:cubicBezTo>
                <a:cubicBezTo>
                  <a:pt x="2738152" y="154520"/>
                  <a:pt x="2743152" y="139018"/>
                  <a:pt x="2743152" y="118730"/>
                </a:cubicBezTo>
                <a:cubicBezTo>
                  <a:pt x="2743152" y="98441"/>
                  <a:pt x="2737937" y="83368"/>
                  <a:pt x="2727508" y="73510"/>
                </a:cubicBezTo>
                <a:cubicBezTo>
                  <a:pt x="2717077" y="63651"/>
                  <a:pt x="2702433" y="58722"/>
                  <a:pt x="2683573" y="58722"/>
                </a:cubicBezTo>
                <a:lnTo>
                  <a:pt x="2513838" y="58722"/>
                </a:lnTo>
                <a:lnTo>
                  <a:pt x="2513838" y="315897"/>
                </a:lnTo>
                <a:lnTo>
                  <a:pt x="2459831" y="315897"/>
                </a:lnTo>
                <a:close/>
                <a:moveTo>
                  <a:pt x="1707356" y="4287"/>
                </a:moveTo>
                <a:lnTo>
                  <a:pt x="1926384" y="4287"/>
                </a:lnTo>
                <a:cubicBezTo>
                  <a:pt x="1944386" y="4287"/>
                  <a:pt x="1960460" y="6930"/>
                  <a:pt x="1974604" y="12216"/>
                </a:cubicBezTo>
                <a:cubicBezTo>
                  <a:pt x="1988749" y="17503"/>
                  <a:pt x="2000679" y="24932"/>
                  <a:pt x="2010394" y="34505"/>
                </a:cubicBezTo>
                <a:cubicBezTo>
                  <a:pt x="2020109" y="44077"/>
                  <a:pt x="2027539" y="55722"/>
                  <a:pt x="2032683" y="69438"/>
                </a:cubicBezTo>
                <a:cubicBezTo>
                  <a:pt x="2037826" y="83154"/>
                  <a:pt x="2040398" y="98584"/>
                  <a:pt x="2040398" y="115729"/>
                </a:cubicBezTo>
                <a:cubicBezTo>
                  <a:pt x="2040398" y="132589"/>
                  <a:pt x="2037826" y="147948"/>
                  <a:pt x="2032683" y="161806"/>
                </a:cubicBezTo>
                <a:cubicBezTo>
                  <a:pt x="2027539" y="175665"/>
                  <a:pt x="2020109" y="187595"/>
                  <a:pt x="2010394" y="197597"/>
                </a:cubicBezTo>
                <a:cubicBezTo>
                  <a:pt x="2000679" y="207598"/>
                  <a:pt x="1988749" y="215385"/>
                  <a:pt x="1974604" y="220957"/>
                </a:cubicBezTo>
                <a:cubicBezTo>
                  <a:pt x="1960460" y="226529"/>
                  <a:pt x="1944386" y="229315"/>
                  <a:pt x="1926384" y="229315"/>
                </a:cubicBezTo>
                <a:lnTo>
                  <a:pt x="1801225" y="229315"/>
                </a:lnTo>
                <a:lnTo>
                  <a:pt x="1801225" y="176594"/>
                </a:lnTo>
                <a:lnTo>
                  <a:pt x="1926384" y="176594"/>
                </a:lnTo>
                <a:cubicBezTo>
                  <a:pt x="1945529" y="176594"/>
                  <a:pt x="1960460" y="171165"/>
                  <a:pt x="1971175" y="160306"/>
                </a:cubicBezTo>
                <a:cubicBezTo>
                  <a:pt x="1981890" y="149448"/>
                  <a:pt x="1987249" y="135160"/>
                  <a:pt x="1987249" y="117444"/>
                </a:cubicBezTo>
                <a:cubicBezTo>
                  <a:pt x="1987249" y="99441"/>
                  <a:pt x="1981890" y="85154"/>
                  <a:pt x="1971175" y="74581"/>
                </a:cubicBezTo>
                <a:cubicBezTo>
                  <a:pt x="1960460" y="64008"/>
                  <a:pt x="1945529" y="58722"/>
                  <a:pt x="1926384" y="58722"/>
                </a:cubicBezTo>
                <a:lnTo>
                  <a:pt x="1761363" y="58722"/>
                </a:lnTo>
                <a:lnTo>
                  <a:pt x="1761363" y="315897"/>
                </a:lnTo>
                <a:lnTo>
                  <a:pt x="1707356" y="315897"/>
                </a:lnTo>
                <a:close/>
                <a:moveTo>
                  <a:pt x="1183481" y="4287"/>
                </a:moveTo>
                <a:lnTo>
                  <a:pt x="1407224" y="4287"/>
                </a:lnTo>
                <a:cubicBezTo>
                  <a:pt x="1424940" y="4287"/>
                  <a:pt x="1440799" y="6930"/>
                  <a:pt x="1454801" y="12216"/>
                </a:cubicBezTo>
                <a:cubicBezTo>
                  <a:pt x="1468803" y="17503"/>
                  <a:pt x="1480661" y="25075"/>
                  <a:pt x="1490377" y="34933"/>
                </a:cubicBezTo>
                <a:cubicBezTo>
                  <a:pt x="1500092" y="44792"/>
                  <a:pt x="1507522" y="56722"/>
                  <a:pt x="1512665" y="70724"/>
                </a:cubicBezTo>
                <a:cubicBezTo>
                  <a:pt x="1517809" y="84725"/>
                  <a:pt x="1520381" y="100442"/>
                  <a:pt x="1520381" y="117872"/>
                </a:cubicBezTo>
                <a:cubicBezTo>
                  <a:pt x="1520381" y="143876"/>
                  <a:pt x="1514737" y="165664"/>
                  <a:pt x="1503450" y="183238"/>
                </a:cubicBezTo>
                <a:cubicBezTo>
                  <a:pt x="1492163" y="200811"/>
                  <a:pt x="1476375" y="213456"/>
                  <a:pt x="1456087" y="221171"/>
                </a:cubicBezTo>
                <a:lnTo>
                  <a:pt x="1549956" y="315897"/>
                </a:lnTo>
                <a:lnTo>
                  <a:pt x="1472803" y="315897"/>
                </a:lnTo>
                <a:lnTo>
                  <a:pt x="1393936" y="229315"/>
                </a:lnTo>
                <a:lnTo>
                  <a:pt x="1277350" y="229315"/>
                </a:lnTo>
                <a:lnTo>
                  <a:pt x="1277350" y="181309"/>
                </a:lnTo>
                <a:lnTo>
                  <a:pt x="1407224" y="181309"/>
                </a:lnTo>
                <a:cubicBezTo>
                  <a:pt x="1426940" y="181309"/>
                  <a:pt x="1441799" y="175951"/>
                  <a:pt x="1451801" y="165235"/>
                </a:cubicBezTo>
                <a:cubicBezTo>
                  <a:pt x="1461802" y="154520"/>
                  <a:pt x="1466802" y="139018"/>
                  <a:pt x="1466802" y="118730"/>
                </a:cubicBezTo>
                <a:cubicBezTo>
                  <a:pt x="1466802" y="98441"/>
                  <a:pt x="1461587" y="83368"/>
                  <a:pt x="1451158" y="73510"/>
                </a:cubicBezTo>
                <a:cubicBezTo>
                  <a:pt x="1440728" y="63651"/>
                  <a:pt x="1426083" y="58722"/>
                  <a:pt x="1407224" y="58722"/>
                </a:cubicBezTo>
                <a:lnTo>
                  <a:pt x="1237488" y="58722"/>
                </a:lnTo>
                <a:lnTo>
                  <a:pt x="1237488" y="315897"/>
                </a:lnTo>
                <a:lnTo>
                  <a:pt x="1183481" y="315897"/>
                </a:lnTo>
                <a:close/>
                <a:moveTo>
                  <a:pt x="797766" y="4287"/>
                </a:moveTo>
                <a:lnTo>
                  <a:pt x="853916" y="4287"/>
                </a:lnTo>
                <a:lnTo>
                  <a:pt x="853916" y="178309"/>
                </a:lnTo>
                <a:cubicBezTo>
                  <a:pt x="853916" y="194025"/>
                  <a:pt x="855845" y="207455"/>
                  <a:pt x="859703" y="218599"/>
                </a:cubicBezTo>
                <a:cubicBezTo>
                  <a:pt x="863560" y="229744"/>
                  <a:pt x="869847" y="238888"/>
                  <a:pt x="878562" y="246031"/>
                </a:cubicBezTo>
                <a:cubicBezTo>
                  <a:pt x="887277" y="253175"/>
                  <a:pt x="898922" y="258390"/>
                  <a:pt x="913495" y="261676"/>
                </a:cubicBezTo>
                <a:cubicBezTo>
                  <a:pt x="928068" y="264962"/>
                  <a:pt x="946071" y="266605"/>
                  <a:pt x="967502" y="266605"/>
                </a:cubicBezTo>
                <a:cubicBezTo>
                  <a:pt x="988933" y="266605"/>
                  <a:pt x="1006935" y="264962"/>
                  <a:pt x="1021508" y="261676"/>
                </a:cubicBezTo>
                <a:cubicBezTo>
                  <a:pt x="1036082" y="258390"/>
                  <a:pt x="1047726" y="253175"/>
                  <a:pt x="1056442" y="246031"/>
                </a:cubicBezTo>
                <a:cubicBezTo>
                  <a:pt x="1065157" y="238888"/>
                  <a:pt x="1071444" y="229744"/>
                  <a:pt x="1075301" y="218599"/>
                </a:cubicBezTo>
                <a:cubicBezTo>
                  <a:pt x="1079159" y="207455"/>
                  <a:pt x="1081087" y="194025"/>
                  <a:pt x="1081087" y="178309"/>
                </a:cubicBezTo>
                <a:lnTo>
                  <a:pt x="1081087" y="4287"/>
                </a:lnTo>
                <a:lnTo>
                  <a:pt x="1134237" y="4287"/>
                </a:lnTo>
                <a:lnTo>
                  <a:pt x="1134237" y="178309"/>
                </a:lnTo>
                <a:cubicBezTo>
                  <a:pt x="1134237" y="202312"/>
                  <a:pt x="1131094" y="223243"/>
                  <a:pt x="1124807" y="241102"/>
                </a:cubicBezTo>
                <a:cubicBezTo>
                  <a:pt x="1118521" y="258961"/>
                  <a:pt x="1108662" y="273749"/>
                  <a:pt x="1095232" y="285465"/>
                </a:cubicBezTo>
                <a:cubicBezTo>
                  <a:pt x="1081802" y="297181"/>
                  <a:pt x="1064442" y="305896"/>
                  <a:pt x="1043154" y="311611"/>
                </a:cubicBezTo>
                <a:cubicBezTo>
                  <a:pt x="1021866" y="317326"/>
                  <a:pt x="996077" y="320183"/>
                  <a:pt x="965787" y="320183"/>
                </a:cubicBezTo>
                <a:cubicBezTo>
                  <a:pt x="935783" y="320183"/>
                  <a:pt x="910138" y="317326"/>
                  <a:pt x="888849" y="311611"/>
                </a:cubicBezTo>
                <a:cubicBezTo>
                  <a:pt x="867561" y="305896"/>
                  <a:pt x="850201" y="297181"/>
                  <a:pt x="836771" y="285465"/>
                </a:cubicBezTo>
                <a:cubicBezTo>
                  <a:pt x="823341" y="273749"/>
                  <a:pt x="813482" y="258961"/>
                  <a:pt x="807196" y="241102"/>
                </a:cubicBezTo>
                <a:cubicBezTo>
                  <a:pt x="800909" y="223243"/>
                  <a:pt x="797766" y="202312"/>
                  <a:pt x="797766" y="178309"/>
                </a:cubicBezTo>
                <a:close/>
                <a:moveTo>
                  <a:pt x="525685" y="4287"/>
                </a:moveTo>
                <a:lnTo>
                  <a:pt x="601551" y="4287"/>
                </a:lnTo>
                <a:cubicBezTo>
                  <a:pt x="624125" y="4287"/>
                  <a:pt x="644771" y="8001"/>
                  <a:pt x="663488" y="15431"/>
                </a:cubicBezTo>
                <a:cubicBezTo>
                  <a:pt x="682204" y="22860"/>
                  <a:pt x="698278" y="33290"/>
                  <a:pt x="711708" y="46721"/>
                </a:cubicBezTo>
                <a:cubicBezTo>
                  <a:pt x="725138" y="60151"/>
                  <a:pt x="735568" y="76224"/>
                  <a:pt x="742997" y="94941"/>
                </a:cubicBezTo>
                <a:cubicBezTo>
                  <a:pt x="750427" y="113658"/>
                  <a:pt x="754142" y="134303"/>
                  <a:pt x="754142" y="156877"/>
                </a:cubicBezTo>
                <a:cubicBezTo>
                  <a:pt x="754142" y="179452"/>
                  <a:pt x="750355" y="200454"/>
                  <a:pt x="742783" y="219885"/>
                </a:cubicBezTo>
                <a:cubicBezTo>
                  <a:pt x="735211" y="239316"/>
                  <a:pt x="724638" y="256104"/>
                  <a:pt x="711065" y="270249"/>
                </a:cubicBezTo>
                <a:cubicBezTo>
                  <a:pt x="697492" y="284393"/>
                  <a:pt x="681418" y="295537"/>
                  <a:pt x="662844" y="303681"/>
                </a:cubicBezTo>
                <a:cubicBezTo>
                  <a:pt x="644271" y="311825"/>
                  <a:pt x="623840" y="315897"/>
                  <a:pt x="601551" y="315897"/>
                </a:cubicBezTo>
                <a:lnTo>
                  <a:pt x="525685" y="315897"/>
                </a:lnTo>
                <a:cubicBezTo>
                  <a:pt x="503968" y="315897"/>
                  <a:pt x="483894" y="311825"/>
                  <a:pt x="465463" y="303681"/>
                </a:cubicBezTo>
                <a:cubicBezTo>
                  <a:pt x="447032" y="295537"/>
                  <a:pt x="431030" y="284393"/>
                  <a:pt x="417457" y="270249"/>
                </a:cubicBezTo>
                <a:cubicBezTo>
                  <a:pt x="403884" y="256104"/>
                  <a:pt x="393311" y="239316"/>
                  <a:pt x="385738" y="219885"/>
                </a:cubicBezTo>
                <a:cubicBezTo>
                  <a:pt x="378166" y="200454"/>
                  <a:pt x="374380" y="179452"/>
                  <a:pt x="374380" y="156877"/>
                </a:cubicBezTo>
                <a:cubicBezTo>
                  <a:pt x="374380" y="134017"/>
                  <a:pt x="378166" y="113158"/>
                  <a:pt x="385738" y="94298"/>
                </a:cubicBezTo>
                <a:cubicBezTo>
                  <a:pt x="393311" y="75438"/>
                  <a:pt x="403884" y="59365"/>
                  <a:pt x="417457" y="46078"/>
                </a:cubicBezTo>
                <a:cubicBezTo>
                  <a:pt x="431030" y="32790"/>
                  <a:pt x="447032" y="22503"/>
                  <a:pt x="465463" y="15217"/>
                </a:cubicBezTo>
                <a:cubicBezTo>
                  <a:pt x="483894" y="7930"/>
                  <a:pt x="503968" y="4287"/>
                  <a:pt x="525685" y="4287"/>
                </a:cubicBezTo>
                <a:close/>
                <a:moveTo>
                  <a:pt x="0" y="4287"/>
                </a:moveTo>
                <a:lnTo>
                  <a:pt x="73295" y="4287"/>
                </a:lnTo>
                <a:lnTo>
                  <a:pt x="194595" y="147876"/>
                </a:lnTo>
                <a:lnTo>
                  <a:pt x="316325" y="4287"/>
                </a:lnTo>
                <a:lnTo>
                  <a:pt x="385762" y="4287"/>
                </a:lnTo>
                <a:lnTo>
                  <a:pt x="219884" y="197597"/>
                </a:lnTo>
                <a:lnTo>
                  <a:pt x="219884" y="315897"/>
                </a:lnTo>
                <a:lnTo>
                  <a:pt x="165449" y="315897"/>
                </a:lnTo>
                <a:lnTo>
                  <a:pt x="165449" y="197597"/>
                </a:lnTo>
                <a:close/>
                <a:moveTo>
                  <a:pt x="3181731" y="429"/>
                </a:moveTo>
                <a:cubicBezTo>
                  <a:pt x="3185731" y="429"/>
                  <a:pt x="3189589" y="1286"/>
                  <a:pt x="3193304" y="3001"/>
                </a:cubicBezTo>
                <a:cubicBezTo>
                  <a:pt x="3197018" y="4715"/>
                  <a:pt x="3200876" y="7573"/>
                  <a:pt x="3204877" y="11573"/>
                </a:cubicBezTo>
                <a:lnTo>
                  <a:pt x="3424762" y="229744"/>
                </a:lnTo>
                <a:lnTo>
                  <a:pt x="3424762" y="1715"/>
                </a:lnTo>
                <a:lnTo>
                  <a:pt x="3476625" y="1715"/>
                </a:lnTo>
                <a:lnTo>
                  <a:pt x="3476625" y="287179"/>
                </a:lnTo>
                <a:cubicBezTo>
                  <a:pt x="3476625" y="297466"/>
                  <a:pt x="3474125" y="305467"/>
                  <a:pt x="3469124" y="311182"/>
                </a:cubicBezTo>
                <a:cubicBezTo>
                  <a:pt x="3464123" y="316897"/>
                  <a:pt x="3457622" y="319755"/>
                  <a:pt x="3449622" y="319755"/>
                </a:cubicBezTo>
                <a:cubicBezTo>
                  <a:pt x="3440763" y="319755"/>
                  <a:pt x="3432477" y="315897"/>
                  <a:pt x="3424762" y="308182"/>
                </a:cubicBezTo>
                <a:lnTo>
                  <a:pt x="3205734" y="87869"/>
                </a:lnTo>
                <a:lnTo>
                  <a:pt x="3205734" y="315897"/>
                </a:lnTo>
                <a:lnTo>
                  <a:pt x="3153870" y="315897"/>
                </a:lnTo>
                <a:lnTo>
                  <a:pt x="3153870" y="33005"/>
                </a:lnTo>
                <a:cubicBezTo>
                  <a:pt x="3153870" y="23003"/>
                  <a:pt x="3156370" y="15074"/>
                  <a:pt x="3161371" y="9216"/>
                </a:cubicBezTo>
                <a:cubicBezTo>
                  <a:pt x="3166372" y="3358"/>
                  <a:pt x="3173158" y="429"/>
                  <a:pt x="3181731" y="429"/>
                </a:cubicBezTo>
                <a:close/>
                <a:moveTo>
                  <a:pt x="2215943" y="0"/>
                </a:moveTo>
                <a:cubicBezTo>
                  <a:pt x="2221944" y="0"/>
                  <a:pt x="2227017" y="1572"/>
                  <a:pt x="2231160" y="4715"/>
                </a:cubicBezTo>
                <a:cubicBezTo>
                  <a:pt x="2235303" y="7859"/>
                  <a:pt x="2238947" y="12145"/>
                  <a:pt x="2242090" y="17574"/>
                </a:cubicBezTo>
                <a:lnTo>
                  <a:pt x="2421683" y="315897"/>
                </a:lnTo>
                <a:lnTo>
                  <a:pt x="2356104" y="315897"/>
                </a:lnTo>
                <a:lnTo>
                  <a:pt x="2309384" y="237459"/>
                </a:lnTo>
                <a:lnTo>
                  <a:pt x="2161937" y="237459"/>
                </a:lnTo>
                <a:lnTo>
                  <a:pt x="2187654" y="193310"/>
                </a:lnTo>
                <a:lnTo>
                  <a:pt x="2283238" y="193310"/>
                </a:lnTo>
                <a:lnTo>
                  <a:pt x="2213801" y="76724"/>
                </a:lnTo>
                <a:lnTo>
                  <a:pt x="2072354" y="315897"/>
                </a:lnTo>
                <a:lnTo>
                  <a:pt x="2010204" y="315897"/>
                </a:lnTo>
                <a:lnTo>
                  <a:pt x="2189369" y="17574"/>
                </a:lnTo>
                <a:cubicBezTo>
                  <a:pt x="2192512" y="12145"/>
                  <a:pt x="2196227" y="7859"/>
                  <a:pt x="2200513" y="4715"/>
                </a:cubicBezTo>
                <a:cubicBezTo>
                  <a:pt x="2204799" y="1572"/>
                  <a:pt x="2209943" y="0"/>
                  <a:pt x="2215943" y="0"/>
                </a:cubicBezTo>
                <a:close/>
              </a:path>
            </a:pathLst>
          </a:custGeom>
          <a:solidFill>
            <a:srgbClr val="1F2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B7470F-3154-2DCC-C5E6-B6471878A2C6}"/>
              </a:ext>
            </a:extLst>
          </p:cNvPr>
          <p:cNvSpPr/>
          <p:nvPr/>
        </p:nvSpPr>
        <p:spPr>
          <a:xfrm>
            <a:off x="3263900" y="3111500"/>
            <a:ext cx="5740400" cy="1117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25CF0B3-27FC-A24C-33D7-FAB719ED7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39" y="554601"/>
            <a:ext cx="733461" cy="132023"/>
          </a:xfrm>
          <a:prstGeom prst="rect">
            <a:avLst/>
          </a:prstGeom>
        </p:spPr>
      </p:pic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75191B43-64B3-6369-20D4-1DAD958F596C}"/>
              </a:ext>
            </a:extLst>
          </p:cNvPr>
          <p:cNvSpPr/>
          <p:nvPr/>
        </p:nvSpPr>
        <p:spPr>
          <a:xfrm>
            <a:off x="2993677" y="3280435"/>
            <a:ext cx="6190535" cy="320183"/>
          </a:xfrm>
          <a:custGeom>
            <a:avLst/>
            <a:gdLst/>
            <a:ahLst/>
            <a:cxnLst/>
            <a:rect l="l" t="t" r="r" b="b"/>
            <a:pathLst>
              <a:path w="6190535" h="320183">
                <a:moveTo>
                  <a:pt x="3220021" y="139304"/>
                </a:moveTo>
                <a:lnTo>
                  <a:pt x="3377755" y="139304"/>
                </a:lnTo>
                <a:lnTo>
                  <a:pt x="3377755" y="186881"/>
                </a:lnTo>
                <a:lnTo>
                  <a:pt x="3220021" y="186881"/>
                </a:lnTo>
                <a:close/>
                <a:moveTo>
                  <a:pt x="2134171" y="134589"/>
                </a:moveTo>
                <a:lnTo>
                  <a:pt x="2306907" y="134589"/>
                </a:lnTo>
                <a:lnTo>
                  <a:pt x="2306907" y="180452"/>
                </a:lnTo>
                <a:lnTo>
                  <a:pt x="2134171" y="180452"/>
                </a:lnTo>
                <a:close/>
                <a:moveTo>
                  <a:pt x="4313634" y="58722"/>
                </a:moveTo>
                <a:lnTo>
                  <a:pt x="4313634" y="261462"/>
                </a:lnTo>
                <a:lnTo>
                  <a:pt x="4440078" y="261462"/>
                </a:lnTo>
                <a:cubicBezTo>
                  <a:pt x="4454080" y="261462"/>
                  <a:pt x="4467010" y="258890"/>
                  <a:pt x="4478869" y="253747"/>
                </a:cubicBezTo>
                <a:cubicBezTo>
                  <a:pt x="4490727" y="248603"/>
                  <a:pt x="4501014" y="241531"/>
                  <a:pt x="4509730" y="232530"/>
                </a:cubicBezTo>
                <a:cubicBezTo>
                  <a:pt x="4518445" y="223528"/>
                  <a:pt x="4525232" y="212741"/>
                  <a:pt x="4530089" y="200168"/>
                </a:cubicBezTo>
                <a:cubicBezTo>
                  <a:pt x="4534947" y="187595"/>
                  <a:pt x="4537376" y="174022"/>
                  <a:pt x="4537376" y="159449"/>
                </a:cubicBezTo>
                <a:cubicBezTo>
                  <a:pt x="4537376" y="144876"/>
                  <a:pt x="4534947" y="131374"/>
                  <a:pt x="4530089" y="118944"/>
                </a:cubicBezTo>
                <a:cubicBezTo>
                  <a:pt x="4525232" y="106514"/>
                  <a:pt x="4518445" y="95870"/>
                  <a:pt x="4509730" y="87011"/>
                </a:cubicBezTo>
                <a:cubicBezTo>
                  <a:pt x="4501014" y="78153"/>
                  <a:pt x="4490727" y="71224"/>
                  <a:pt x="4478869" y="66223"/>
                </a:cubicBezTo>
                <a:cubicBezTo>
                  <a:pt x="4467010" y="61222"/>
                  <a:pt x="4454080" y="58722"/>
                  <a:pt x="4440078" y="58722"/>
                </a:cubicBezTo>
                <a:close/>
                <a:moveTo>
                  <a:pt x="5926502" y="4287"/>
                </a:moveTo>
                <a:lnTo>
                  <a:pt x="5980937" y="4287"/>
                </a:lnTo>
                <a:lnTo>
                  <a:pt x="5980937" y="261462"/>
                </a:lnTo>
                <a:lnTo>
                  <a:pt x="6190535" y="261462"/>
                </a:lnTo>
                <a:lnTo>
                  <a:pt x="6190535" y="315897"/>
                </a:lnTo>
                <a:lnTo>
                  <a:pt x="5926502" y="315897"/>
                </a:lnTo>
                <a:close/>
                <a:moveTo>
                  <a:pt x="5231797" y="4287"/>
                </a:moveTo>
                <a:lnTo>
                  <a:pt x="5522833" y="4287"/>
                </a:lnTo>
                <a:lnTo>
                  <a:pt x="5522833" y="58722"/>
                </a:lnTo>
                <a:lnTo>
                  <a:pt x="5404532" y="58722"/>
                </a:lnTo>
                <a:lnTo>
                  <a:pt x="5404532" y="315897"/>
                </a:lnTo>
                <a:lnTo>
                  <a:pt x="5350097" y="315897"/>
                </a:lnTo>
                <a:lnTo>
                  <a:pt x="5350097" y="58722"/>
                </a:lnTo>
                <a:lnTo>
                  <a:pt x="5231797" y="58722"/>
                </a:lnTo>
                <a:close/>
                <a:moveTo>
                  <a:pt x="5138927" y="4287"/>
                </a:moveTo>
                <a:lnTo>
                  <a:pt x="5193363" y="4287"/>
                </a:lnTo>
                <a:lnTo>
                  <a:pt x="5193363" y="315897"/>
                </a:lnTo>
                <a:lnTo>
                  <a:pt x="5138927" y="315897"/>
                </a:lnTo>
                <a:close/>
                <a:moveTo>
                  <a:pt x="4897231" y="4287"/>
                </a:moveTo>
                <a:lnTo>
                  <a:pt x="5066109" y="4287"/>
                </a:lnTo>
                <a:lnTo>
                  <a:pt x="5066109" y="58722"/>
                </a:lnTo>
                <a:lnTo>
                  <a:pt x="4897231" y="58722"/>
                </a:lnTo>
                <a:cubicBezTo>
                  <a:pt x="4883229" y="58722"/>
                  <a:pt x="4870299" y="61222"/>
                  <a:pt x="4858440" y="66223"/>
                </a:cubicBezTo>
                <a:cubicBezTo>
                  <a:pt x="4846581" y="71224"/>
                  <a:pt x="4836366" y="78153"/>
                  <a:pt x="4827793" y="87011"/>
                </a:cubicBezTo>
                <a:cubicBezTo>
                  <a:pt x="4819221" y="95870"/>
                  <a:pt x="4812505" y="106442"/>
                  <a:pt x="4807648" y="118730"/>
                </a:cubicBezTo>
                <a:cubicBezTo>
                  <a:pt x="4802790" y="131017"/>
                  <a:pt x="4800361" y="144590"/>
                  <a:pt x="4800361" y="159449"/>
                </a:cubicBezTo>
                <a:cubicBezTo>
                  <a:pt x="4800361" y="174022"/>
                  <a:pt x="4802790" y="187595"/>
                  <a:pt x="4807648" y="200168"/>
                </a:cubicBezTo>
                <a:cubicBezTo>
                  <a:pt x="4812505" y="212741"/>
                  <a:pt x="4819221" y="223528"/>
                  <a:pt x="4827793" y="232530"/>
                </a:cubicBezTo>
                <a:cubicBezTo>
                  <a:pt x="4836366" y="241531"/>
                  <a:pt x="4846581" y="248603"/>
                  <a:pt x="4858440" y="253747"/>
                </a:cubicBezTo>
                <a:cubicBezTo>
                  <a:pt x="4870299" y="258890"/>
                  <a:pt x="4883229" y="261462"/>
                  <a:pt x="4897231" y="261462"/>
                </a:cubicBezTo>
                <a:lnTo>
                  <a:pt x="5030533" y="261462"/>
                </a:lnTo>
                <a:lnTo>
                  <a:pt x="5030533" y="180452"/>
                </a:lnTo>
                <a:lnTo>
                  <a:pt x="4889944" y="180452"/>
                </a:lnTo>
                <a:lnTo>
                  <a:pt x="4889944" y="134589"/>
                </a:lnTo>
                <a:lnTo>
                  <a:pt x="5085397" y="134589"/>
                </a:lnTo>
                <a:lnTo>
                  <a:pt x="5085397" y="315897"/>
                </a:lnTo>
                <a:lnTo>
                  <a:pt x="4897231" y="315897"/>
                </a:lnTo>
                <a:cubicBezTo>
                  <a:pt x="4875514" y="315897"/>
                  <a:pt x="4855439" y="311825"/>
                  <a:pt x="4837008" y="303681"/>
                </a:cubicBezTo>
                <a:cubicBezTo>
                  <a:pt x="4818578" y="295537"/>
                  <a:pt x="4802576" y="284393"/>
                  <a:pt x="4789003" y="270249"/>
                </a:cubicBezTo>
                <a:cubicBezTo>
                  <a:pt x="4775430" y="256104"/>
                  <a:pt x="4764857" y="239316"/>
                  <a:pt x="4757284" y="219885"/>
                </a:cubicBezTo>
                <a:cubicBezTo>
                  <a:pt x="4749712" y="200454"/>
                  <a:pt x="4745926" y="179452"/>
                  <a:pt x="4745926" y="156877"/>
                </a:cubicBezTo>
                <a:cubicBezTo>
                  <a:pt x="4745926" y="134017"/>
                  <a:pt x="4749712" y="113158"/>
                  <a:pt x="4757284" y="94298"/>
                </a:cubicBezTo>
                <a:cubicBezTo>
                  <a:pt x="4764857" y="75438"/>
                  <a:pt x="4775430" y="59365"/>
                  <a:pt x="4789003" y="46078"/>
                </a:cubicBezTo>
                <a:cubicBezTo>
                  <a:pt x="4802576" y="32790"/>
                  <a:pt x="4818578" y="22503"/>
                  <a:pt x="4837008" y="15217"/>
                </a:cubicBezTo>
                <a:cubicBezTo>
                  <a:pt x="4855439" y="7930"/>
                  <a:pt x="4875514" y="4287"/>
                  <a:pt x="4897231" y="4287"/>
                </a:cubicBezTo>
                <a:close/>
                <a:moveTo>
                  <a:pt x="4643627" y="4287"/>
                </a:moveTo>
                <a:lnTo>
                  <a:pt x="4698063" y="4287"/>
                </a:lnTo>
                <a:lnTo>
                  <a:pt x="4698063" y="315897"/>
                </a:lnTo>
                <a:lnTo>
                  <a:pt x="4643627" y="315897"/>
                </a:lnTo>
                <a:close/>
                <a:moveTo>
                  <a:pt x="4259627" y="4287"/>
                </a:moveTo>
                <a:lnTo>
                  <a:pt x="4440078" y="4287"/>
                </a:lnTo>
                <a:cubicBezTo>
                  <a:pt x="4462081" y="4287"/>
                  <a:pt x="4482369" y="8001"/>
                  <a:pt x="4500943" y="15431"/>
                </a:cubicBezTo>
                <a:cubicBezTo>
                  <a:pt x="4519516" y="22860"/>
                  <a:pt x="4535519" y="33290"/>
                  <a:pt x="4548949" y="46721"/>
                </a:cubicBezTo>
                <a:cubicBezTo>
                  <a:pt x="4562379" y="60151"/>
                  <a:pt x="4572881" y="76224"/>
                  <a:pt x="4580453" y="94941"/>
                </a:cubicBezTo>
                <a:cubicBezTo>
                  <a:pt x="4588025" y="113658"/>
                  <a:pt x="4591811" y="134303"/>
                  <a:pt x="4591811" y="156877"/>
                </a:cubicBezTo>
                <a:cubicBezTo>
                  <a:pt x="4591811" y="179452"/>
                  <a:pt x="4588025" y="200454"/>
                  <a:pt x="4580453" y="219885"/>
                </a:cubicBezTo>
                <a:cubicBezTo>
                  <a:pt x="4572880" y="239316"/>
                  <a:pt x="4562379" y="256104"/>
                  <a:pt x="4548949" y="270249"/>
                </a:cubicBezTo>
                <a:cubicBezTo>
                  <a:pt x="4535519" y="284393"/>
                  <a:pt x="4519517" y="295537"/>
                  <a:pt x="4500943" y="303681"/>
                </a:cubicBezTo>
                <a:cubicBezTo>
                  <a:pt x="4482369" y="311825"/>
                  <a:pt x="4462081" y="315897"/>
                  <a:pt x="4440078" y="315897"/>
                </a:cubicBezTo>
                <a:lnTo>
                  <a:pt x="4259627" y="315897"/>
                </a:lnTo>
                <a:close/>
                <a:moveTo>
                  <a:pt x="3811952" y="4287"/>
                </a:moveTo>
                <a:lnTo>
                  <a:pt x="3866387" y="4287"/>
                </a:lnTo>
                <a:lnTo>
                  <a:pt x="3866387" y="261462"/>
                </a:lnTo>
                <a:lnTo>
                  <a:pt x="4075985" y="261462"/>
                </a:lnTo>
                <a:lnTo>
                  <a:pt x="4075985" y="315897"/>
                </a:lnTo>
                <a:lnTo>
                  <a:pt x="3811952" y="315897"/>
                </a:lnTo>
                <a:close/>
                <a:moveTo>
                  <a:pt x="3426237" y="4287"/>
                </a:moveTo>
                <a:lnTo>
                  <a:pt x="3482387" y="4287"/>
                </a:lnTo>
                <a:lnTo>
                  <a:pt x="3482387" y="178309"/>
                </a:lnTo>
                <a:cubicBezTo>
                  <a:pt x="3482387" y="194025"/>
                  <a:pt x="3484316" y="207455"/>
                  <a:pt x="3488173" y="218599"/>
                </a:cubicBezTo>
                <a:cubicBezTo>
                  <a:pt x="3492031" y="229744"/>
                  <a:pt x="3498318" y="238888"/>
                  <a:pt x="3507033" y="246031"/>
                </a:cubicBezTo>
                <a:cubicBezTo>
                  <a:pt x="3515748" y="253175"/>
                  <a:pt x="3527392" y="258390"/>
                  <a:pt x="3541966" y="261676"/>
                </a:cubicBezTo>
                <a:cubicBezTo>
                  <a:pt x="3556540" y="264962"/>
                  <a:pt x="3574541" y="266605"/>
                  <a:pt x="3595973" y="266605"/>
                </a:cubicBezTo>
                <a:cubicBezTo>
                  <a:pt x="3617404" y="266605"/>
                  <a:pt x="3635406" y="264962"/>
                  <a:pt x="3649980" y="261676"/>
                </a:cubicBezTo>
                <a:cubicBezTo>
                  <a:pt x="3664553" y="258390"/>
                  <a:pt x="3676197" y="253175"/>
                  <a:pt x="3684913" y="246031"/>
                </a:cubicBezTo>
                <a:cubicBezTo>
                  <a:pt x="3693628" y="238888"/>
                  <a:pt x="3699915" y="229744"/>
                  <a:pt x="3703772" y="218599"/>
                </a:cubicBezTo>
                <a:cubicBezTo>
                  <a:pt x="3707630" y="207455"/>
                  <a:pt x="3709558" y="194025"/>
                  <a:pt x="3709558" y="178309"/>
                </a:cubicBezTo>
                <a:lnTo>
                  <a:pt x="3709558" y="4287"/>
                </a:lnTo>
                <a:lnTo>
                  <a:pt x="3762708" y="4287"/>
                </a:lnTo>
                <a:lnTo>
                  <a:pt x="3762708" y="178309"/>
                </a:lnTo>
                <a:cubicBezTo>
                  <a:pt x="3762708" y="202312"/>
                  <a:pt x="3759565" y="223243"/>
                  <a:pt x="3753278" y="241102"/>
                </a:cubicBezTo>
                <a:cubicBezTo>
                  <a:pt x="3746991" y="258961"/>
                  <a:pt x="3737133" y="273749"/>
                  <a:pt x="3723703" y="285465"/>
                </a:cubicBezTo>
                <a:cubicBezTo>
                  <a:pt x="3710273" y="297181"/>
                  <a:pt x="3692914" y="305896"/>
                  <a:pt x="3671625" y="311611"/>
                </a:cubicBezTo>
                <a:cubicBezTo>
                  <a:pt x="3650337" y="317326"/>
                  <a:pt x="3624548" y="320183"/>
                  <a:pt x="3594258" y="320183"/>
                </a:cubicBezTo>
                <a:cubicBezTo>
                  <a:pt x="3564255" y="320183"/>
                  <a:pt x="3538609" y="317326"/>
                  <a:pt x="3517320" y="311611"/>
                </a:cubicBezTo>
                <a:cubicBezTo>
                  <a:pt x="3496032" y="305896"/>
                  <a:pt x="3478672" y="297181"/>
                  <a:pt x="3465242" y="285465"/>
                </a:cubicBezTo>
                <a:cubicBezTo>
                  <a:pt x="3451812" y="273749"/>
                  <a:pt x="3441954" y="258961"/>
                  <a:pt x="3435667" y="241102"/>
                </a:cubicBezTo>
                <a:cubicBezTo>
                  <a:pt x="3429380" y="223243"/>
                  <a:pt x="3426237" y="202312"/>
                  <a:pt x="3426237" y="178309"/>
                </a:cubicBezTo>
                <a:close/>
                <a:moveTo>
                  <a:pt x="3126152" y="4287"/>
                </a:moveTo>
                <a:lnTo>
                  <a:pt x="3390614" y="4287"/>
                </a:lnTo>
                <a:lnTo>
                  <a:pt x="3390614" y="58722"/>
                </a:lnTo>
                <a:lnTo>
                  <a:pt x="3180159" y="58722"/>
                </a:lnTo>
                <a:lnTo>
                  <a:pt x="3180159" y="315897"/>
                </a:lnTo>
                <a:lnTo>
                  <a:pt x="3126152" y="315897"/>
                </a:lnTo>
                <a:close/>
                <a:moveTo>
                  <a:pt x="2836449" y="4287"/>
                </a:moveTo>
                <a:lnTo>
                  <a:pt x="3060191" y="4287"/>
                </a:lnTo>
                <a:lnTo>
                  <a:pt x="3060191" y="58722"/>
                </a:lnTo>
                <a:lnTo>
                  <a:pt x="2836449" y="58722"/>
                </a:lnTo>
                <a:cubicBezTo>
                  <a:pt x="2823876" y="58722"/>
                  <a:pt x="2814161" y="62080"/>
                  <a:pt x="2807303" y="68795"/>
                </a:cubicBezTo>
                <a:cubicBezTo>
                  <a:pt x="2800445" y="75510"/>
                  <a:pt x="2797016" y="84868"/>
                  <a:pt x="2797016" y="96870"/>
                </a:cubicBezTo>
                <a:cubicBezTo>
                  <a:pt x="2797016" y="108871"/>
                  <a:pt x="2800516" y="118158"/>
                  <a:pt x="2807517" y="124730"/>
                </a:cubicBezTo>
                <a:cubicBezTo>
                  <a:pt x="2814518" y="131303"/>
                  <a:pt x="2824019" y="134589"/>
                  <a:pt x="2836021" y="134589"/>
                </a:cubicBezTo>
                <a:lnTo>
                  <a:pt x="2978753" y="134589"/>
                </a:lnTo>
                <a:cubicBezTo>
                  <a:pt x="3010471" y="134589"/>
                  <a:pt x="3034545" y="142018"/>
                  <a:pt x="3050976" y="156877"/>
                </a:cubicBezTo>
                <a:cubicBezTo>
                  <a:pt x="3067407" y="171736"/>
                  <a:pt x="3075622" y="194311"/>
                  <a:pt x="3075622" y="224600"/>
                </a:cubicBezTo>
                <a:cubicBezTo>
                  <a:pt x="3075622" y="237745"/>
                  <a:pt x="3073621" y="249889"/>
                  <a:pt x="3069621" y="261033"/>
                </a:cubicBezTo>
                <a:cubicBezTo>
                  <a:pt x="3065621" y="272177"/>
                  <a:pt x="3059620" y="281821"/>
                  <a:pt x="3051619" y="289965"/>
                </a:cubicBezTo>
                <a:cubicBezTo>
                  <a:pt x="3043618" y="298109"/>
                  <a:pt x="3033545" y="304467"/>
                  <a:pt x="3021401" y="309039"/>
                </a:cubicBezTo>
                <a:cubicBezTo>
                  <a:pt x="3009257" y="313611"/>
                  <a:pt x="2995041" y="315897"/>
                  <a:pt x="2978753" y="315897"/>
                </a:cubicBezTo>
                <a:lnTo>
                  <a:pt x="2745152" y="315897"/>
                </a:lnTo>
                <a:lnTo>
                  <a:pt x="2745152" y="261462"/>
                </a:lnTo>
                <a:lnTo>
                  <a:pt x="2978753" y="261462"/>
                </a:lnTo>
                <a:cubicBezTo>
                  <a:pt x="2993326" y="261462"/>
                  <a:pt x="3004542" y="257747"/>
                  <a:pt x="3012400" y="250318"/>
                </a:cubicBezTo>
                <a:cubicBezTo>
                  <a:pt x="3020258" y="242888"/>
                  <a:pt x="3024187" y="233030"/>
                  <a:pt x="3024187" y="220742"/>
                </a:cubicBezTo>
                <a:cubicBezTo>
                  <a:pt x="3024187" y="207312"/>
                  <a:pt x="3020258" y="197239"/>
                  <a:pt x="3012400" y="190524"/>
                </a:cubicBezTo>
                <a:cubicBezTo>
                  <a:pt x="3004542" y="183809"/>
                  <a:pt x="2993326" y="180452"/>
                  <a:pt x="2978753" y="180452"/>
                </a:cubicBezTo>
                <a:lnTo>
                  <a:pt x="2835592" y="180452"/>
                </a:lnTo>
                <a:cubicBezTo>
                  <a:pt x="2821019" y="180452"/>
                  <a:pt x="2807803" y="178237"/>
                  <a:pt x="2795944" y="173808"/>
                </a:cubicBezTo>
                <a:cubicBezTo>
                  <a:pt x="2784086" y="169379"/>
                  <a:pt x="2774084" y="163235"/>
                  <a:pt x="2765941" y="155377"/>
                </a:cubicBezTo>
                <a:cubicBezTo>
                  <a:pt x="2757796" y="147519"/>
                  <a:pt x="2751510" y="138161"/>
                  <a:pt x="2747081" y="127302"/>
                </a:cubicBezTo>
                <a:cubicBezTo>
                  <a:pt x="2742652" y="116444"/>
                  <a:pt x="2740437" y="104585"/>
                  <a:pt x="2740437" y="91726"/>
                </a:cubicBezTo>
                <a:cubicBezTo>
                  <a:pt x="2740437" y="79153"/>
                  <a:pt x="2742509" y="67509"/>
                  <a:pt x="2746652" y="56793"/>
                </a:cubicBezTo>
                <a:cubicBezTo>
                  <a:pt x="2750796" y="46078"/>
                  <a:pt x="2756940" y="36862"/>
                  <a:pt x="2765083" y="29147"/>
                </a:cubicBezTo>
                <a:cubicBezTo>
                  <a:pt x="2773227" y="21432"/>
                  <a:pt x="2783300" y="15360"/>
                  <a:pt x="2795301" y="10930"/>
                </a:cubicBezTo>
                <a:cubicBezTo>
                  <a:pt x="2807303" y="6501"/>
                  <a:pt x="2821019" y="4287"/>
                  <a:pt x="2836449" y="4287"/>
                </a:cubicBezTo>
                <a:close/>
                <a:moveTo>
                  <a:pt x="2455449" y="4287"/>
                </a:moveTo>
                <a:lnTo>
                  <a:pt x="2679191" y="4287"/>
                </a:lnTo>
                <a:lnTo>
                  <a:pt x="2679191" y="58722"/>
                </a:lnTo>
                <a:lnTo>
                  <a:pt x="2455449" y="58722"/>
                </a:lnTo>
                <a:cubicBezTo>
                  <a:pt x="2442876" y="58722"/>
                  <a:pt x="2433160" y="62080"/>
                  <a:pt x="2426303" y="68795"/>
                </a:cubicBezTo>
                <a:cubicBezTo>
                  <a:pt x="2419445" y="75510"/>
                  <a:pt x="2416016" y="84868"/>
                  <a:pt x="2416016" y="96870"/>
                </a:cubicBezTo>
                <a:cubicBezTo>
                  <a:pt x="2416016" y="108871"/>
                  <a:pt x="2419517" y="118158"/>
                  <a:pt x="2426517" y="124730"/>
                </a:cubicBezTo>
                <a:cubicBezTo>
                  <a:pt x="2433518" y="131303"/>
                  <a:pt x="2443019" y="134589"/>
                  <a:pt x="2455021" y="134589"/>
                </a:cubicBezTo>
                <a:lnTo>
                  <a:pt x="2597753" y="134589"/>
                </a:lnTo>
                <a:cubicBezTo>
                  <a:pt x="2629471" y="134589"/>
                  <a:pt x="2653545" y="142018"/>
                  <a:pt x="2669976" y="156877"/>
                </a:cubicBezTo>
                <a:cubicBezTo>
                  <a:pt x="2686407" y="171736"/>
                  <a:pt x="2694622" y="194311"/>
                  <a:pt x="2694622" y="224600"/>
                </a:cubicBezTo>
                <a:cubicBezTo>
                  <a:pt x="2694622" y="237745"/>
                  <a:pt x="2692622" y="249889"/>
                  <a:pt x="2688621" y="261033"/>
                </a:cubicBezTo>
                <a:cubicBezTo>
                  <a:pt x="2684621" y="272177"/>
                  <a:pt x="2678620" y="281821"/>
                  <a:pt x="2670619" y="289965"/>
                </a:cubicBezTo>
                <a:cubicBezTo>
                  <a:pt x="2662618" y="298109"/>
                  <a:pt x="2652545" y="304467"/>
                  <a:pt x="2640401" y="309039"/>
                </a:cubicBezTo>
                <a:cubicBezTo>
                  <a:pt x="2628257" y="313611"/>
                  <a:pt x="2614041" y="315897"/>
                  <a:pt x="2597753" y="315897"/>
                </a:cubicBezTo>
                <a:lnTo>
                  <a:pt x="2364152" y="315897"/>
                </a:lnTo>
                <a:lnTo>
                  <a:pt x="2364152" y="261462"/>
                </a:lnTo>
                <a:lnTo>
                  <a:pt x="2597753" y="261462"/>
                </a:lnTo>
                <a:cubicBezTo>
                  <a:pt x="2612326" y="261462"/>
                  <a:pt x="2623542" y="257747"/>
                  <a:pt x="2631400" y="250318"/>
                </a:cubicBezTo>
                <a:cubicBezTo>
                  <a:pt x="2639258" y="242888"/>
                  <a:pt x="2643187" y="233030"/>
                  <a:pt x="2643187" y="220742"/>
                </a:cubicBezTo>
                <a:cubicBezTo>
                  <a:pt x="2643187" y="207312"/>
                  <a:pt x="2639258" y="197239"/>
                  <a:pt x="2631400" y="190524"/>
                </a:cubicBezTo>
                <a:cubicBezTo>
                  <a:pt x="2623542" y="183809"/>
                  <a:pt x="2612326" y="180452"/>
                  <a:pt x="2597753" y="180452"/>
                </a:cubicBezTo>
                <a:lnTo>
                  <a:pt x="2454592" y="180452"/>
                </a:lnTo>
                <a:cubicBezTo>
                  <a:pt x="2440019" y="180452"/>
                  <a:pt x="2426803" y="178237"/>
                  <a:pt x="2414944" y="173808"/>
                </a:cubicBezTo>
                <a:cubicBezTo>
                  <a:pt x="2403086" y="169379"/>
                  <a:pt x="2393084" y="163235"/>
                  <a:pt x="2384940" y="155377"/>
                </a:cubicBezTo>
                <a:cubicBezTo>
                  <a:pt x="2376796" y="147519"/>
                  <a:pt x="2370510" y="138161"/>
                  <a:pt x="2366081" y="127302"/>
                </a:cubicBezTo>
                <a:cubicBezTo>
                  <a:pt x="2361652" y="116444"/>
                  <a:pt x="2359438" y="104585"/>
                  <a:pt x="2359438" y="91726"/>
                </a:cubicBezTo>
                <a:cubicBezTo>
                  <a:pt x="2359438" y="79153"/>
                  <a:pt x="2361509" y="67509"/>
                  <a:pt x="2365652" y="56793"/>
                </a:cubicBezTo>
                <a:cubicBezTo>
                  <a:pt x="2369796" y="46078"/>
                  <a:pt x="2375940" y="36862"/>
                  <a:pt x="2384083" y="29147"/>
                </a:cubicBezTo>
                <a:cubicBezTo>
                  <a:pt x="2392227" y="21432"/>
                  <a:pt x="2402300" y="15360"/>
                  <a:pt x="2414301" y="10930"/>
                </a:cubicBezTo>
                <a:cubicBezTo>
                  <a:pt x="2426303" y="6501"/>
                  <a:pt x="2440019" y="4287"/>
                  <a:pt x="2455449" y="4287"/>
                </a:cubicBezTo>
                <a:close/>
                <a:moveTo>
                  <a:pt x="2040302" y="4287"/>
                </a:moveTo>
                <a:lnTo>
                  <a:pt x="2318480" y="4287"/>
                </a:lnTo>
                <a:lnTo>
                  <a:pt x="2318480" y="58722"/>
                </a:lnTo>
                <a:lnTo>
                  <a:pt x="2094309" y="58722"/>
                </a:lnTo>
                <a:lnTo>
                  <a:pt x="2094309" y="261462"/>
                </a:lnTo>
                <a:lnTo>
                  <a:pt x="2318909" y="261462"/>
                </a:lnTo>
                <a:lnTo>
                  <a:pt x="2318909" y="315897"/>
                </a:lnTo>
                <a:lnTo>
                  <a:pt x="2040302" y="315897"/>
                </a:lnTo>
                <a:close/>
                <a:moveTo>
                  <a:pt x="1830181" y="4287"/>
                </a:moveTo>
                <a:lnTo>
                  <a:pt x="1999059" y="4287"/>
                </a:lnTo>
                <a:lnTo>
                  <a:pt x="1999059" y="58722"/>
                </a:lnTo>
                <a:lnTo>
                  <a:pt x="1830181" y="58722"/>
                </a:lnTo>
                <a:cubicBezTo>
                  <a:pt x="1816179" y="58722"/>
                  <a:pt x="1803249" y="61222"/>
                  <a:pt x="1791390" y="66223"/>
                </a:cubicBezTo>
                <a:cubicBezTo>
                  <a:pt x="1779531" y="71224"/>
                  <a:pt x="1769316" y="78153"/>
                  <a:pt x="1760743" y="87011"/>
                </a:cubicBezTo>
                <a:cubicBezTo>
                  <a:pt x="1752171" y="95870"/>
                  <a:pt x="1745456" y="106442"/>
                  <a:pt x="1740598" y="118730"/>
                </a:cubicBezTo>
                <a:cubicBezTo>
                  <a:pt x="1735741" y="131017"/>
                  <a:pt x="1733312" y="144590"/>
                  <a:pt x="1733312" y="159449"/>
                </a:cubicBezTo>
                <a:cubicBezTo>
                  <a:pt x="1733312" y="174022"/>
                  <a:pt x="1735741" y="187595"/>
                  <a:pt x="1740598" y="200168"/>
                </a:cubicBezTo>
                <a:cubicBezTo>
                  <a:pt x="1745456" y="212741"/>
                  <a:pt x="1752171" y="223528"/>
                  <a:pt x="1760743" y="232530"/>
                </a:cubicBezTo>
                <a:cubicBezTo>
                  <a:pt x="1769316" y="241531"/>
                  <a:pt x="1779531" y="248603"/>
                  <a:pt x="1791390" y="253747"/>
                </a:cubicBezTo>
                <a:cubicBezTo>
                  <a:pt x="1803249" y="258890"/>
                  <a:pt x="1816179" y="261462"/>
                  <a:pt x="1830181" y="261462"/>
                </a:cubicBezTo>
                <a:lnTo>
                  <a:pt x="1999059" y="261462"/>
                </a:lnTo>
                <a:lnTo>
                  <a:pt x="1999059" y="315897"/>
                </a:lnTo>
                <a:lnTo>
                  <a:pt x="1830181" y="315897"/>
                </a:lnTo>
                <a:cubicBezTo>
                  <a:pt x="1808464" y="315897"/>
                  <a:pt x="1788390" y="311825"/>
                  <a:pt x="1769959" y="303681"/>
                </a:cubicBezTo>
                <a:cubicBezTo>
                  <a:pt x="1751528" y="295537"/>
                  <a:pt x="1735526" y="284393"/>
                  <a:pt x="1721953" y="270249"/>
                </a:cubicBezTo>
                <a:cubicBezTo>
                  <a:pt x="1708380" y="256104"/>
                  <a:pt x="1697807" y="239316"/>
                  <a:pt x="1690235" y="219885"/>
                </a:cubicBezTo>
                <a:cubicBezTo>
                  <a:pt x="1682662" y="200454"/>
                  <a:pt x="1678876" y="179452"/>
                  <a:pt x="1678876" y="156877"/>
                </a:cubicBezTo>
                <a:cubicBezTo>
                  <a:pt x="1678876" y="134017"/>
                  <a:pt x="1682662" y="113158"/>
                  <a:pt x="1690235" y="94298"/>
                </a:cubicBezTo>
                <a:cubicBezTo>
                  <a:pt x="1697807" y="75438"/>
                  <a:pt x="1708380" y="59365"/>
                  <a:pt x="1721953" y="46078"/>
                </a:cubicBezTo>
                <a:cubicBezTo>
                  <a:pt x="1735526" y="32790"/>
                  <a:pt x="1751528" y="22503"/>
                  <a:pt x="1769959" y="15217"/>
                </a:cubicBezTo>
                <a:cubicBezTo>
                  <a:pt x="1788390" y="7930"/>
                  <a:pt x="1808464" y="4287"/>
                  <a:pt x="1830181" y="4287"/>
                </a:cubicBezTo>
                <a:close/>
                <a:moveTo>
                  <a:pt x="1477756" y="4287"/>
                </a:moveTo>
                <a:lnTo>
                  <a:pt x="1646634" y="4287"/>
                </a:lnTo>
                <a:lnTo>
                  <a:pt x="1646634" y="58722"/>
                </a:lnTo>
                <a:lnTo>
                  <a:pt x="1477756" y="58722"/>
                </a:lnTo>
                <a:cubicBezTo>
                  <a:pt x="1463754" y="58722"/>
                  <a:pt x="1450824" y="61222"/>
                  <a:pt x="1438965" y="66223"/>
                </a:cubicBezTo>
                <a:cubicBezTo>
                  <a:pt x="1427106" y="71224"/>
                  <a:pt x="1416891" y="78153"/>
                  <a:pt x="1408319" y="87011"/>
                </a:cubicBezTo>
                <a:cubicBezTo>
                  <a:pt x="1399746" y="95870"/>
                  <a:pt x="1393031" y="106442"/>
                  <a:pt x="1388173" y="118730"/>
                </a:cubicBezTo>
                <a:cubicBezTo>
                  <a:pt x="1383316" y="131017"/>
                  <a:pt x="1380887" y="144590"/>
                  <a:pt x="1380887" y="159449"/>
                </a:cubicBezTo>
                <a:cubicBezTo>
                  <a:pt x="1380887" y="174022"/>
                  <a:pt x="1383316" y="187595"/>
                  <a:pt x="1388173" y="200168"/>
                </a:cubicBezTo>
                <a:cubicBezTo>
                  <a:pt x="1393031" y="212741"/>
                  <a:pt x="1399746" y="223528"/>
                  <a:pt x="1408319" y="232530"/>
                </a:cubicBezTo>
                <a:cubicBezTo>
                  <a:pt x="1416891" y="241531"/>
                  <a:pt x="1427106" y="248603"/>
                  <a:pt x="1438965" y="253747"/>
                </a:cubicBezTo>
                <a:cubicBezTo>
                  <a:pt x="1450824" y="258890"/>
                  <a:pt x="1463754" y="261462"/>
                  <a:pt x="1477756" y="261462"/>
                </a:cubicBezTo>
                <a:lnTo>
                  <a:pt x="1646634" y="261462"/>
                </a:lnTo>
                <a:lnTo>
                  <a:pt x="1646634" y="315897"/>
                </a:lnTo>
                <a:lnTo>
                  <a:pt x="1477756" y="315897"/>
                </a:lnTo>
                <a:cubicBezTo>
                  <a:pt x="1456039" y="315897"/>
                  <a:pt x="1435965" y="311825"/>
                  <a:pt x="1417534" y="303681"/>
                </a:cubicBezTo>
                <a:cubicBezTo>
                  <a:pt x="1399103" y="295537"/>
                  <a:pt x="1383101" y="284393"/>
                  <a:pt x="1369528" y="270249"/>
                </a:cubicBezTo>
                <a:cubicBezTo>
                  <a:pt x="1355955" y="256104"/>
                  <a:pt x="1345382" y="239316"/>
                  <a:pt x="1337810" y="219885"/>
                </a:cubicBezTo>
                <a:cubicBezTo>
                  <a:pt x="1330237" y="200454"/>
                  <a:pt x="1326451" y="179452"/>
                  <a:pt x="1326451" y="156877"/>
                </a:cubicBezTo>
                <a:cubicBezTo>
                  <a:pt x="1326451" y="134017"/>
                  <a:pt x="1330237" y="113158"/>
                  <a:pt x="1337810" y="94298"/>
                </a:cubicBezTo>
                <a:cubicBezTo>
                  <a:pt x="1345382" y="75438"/>
                  <a:pt x="1355955" y="59365"/>
                  <a:pt x="1369528" y="46078"/>
                </a:cubicBezTo>
                <a:cubicBezTo>
                  <a:pt x="1383101" y="32790"/>
                  <a:pt x="1399103" y="22503"/>
                  <a:pt x="1417534" y="15217"/>
                </a:cubicBezTo>
                <a:cubicBezTo>
                  <a:pt x="1435965" y="7930"/>
                  <a:pt x="1456039" y="4287"/>
                  <a:pt x="1477756" y="4287"/>
                </a:cubicBezTo>
                <a:close/>
                <a:moveTo>
                  <a:pt x="949737" y="4287"/>
                </a:moveTo>
                <a:lnTo>
                  <a:pt x="1005887" y="4287"/>
                </a:lnTo>
                <a:lnTo>
                  <a:pt x="1005887" y="178309"/>
                </a:lnTo>
                <a:cubicBezTo>
                  <a:pt x="1005887" y="194025"/>
                  <a:pt x="1007816" y="207455"/>
                  <a:pt x="1011674" y="218599"/>
                </a:cubicBezTo>
                <a:cubicBezTo>
                  <a:pt x="1015531" y="229744"/>
                  <a:pt x="1021818" y="238888"/>
                  <a:pt x="1030533" y="246031"/>
                </a:cubicBezTo>
                <a:cubicBezTo>
                  <a:pt x="1039248" y="253175"/>
                  <a:pt x="1050893" y="258390"/>
                  <a:pt x="1065466" y="261676"/>
                </a:cubicBezTo>
                <a:cubicBezTo>
                  <a:pt x="1080039" y="264962"/>
                  <a:pt x="1098042" y="266605"/>
                  <a:pt x="1119473" y="266605"/>
                </a:cubicBezTo>
                <a:cubicBezTo>
                  <a:pt x="1140904" y="266605"/>
                  <a:pt x="1158906" y="264962"/>
                  <a:pt x="1173479" y="261676"/>
                </a:cubicBezTo>
                <a:cubicBezTo>
                  <a:pt x="1188053" y="258390"/>
                  <a:pt x="1199697" y="253175"/>
                  <a:pt x="1208413" y="246031"/>
                </a:cubicBezTo>
                <a:cubicBezTo>
                  <a:pt x="1217128" y="238888"/>
                  <a:pt x="1223415" y="229744"/>
                  <a:pt x="1227272" y="218599"/>
                </a:cubicBezTo>
                <a:cubicBezTo>
                  <a:pt x="1231130" y="207455"/>
                  <a:pt x="1233058" y="194025"/>
                  <a:pt x="1233058" y="178309"/>
                </a:cubicBezTo>
                <a:lnTo>
                  <a:pt x="1233058" y="4287"/>
                </a:lnTo>
                <a:lnTo>
                  <a:pt x="1286208" y="4287"/>
                </a:lnTo>
                <a:lnTo>
                  <a:pt x="1286208" y="178309"/>
                </a:lnTo>
                <a:cubicBezTo>
                  <a:pt x="1286208" y="202312"/>
                  <a:pt x="1283065" y="223243"/>
                  <a:pt x="1276778" y="241102"/>
                </a:cubicBezTo>
                <a:cubicBezTo>
                  <a:pt x="1270492" y="258961"/>
                  <a:pt x="1260633" y="273749"/>
                  <a:pt x="1247203" y="285465"/>
                </a:cubicBezTo>
                <a:cubicBezTo>
                  <a:pt x="1233773" y="297181"/>
                  <a:pt x="1216413" y="305896"/>
                  <a:pt x="1195125" y="311611"/>
                </a:cubicBezTo>
                <a:cubicBezTo>
                  <a:pt x="1173837" y="317326"/>
                  <a:pt x="1148048" y="320183"/>
                  <a:pt x="1117758" y="320183"/>
                </a:cubicBezTo>
                <a:cubicBezTo>
                  <a:pt x="1087755" y="320183"/>
                  <a:pt x="1062108" y="317326"/>
                  <a:pt x="1040820" y="311611"/>
                </a:cubicBezTo>
                <a:cubicBezTo>
                  <a:pt x="1019532" y="305896"/>
                  <a:pt x="1002172" y="297181"/>
                  <a:pt x="988742" y="285465"/>
                </a:cubicBezTo>
                <a:cubicBezTo>
                  <a:pt x="975312" y="273749"/>
                  <a:pt x="965453" y="258961"/>
                  <a:pt x="959167" y="241102"/>
                </a:cubicBezTo>
                <a:cubicBezTo>
                  <a:pt x="952881" y="223243"/>
                  <a:pt x="949737" y="202312"/>
                  <a:pt x="949737" y="178309"/>
                </a:cubicBezTo>
                <a:close/>
                <a:moveTo>
                  <a:pt x="664749" y="4287"/>
                </a:moveTo>
                <a:lnTo>
                  <a:pt x="888492" y="4287"/>
                </a:lnTo>
                <a:lnTo>
                  <a:pt x="888492" y="58722"/>
                </a:lnTo>
                <a:lnTo>
                  <a:pt x="664749" y="58722"/>
                </a:lnTo>
                <a:cubicBezTo>
                  <a:pt x="652177" y="58722"/>
                  <a:pt x="642461" y="62080"/>
                  <a:pt x="635603" y="68795"/>
                </a:cubicBezTo>
                <a:cubicBezTo>
                  <a:pt x="628745" y="75510"/>
                  <a:pt x="625316" y="84868"/>
                  <a:pt x="625316" y="96870"/>
                </a:cubicBezTo>
                <a:cubicBezTo>
                  <a:pt x="625316" y="108871"/>
                  <a:pt x="628816" y="118158"/>
                  <a:pt x="635817" y="124730"/>
                </a:cubicBezTo>
                <a:cubicBezTo>
                  <a:pt x="642818" y="131303"/>
                  <a:pt x="652319" y="134589"/>
                  <a:pt x="664321" y="134589"/>
                </a:cubicBezTo>
                <a:lnTo>
                  <a:pt x="807053" y="134589"/>
                </a:lnTo>
                <a:cubicBezTo>
                  <a:pt x="838771" y="134589"/>
                  <a:pt x="862845" y="142018"/>
                  <a:pt x="879276" y="156877"/>
                </a:cubicBezTo>
                <a:cubicBezTo>
                  <a:pt x="895707" y="171736"/>
                  <a:pt x="903922" y="194311"/>
                  <a:pt x="903922" y="224600"/>
                </a:cubicBezTo>
                <a:cubicBezTo>
                  <a:pt x="903922" y="237745"/>
                  <a:pt x="901922" y="249889"/>
                  <a:pt x="897921" y="261033"/>
                </a:cubicBezTo>
                <a:cubicBezTo>
                  <a:pt x="893921" y="272177"/>
                  <a:pt x="887920" y="281821"/>
                  <a:pt x="879919" y="289965"/>
                </a:cubicBezTo>
                <a:cubicBezTo>
                  <a:pt x="871918" y="298109"/>
                  <a:pt x="861845" y="304467"/>
                  <a:pt x="849701" y="309039"/>
                </a:cubicBezTo>
                <a:cubicBezTo>
                  <a:pt x="837557" y="313611"/>
                  <a:pt x="823341" y="315897"/>
                  <a:pt x="807053" y="315897"/>
                </a:cubicBezTo>
                <a:lnTo>
                  <a:pt x="573452" y="315897"/>
                </a:lnTo>
                <a:lnTo>
                  <a:pt x="573452" y="261462"/>
                </a:lnTo>
                <a:lnTo>
                  <a:pt x="807053" y="261462"/>
                </a:lnTo>
                <a:cubicBezTo>
                  <a:pt x="821626" y="261462"/>
                  <a:pt x="832842" y="257747"/>
                  <a:pt x="840700" y="250318"/>
                </a:cubicBezTo>
                <a:cubicBezTo>
                  <a:pt x="848558" y="242888"/>
                  <a:pt x="852487" y="233030"/>
                  <a:pt x="852487" y="220742"/>
                </a:cubicBezTo>
                <a:cubicBezTo>
                  <a:pt x="852487" y="207312"/>
                  <a:pt x="848558" y="197239"/>
                  <a:pt x="840700" y="190524"/>
                </a:cubicBezTo>
                <a:cubicBezTo>
                  <a:pt x="832842" y="183809"/>
                  <a:pt x="821626" y="180452"/>
                  <a:pt x="807053" y="180452"/>
                </a:cubicBezTo>
                <a:lnTo>
                  <a:pt x="663892" y="180452"/>
                </a:lnTo>
                <a:cubicBezTo>
                  <a:pt x="649319" y="180452"/>
                  <a:pt x="636103" y="178237"/>
                  <a:pt x="624245" y="173808"/>
                </a:cubicBezTo>
                <a:cubicBezTo>
                  <a:pt x="612386" y="169379"/>
                  <a:pt x="602384" y="163235"/>
                  <a:pt x="594240" y="155377"/>
                </a:cubicBezTo>
                <a:cubicBezTo>
                  <a:pt x="586097" y="147519"/>
                  <a:pt x="579810" y="138161"/>
                  <a:pt x="575381" y="127302"/>
                </a:cubicBezTo>
                <a:cubicBezTo>
                  <a:pt x="570952" y="116444"/>
                  <a:pt x="568737" y="104585"/>
                  <a:pt x="568737" y="91726"/>
                </a:cubicBezTo>
                <a:cubicBezTo>
                  <a:pt x="568737" y="79153"/>
                  <a:pt x="570809" y="67509"/>
                  <a:pt x="574952" y="56793"/>
                </a:cubicBezTo>
                <a:cubicBezTo>
                  <a:pt x="579096" y="46078"/>
                  <a:pt x="585239" y="36862"/>
                  <a:pt x="593383" y="29147"/>
                </a:cubicBezTo>
                <a:cubicBezTo>
                  <a:pt x="601527" y="21432"/>
                  <a:pt x="611600" y="15360"/>
                  <a:pt x="623601" y="10930"/>
                </a:cubicBezTo>
                <a:cubicBezTo>
                  <a:pt x="635603" y="6501"/>
                  <a:pt x="649319" y="4287"/>
                  <a:pt x="664749" y="4287"/>
                </a:cubicBezTo>
                <a:close/>
                <a:moveTo>
                  <a:pt x="5682614" y="0"/>
                </a:moveTo>
                <a:cubicBezTo>
                  <a:pt x="5688615" y="0"/>
                  <a:pt x="5693687" y="1572"/>
                  <a:pt x="5697830" y="4715"/>
                </a:cubicBezTo>
                <a:cubicBezTo>
                  <a:pt x="5701974" y="7859"/>
                  <a:pt x="5705617" y="12145"/>
                  <a:pt x="5708760" y="17574"/>
                </a:cubicBezTo>
                <a:lnTo>
                  <a:pt x="5888354" y="315897"/>
                </a:lnTo>
                <a:lnTo>
                  <a:pt x="5822775" y="315897"/>
                </a:lnTo>
                <a:lnTo>
                  <a:pt x="5776054" y="237459"/>
                </a:lnTo>
                <a:lnTo>
                  <a:pt x="5628608" y="237459"/>
                </a:lnTo>
                <a:lnTo>
                  <a:pt x="5654325" y="193310"/>
                </a:lnTo>
                <a:lnTo>
                  <a:pt x="5749908" y="193310"/>
                </a:lnTo>
                <a:lnTo>
                  <a:pt x="5680471" y="76724"/>
                </a:lnTo>
                <a:lnTo>
                  <a:pt x="5539025" y="315897"/>
                </a:lnTo>
                <a:lnTo>
                  <a:pt x="5476874" y="315897"/>
                </a:lnTo>
                <a:lnTo>
                  <a:pt x="5656040" y="17574"/>
                </a:lnTo>
                <a:cubicBezTo>
                  <a:pt x="5659183" y="12145"/>
                  <a:pt x="5662897" y="7859"/>
                  <a:pt x="5667184" y="4715"/>
                </a:cubicBezTo>
                <a:cubicBezTo>
                  <a:pt x="5671470" y="1572"/>
                  <a:pt x="5676613" y="0"/>
                  <a:pt x="5682614" y="0"/>
                </a:cubicBezTo>
                <a:close/>
                <a:moveTo>
                  <a:pt x="205740" y="0"/>
                </a:moveTo>
                <a:cubicBezTo>
                  <a:pt x="211741" y="0"/>
                  <a:pt x="216812" y="1572"/>
                  <a:pt x="220956" y="4715"/>
                </a:cubicBezTo>
                <a:cubicBezTo>
                  <a:pt x="225099" y="7859"/>
                  <a:pt x="228743" y="12145"/>
                  <a:pt x="231886" y="17574"/>
                </a:cubicBezTo>
                <a:lnTo>
                  <a:pt x="411479" y="315897"/>
                </a:lnTo>
                <a:lnTo>
                  <a:pt x="345900" y="315897"/>
                </a:lnTo>
                <a:lnTo>
                  <a:pt x="299180" y="237459"/>
                </a:lnTo>
                <a:lnTo>
                  <a:pt x="151733" y="237459"/>
                </a:lnTo>
                <a:lnTo>
                  <a:pt x="177450" y="193310"/>
                </a:lnTo>
                <a:lnTo>
                  <a:pt x="273033" y="193310"/>
                </a:lnTo>
                <a:lnTo>
                  <a:pt x="203597" y="76724"/>
                </a:lnTo>
                <a:lnTo>
                  <a:pt x="62150" y="315897"/>
                </a:lnTo>
                <a:lnTo>
                  <a:pt x="0" y="315897"/>
                </a:lnTo>
                <a:lnTo>
                  <a:pt x="179165" y="17574"/>
                </a:lnTo>
                <a:cubicBezTo>
                  <a:pt x="182308" y="12145"/>
                  <a:pt x="186023" y="7859"/>
                  <a:pt x="190309" y="4715"/>
                </a:cubicBezTo>
                <a:cubicBezTo>
                  <a:pt x="194595" y="1572"/>
                  <a:pt x="199739" y="0"/>
                  <a:pt x="205740" y="0"/>
                </a:cubicBezTo>
                <a:close/>
              </a:path>
            </a:pathLst>
          </a:custGeom>
          <a:gradFill>
            <a:gsLst>
              <a:gs pos="0">
                <a:srgbClr val="FE813A"/>
              </a:gs>
              <a:gs pos="100000">
                <a:srgbClr val="FFAF4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5ECC0C-B955-BFED-9C1D-8620B136CAC7}"/>
              </a:ext>
            </a:extLst>
          </p:cNvPr>
          <p:cNvSpPr/>
          <p:nvPr/>
        </p:nvSpPr>
        <p:spPr>
          <a:xfrm>
            <a:off x="2914650" y="3619500"/>
            <a:ext cx="6381750" cy="1117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E932B7AC-B440-B977-8F9E-0C9C3B8BE2B3}"/>
              </a:ext>
            </a:extLst>
          </p:cNvPr>
          <p:cNvSpPr/>
          <p:nvPr/>
        </p:nvSpPr>
        <p:spPr>
          <a:xfrm>
            <a:off x="3577273" y="3794785"/>
            <a:ext cx="5016675" cy="320183"/>
          </a:xfrm>
          <a:custGeom>
            <a:avLst/>
            <a:gdLst/>
            <a:ahLst/>
            <a:cxnLst/>
            <a:rect l="l" t="t" r="r" b="b"/>
            <a:pathLst>
              <a:path w="5016675" h="320183">
                <a:moveTo>
                  <a:pt x="1988725" y="139304"/>
                </a:moveTo>
                <a:lnTo>
                  <a:pt x="2146459" y="139304"/>
                </a:lnTo>
                <a:lnTo>
                  <a:pt x="2146459" y="186881"/>
                </a:lnTo>
                <a:lnTo>
                  <a:pt x="1988725" y="186881"/>
                </a:lnTo>
                <a:close/>
                <a:moveTo>
                  <a:pt x="4418409" y="58722"/>
                </a:moveTo>
                <a:cubicBezTo>
                  <a:pt x="4404408" y="58722"/>
                  <a:pt x="4391478" y="61222"/>
                  <a:pt x="4379619" y="66223"/>
                </a:cubicBezTo>
                <a:cubicBezTo>
                  <a:pt x="4367761" y="71224"/>
                  <a:pt x="4357544" y="78153"/>
                  <a:pt x="4348972" y="87011"/>
                </a:cubicBezTo>
                <a:cubicBezTo>
                  <a:pt x="4340400" y="95870"/>
                  <a:pt x="4333685" y="106442"/>
                  <a:pt x="4328827" y="118730"/>
                </a:cubicBezTo>
                <a:cubicBezTo>
                  <a:pt x="4323969" y="131017"/>
                  <a:pt x="4321540" y="144590"/>
                  <a:pt x="4321540" y="159449"/>
                </a:cubicBezTo>
                <a:cubicBezTo>
                  <a:pt x="4321540" y="174022"/>
                  <a:pt x="4323969" y="187595"/>
                  <a:pt x="4328827" y="200168"/>
                </a:cubicBezTo>
                <a:cubicBezTo>
                  <a:pt x="4333685" y="212741"/>
                  <a:pt x="4340400" y="223528"/>
                  <a:pt x="4348972" y="232530"/>
                </a:cubicBezTo>
                <a:cubicBezTo>
                  <a:pt x="4357544" y="241531"/>
                  <a:pt x="4367761" y="248603"/>
                  <a:pt x="4379619" y="253747"/>
                </a:cubicBezTo>
                <a:cubicBezTo>
                  <a:pt x="4391478" y="258890"/>
                  <a:pt x="4404408" y="261462"/>
                  <a:pt x="4418409" y="261462"/>
                </a:cubicBezTo>
                <a:lnTo>
                  <a:pt x="4494276" y="261462"/>
                </a:lnTo>
                <a:cubicBezTo>
                  <a:pt x="4508564" y="261462"/>
                  <a:pt x="4521708" y="258890"/>
                  <a:pt x="4533709" y="253747"/>
                </a:cubicBezTo>
                <a:cubicBezTo>
                  <a:pt x="4545711" y="248603"/>
                  <a:pt x="4556070" y="241531"/>
                  <a:pt x="4564785" y="232530"/>
                </a:cubicBezTo>
                <a:cubicBezTo>
                  <a:pt x="4573501" y="223528"/>
                  <a:pt x="4580287" y="212741"/>
                  <a:pt x="4585145" y="200168"/>
                </a:cubicBezTo>
                <a:cubicBezTo>
                  <a:pt x="4590002" y="187595"/>
                  <a:pt x="4592431" y="174022"/>
                  <a:pt x="4592431" y="159449"/>
                </a:cubicBezTo>
                <a:cubicBezTo>
                  <a:pt x="4592431" y="144876"/>
                  <a:pt x="4590002" y="131374"/>
                  <a:pt x="4585145" y="118944"/>
                </a:cubicBezTo>
                <a:cubicBezTo>
                  <a:pt x="4580287" y="106514"/>
                  <a:pt x="4573501" y="95870"/>
                  <a:pt x="4564785" y="87011"/>
                </a:cubicBezTo>
                <a:cubicBezTo>
                  <a:pt x="4556070" y="78153"/>
                  <a:pt x="4545711" y="71224"/>
                  <a:pt x="4533709" y="66223"/>
                </a:cubicBezTo>
                <a:cubicBezTo>
                  <a:pt x="4521708" y="61222"/>
                  <a:pt x="4508564" y="58722"/>
                  <a:pt x="4494276" y="58722"/>
                </a:cubicBezTo>
                <a:close/>
                <a:moveTo>
                  <a:pt x="2341959" y="58722"/>
                </a:moveTo>
                <a:cubicBezTo>
                  <a:pt x="2327958" y="58722"/>
                  <a:pt x="2315028" y="61222"/>
                  <a:pt x="2303169" y="66223"/>
                </a:cubicBezTo>
                <a:cubicBezTo>
                  <a:pt x="2291311" y="71224"/>
                  <a:pt x="2281095" y="78153"/>
                  <a:pt x="2272522" y="87011"/>
                </a:cubicBezTo>
                <a:cubicBezTo>
                  <a:pt x="2263950" y="95870"/>
                  <a:pt x="2257235" y="106442"/>
                  <a:pt x="2252377" y="118730"/>
                </a:cubicBezTo>
                <a:cubicBezTo>
                  <a:pt x="2247519" y="131017"/>
                  <a:pt x="2245090" y="144590"/>
                  <a:pt x="2245090" y="159449"/>
                </a:cubicBezTo>
                <a:cubicBezTo>
                  <a:pt x="2245090" y="174022"/>
                  <a:pt x="2247519" y="187595"/>
                  <a:pt x="2252377" y="200168"/>
                </a:cubicBezTo>
                <a:cubicBezTo>
                  <a:pt x="2257235" y="212741"/>
                  <a:pt x="2263950" y="223528"/>
                  <a:pt x="2272522" y="232530"/>
                </a:cubicBezTo>
                <a:cubicBezTo>
                  <a:pt x="2281095" y="241531"/>
                  <a:pt x="2291311" y="248603"/>
                  <a:pt x="2303169" y="253747"/>
                </a:cubicBezTo>
                <a:cubicBezTo>
                  <a:pt x="2315028" y="258890"/>
                  <a:pt x="2327958" y="261462"/>
                  <a:pt x="2341959" y="261462"/>
                </a:cubicBezTo>
                <a:lnTo>
                  <a:pt x="2417826" y="261462"/>
                </a:lnTo>
                <a:cubicBezTo>
                  <a:pt x="2432114" y="261462"/>
                  <a:pt x="2445258" y="258890"/>
                  <a:pt x="2457260" y="253747"/>
                </a:cubicBezTo>
                <a:cubicBezTo>
                  <a:pt x="2469261" y="248603"/>
                  <a:pt x="2479620" y="241531"/>
                  <a:pt x="2488335" y="232530"/>
                </a:cubicBezTo>
                <a:cubicBezTo>
                  <a:pt x="2497051" y="223528"/>
                  <a:pt x="2503837" y="212741"/>
                  <a:pt x="2508695" y="200168"/>
                </a:cubicBezTo>
                <a:cubicBezTo>
                  <a:pt x="2513552" y="187595"/>
                  <a:pt x="2515981" y="174022"/>
                  <a:pt x="2515981" y="159449"/>
                </a:cubicBezTo>
                <a:cubicBezTo>
                  <a:pt x="2515981" y="144876"/>
                  <a:pt x="2513552" y="131374"/>
                  <a:pt x="2508695" y="118944"/>
                </a:cubicBezTo>
                <a:cubicBezTo>
                  <a:pt x="2503837" y="106514"/>
                  <a:pt x="2497051" y="95870"/>
                  <a:pt x="2488335" y="87011"/>
                </a:cubicBezTo>
                <a:cubicBezTo>
                  <a:pt x="2479620" y="78153"/>
                  <a:pt x="2469261" y="71224"/>
                  <a:pt x="2457260" y="66223"/>
                </a:cubicBezTo>
                <a:cubicBezTo>
                  <a:pt x="2445258" y="61222"/>
                  <a:pt x="2432114" y="58722"/>
                  <a:pt x="2417826" y="58722"/>
                </a:cubicBezTo>
                <a:close/>
                <a:moveTo>
                  <a:pt x="4418409" y="4287"/>
                </a:moveTo>
                <a:lnTo>
                  <a:pt x="4494276" y="4287"/>
                </a:lnTo>
                <a:cubicBezTo>
                  <a:pt x="4516850" y="4287"/>
                  <a:pt x="4537496" y="8001"/>
                  <a:pt x="4556213" y="15431"/>
                </a:cubicBezTo>
                <a:cubicBezTo>
                  <a:pt x="4574929" y="22860"/>
                  <a:pt x="4591002" y="33290"/>
                  <a:pt x="4604433" y="46721"/>
                </a:cubicBezTo>
                <a:cubicBezTo>
                  <a:pt x="4617863" y="60151"/>
                  <a:pt x="4628293" y="76224"/>
                  <a:pt x="4635722" y="94941"/>
                </a:cubicBezTo>
                <a:cubicBezTo>
                  <a:pt x="4643152" y="113658"/>
                  <a:pt x="4646866" y="134303"/>
                  <a:pt x="4646866" y="156877"/>
                </a:cubicBezTo>
                <a:cubicBezTo>
                  <a:pt x="4646866" y="179452"/>
                  <a:pt x="4643081" y="200454"/>
                  <a:pt x="4635508" y="219885"/>
                </a:cubicBezTo>
                <a:cubicBezTo>
                  <a:pt x="4627936" y="239316"/>
                  <a:pt x="4617363" y="256104"/>
                  <a:pt x="4603790" y="270249"/>
                </a:cubicBezTo>
                <a:cubicBezTo>
                  <a:pt x="4590217" y="284393"/>
                  <a:pt x="4574143" y="295537"/>
                  <a:pt x="4555570" y="303681"/>
                </a:cubicBezTo>
                <a:cubicBezTo>
                  <a:pt x="4536996" y="311825"/>
                  <a:pt x="4516564" y="315897"/>
                  <a:pt x="4494276" y="315897"/>
                </a:cubicBezTo>
                <a:lnTo>
                  <a:pt x="4418409" y="315897"/>
                </a:lnTo>
                <a:cubicBezTo>
                  <a:pt x="4396693" y="315897"/>
                  <a:pt x="4376618" y="311825"/>
                  <a:pt x="4358187" y="303681"/>
                </a:cubicBezTo>
                <a:cubicBezTo>
                  <a:pt x="4339757" y="295537"/>
                  <a:pt x="4323755" y="284393"/>
                  <a:pt x="4310182" y="270249"/>
                </a:cubicBezTo>
                <a:cubicBezTo>
                  <a:pt x="4296609" y="256104"/>
                  <a:pt x="4286036" y="239316"/>
                  <a:pt x="4278463" y="219885"/>
                </a:cubicBezTo>
                <a:cubicBezTo>
                  <a:pt x="4270891" y="200454"/>
                  <a:pt x="4267105" y="179452"/>
                  <a:pt x="4267105" y="156877"/>
                </a:cubicBezTo>
                <a:cubicBezTo>
                  <a:pt x="4267105" y="134017"/>
                  <a:pt x="4270891" y="113158"/>
                  <a:pt x="4278463" y="94298"/>
                </a:cubicBezTo>
                <a:cubicBezTo>
                  <a:pt x="4286036" y="75438"/>
                  <a:pt x="4296609" y="59365"/>
                  <a:pt x="4310182" y="46078"/>
                </a:cubicBezTo>
                <a:cubicBezTo>
                  <a:pt x="4323755" y="32790"/>
                  <a:pt x="4339757" y="22503"/>
                  <a:pt x="4358187" y="15217"/>
                </a:cubicBezTo>
                <a:cubicBezTo>
                  <a:pt x="4376618" y="7930"/>
                  <a:pt x="4396693" y="4287"/>
                  <a:pt x="4418409" y="4287"/>
                </a:cubicBezTo>
                <a:close/>
                <a:moveTo>
                  <a:pt x="4164807" y="4287"/>
                </a:moveTo>
                <a:lnTo>
                  <a:pt x="4219242" y="4287"/>
                </a:lnTo>
                <a:lnTo>
                  <a:pt x="4219242" y="315897"/>
                </a:lnTo>
                <a:lnTo>
                  <a:pt x="4164807" y="315897"/>
                </a:lnTo>
                <a:close/>
                <a:moveTo>
                  <a:pt x="3838575" y="4287"/>
                </a:moveTo>
                <a:lnTo>
                  <a:pt x="4129612" y="4287"/>
                </a:lnTo>
                <a:lnTo>
                  <a:pt x="4129612" y="58722"/>
                </a:lnTo>
                <a:lnTo>
                  <a:pt x="4011311" y="58722"/>
                </a:lnTo>
                <a:lnTo>
                  <a:pt x="4011311" y="315897"/>
                </a:lnTo>
                <a:lnTo>
                  <a:pt x="3956876" y="315897"/>
                </a:lnTo>
                <a:lnTo>
                  <a:pt x="3956876" y="58722"/>
                </a:lnTo>
                <a:lnTo>
                  <a:pt x="3838575" y="58722"/>
                </a:lnTo>
                <a:close/>
                <a:moveTo>
                  <a:pt x="2618756" y="4287"/>
                </a:moveTo>
                <a:lnTo>
                  <a:pt x="2842498" y="4287"/>
                </a:lnTo>
                <a:cubicBezTo>
                  <a:pt x="2860215" y="4287"/>
                  <a:pt x="2876074" y="6930"/>
                  <a:pt x="2890076" y="12216"/>
                </a:cubicBezTo>
                <a:cubicBezTo>
                  <a:pt x="2904077" y="17503"/>
                  <a:pt x="2915936" y="25075"/>
                  <a:pt x="2925652" y="34933"/>
                </a:cubicBezTo>
                <a:cubicBezTo>
                  <a:pt x="2935367" y="44792"/>
                  <a:pt x="2942797" y="56722"/>
                  <a:pt x="2947940" y="70724"/>
                </a:cubicBezTo>
                <a:cubicBezTo>
                  <a:pt x="2953084" y="84725"/>
                  <a:pt x="2955655" y="100442"/>
                  <a:pt x="2955655" y="117872"/>
                </a:cubicBezTo>
                <a:cubicBezTo>
                  <a:pt x="2955655" y="143876"/>
                  <a:pt x="2950012" y="165664"/>
                  <a:pt x="2938725" y="183238"/>
                </a:cubicBezTo>
                <a:cubicBezTo>
                  <a:pt x="2927438" y="200811"/>
                  <a:pt x="2911650" y="213456"/>
                  <a:pt x="2891361" y="221171"/>
                </a:cubicBezTo>
                <a:lnTo>
                  <a:pt x="2985231" y="315897"/>
                </a:lnTo>
                <a:lnTo>
                  <a:pt x="2908078" y="315897"/>
                </a:lnTo>
                <a:lnTo>
                  <a:pt x="2829211" y="229315"/>
                </a:lnTo>
                <a:lnTo>
                  <a:pt x="2712625" y="229315"/>
                </a:lnTo>
                <a:lnTo>
                  <a:pt x="2712625" y="181309"/>
                </a:lnTo>
                <a:lnTo>
                  <a:pt x="2842498" y="181309"/>
                </a:lnTo>
                <a:cubicBezTo>
                  <a:pt x="2862215" y="181309"/>
                  <a:pt x="2877074" y="175951"/>
                  <a:pt x="2887076" y="165235"/>
                </a:cubicBezTo>
                <a:cubicBezTo>
                  <a:pt x="2897077" y="154520"/>
                  <a:pt x="2902077" y="139018"/>
                  <a:pt x="2902077" y="118730"/>
                </a:cubicBezTo>
                <a:cubicBezTo>
                  <a:pt x="2902077" y="98441"/>
                  <a:pt x="2896862" y="83368"/>
                  <a:pt x="2886433" y="73510"/>
                </a:cubicBezTo>
                <a:cubicBezTo>
                  <a:pt x="2876002" y="63651"/>
                  <a:pt x="2861358" y="58722"/>
                  <a:pt x="2842498" y="58722"/>
                </a:cubicBezTo>
                <a:lnTo>
                  <a:pt x="2672763" y="58722"/>
                </a:lnTo>
                <a:lnTo>
                  <a:pt x="2672763" y="315897"/>
                </a:lnTo>
                <a:lnTo>
                  <a:pt x="2618756" y="315897"/>
                </a:lnTo>
                <a:close/>
                <a:moveTo>
                  <a:pt x="2341959" y="4287"/>
                </a:moveTo>
                <a:lnTo>
                  <a:pt x="2417826" y="4287"/>
                </a:lnTo>
                <a:cubicBezTo>
                  <a:pt x="2440400" y="4287"/>
                  <a:pt x="2461046" y="8001"/>
                  <a:pt x="2479763" y="15431"/>
                </a:cubicBezTo>
                <a:cubicBezTo>
                  <a:pt x="2498479" y="22860"/>
                  <a:pt x="2514553" y="33290"/>
                  <a:pt x="2527983" y="46721"/>
                </a:cubicBezTo>
                <a:cubicBezTo>
                  <a:pt x="2541413" y="60151"/>
                  <a:pt x="2551843" y="76224"/>
                  <a:pt x="2559272" y="94941"/>
                </a:cubicBezTo>
                <a:cubicBezTo>
                  <a:pt x="2566702" y="113658"/>
                  <a:pt x="2570416" y="134303"/>
                  <a:pt x="2570416" y="156877"/>
                </a:cubicBezTo>
                <a:cubicBezTo>
                  <a:pt x="2570416" y="179452"/>
                  <a:pt x="2566631" y="200454"/>
                  <a:pt x="2559058" y="219885"/>
                </a:cubicBezTo>
                <a:cubicBezTo>
                  <a:pt x="2551486" y="239316"/>
                  <a:pt x="2540913" y="256104"/>
                  <a:pt x="2527340" y="270249"/>
                </a:cubicBezTo>
                <a:cubicBezTo>
                  <a:pt x="2513767" y="284393"/>
                  <a:pt x="2497693" y="295537"/>
                  <a:pt x="2479120" y="303681"/>
                </a:cubicBezTo>
                <a:cubicBezTo>
                  <a:pt x="2460546" y="311825"/>
                  <a:pt x="2440114" y="315897"/>
                  <a:pt x="2417826" y="315897"/>
                </a:cubicBezTo>
                <a:lnTo>
                  <a:pt x="2341959" y="315897"/>
                </a:lnTo>
                <a:cubicBezTo>
                  <a:pt x="2320243" y="315897"/>
                  <a:pt x="2300169" y="311825"/>
                  <a:pt x="2281737" y="303681"/>
                </a:cubicBezTo>
                <a:cubicBezTo>
                  <a:pt x="2263307" y="295537"/>
                  <a:pt x="2247305" y="284393"/>
                  <a:pt x="2233732" y="270249"/>
                </a:cubicBezTo>
                <a:cubicBezTo>
                  <a:pt x="2220159" y="256104"/>
                  <a:pt x="2209586" y="239316"/>
                  <a:pt x="2202014" y="219885"/>
                </a:cubicBezTo>
                <a:cubicBezTo>
                  <a:pt x="2194441" y="200454"/>
                  <a:pt x="2190655" y="179452"/>
                  <a:pt x="2190655" y="156877"/>
                </a:cubicBezTo>
                <a:cubicBezTo>
                  <a:pt x="2190655" y="134017"/>
                  <a:pt x="2194441" y="113158"/>
                  <a:pt x="2202014" y="94298"/>
                </a:cubicBezTo>
                <a:cubicBezTo>
                  <a:pt x="2209586" y="75438"/>
                  <a:pt x="2220159" y="59365"/>
                  <a:pt x="2233732" y="46078"/>
                </a:cubicBezTo>
                <a:cubicBezTo>
                  <a:pt x="2247305" y="32790"/>
                  <a:pt x="2263307" y="22503"/>
                  <a:pt x="2281737" y="15217"/>
                </a:cubicBezTo>
                <a:cubicBezTo>
                  <a:pt x="2300169" y="7930"/>
                  <a:pt x="2320243" y="4287"/>
                  <a:pt x="2341959" y="4287"/>
                </a:cubicBezTo>
                <a:close/>
                <a:moveTo>
                  <a:pt x="1894856" y="4287"/>
                </a:moveTo>
                <a:lnTo>
                  <a:pt x="2159318" y="4287"/>
                </a:lnTo>
                <a:lnTo>
                  <a:pt x="2159318" y="58722"/>
                </a:lnTo>
                <a:lnTo>
                  <a:pt x="1948863" y="58722"/>
                </a:lnTo>
                <a:lnTo>
                  <a:pt x="1948863" y="315897"/>
                </a:lnTo>
                <a:lnTo>
                  <a:pt x="1894856" y="315897"/>
                </a:lnTo>
                <a:close/>
                <a:moveTo>
                  <a:pt x="1605153" y="4287"/>
                </a:moveTo>
                <a:lnTo>
                  <a:pt x="1828895" y="4287"/>
                </a:lnTo>
                <a:lnTo>
                  <a:pt x="1828895" y="58722"/>
                </a:lnTo>
                <a:lnTo>
                  <a:pt x="1605153" y="58722"/>
                </a:lnTo>
                <a:cubicBezTo>
                  <a:pt x="1592581" y="58722"/>
                  <a:pt x="1582865" y="62080"/>
                  <a:pt x="1576007" y="68795"/>
                </a:cubicBezTo>
                <a:cubicBezTo>
                  <a:pt x="1569149" y="75510"/>
                  <a:pt x="1565720" y="84868"/>
                  <a:pt x="1565720" y="96870"/>
                </a:cubicBezTo>
                <a:cubicBezTo>
                  <a:pt x="1565720" y="108871"/>
                  <a:pt x="1569221" y="118158"/>
                  <a:pt x="1576221" y="124730"/>
                </a:cubicBezTo>
                <a:cubicBezTo>
                  <a:pt x="1583222" y="131303"/>
                  <a:pt x="1592723" y="134589"/>
                  <a:pt x="1604725" y="134589"/>
                </a:cubicBezTo>
                <a:lnTo>
                  <a:pt x="1747457" y="134589"/>
                </a:lnTo>
                <a:cubicBezTo>
                  <a:pt x="1779175" y="134589"/>
                  <a:pt x="1803249" y="142018"/>
                  <a:pt x="1819680" y="156877"/>
                </a:cubicBezTo>
                <a:cubicBezTo>
                  <a:pt x="1836111" y="171736"/>
                  <a:pt x="1844326" y="194311"/>
                  <a:pt x="1844326" y="224600"/>
                </a:cubicBezTo>
                <a:cubicBezTo>
                  <a:pt x="1844326" y="237745"/>
                  <a:pt x="1842326" y="249889"/>
                  <a:pt x="1838325" y="261033"/>
                </a:cubicBezTo>
                <a:cubicBezTo>
                  <a:pt x="1834325" y="272177"/>
                  <a:pt x="1828324" y="281821"/>
                  <a:pt x="1820323" y="289965"/>
                </a:cubicBezTo>
                <a:cubicBezTo>
                  <a:pt x="1812322" y="298109"/>
                  <a:pt x="1802249" y="304467"/>
                  <a:pt x="1790105" y="309039"/>
                </a:cubicBezTo>
                <a:cubicBezTo>
                  <a:pt x="1777961" y="313611"/>
                  <a:pt x="1763745" y="315897"/>
                  <a:pt x="1747457" y="315897"/>
                </a:cubicBezTo>
                <a:lnTo>
                  <a:pt x="1513856" y="315897"/>
                </a:lnTo>
                <a:lnTo>
                  <a:pt x="1513856" y="261462"/>
                </a:lnTo>
                <a:lnTo>
                  <a:pt x="1747457" y="261462"/>
                </a:lnTo>
                <a:cubicBezTo>
                  <a:pt x="1762030" y="261462"/>
                  <a:pt x="1773246" y="257747"/>
                  <a:pt x="1781104" y="250318"/>
                </a:cubicBezTo>
                <a:cubicBezTo>
                  <a:pt x="1788962" y="242888"/>
                  <a:pt x="1792891" y="233030"/>
                  <a:pt x="1792891" y="220742"/>
                </a:cubicBezTo>
                <a:cubicBezTo>
                  <a:pt x="1792891" y="207312"/>
                  <a:pt x="1788962" y="197239"/>
                  <a:pt x="1781104" y="190524"/>
                </a:cubicBezTo>
                <a:cubicBezTo>
                  <a:pt x="1773246" y="183809"/>
                  <a:pt x="1762030" y="180452"/>
                  <a:pt x="1747457" y="180452"/>
                </a:cubicBezTo>
                <a:lnTo>
                  <a:pt x="1604296" y="180452"/>
                </a:lnTo>
                <a:cubicBezTo>
                  <a:pt x="1589723" y="180452"/>
                  <a:pt x="1576507" y="178237"/>
                  <a:pt x="1564648" y="173808"/>
                </a:cubicBezTo>
                <a:cubicBezTo>
                  <a:pt x="1552790" y="169379"/>
                  <a:pt x="1542788" y="163235"/>
                  <a:pt x="1534645" y="155377"/>
                </a:cubicBezTo>
                <a:cubicBezTo>
                  <a:pt x="1526500" y="147519"/>
                  <a:pt x="1520214" y="138161"/>
                  <a:pt x="1515785" y="127302"/>
                </a:cubicBezTo>
                <a:cubicBezTo>
                  <a:pt x="1511356" y="116444"/>
                  <a:pt x="1509141" y="104585"/>
                  <a:pt x="1509141" y="91726"/>
                </a:cubicBezTo>
                <a:cubicBezTo>
                  <a:pt x="1509141" y="79153"/>
                  <a:pt x="1511213" y="67509"/>
                  <a:pt x="1515356" y="56793"/>
                </a:cubicBezTo>
                <a:cubicBezTo>
                  <a:pt x="1519500" y="46078"/>
                  <a:pt x="1525644" y="36862"/>
                  <a:pt x="1533787" y="29147"/>
                </a:cubicBezTo>
                <a:cubicBezTo>
                  <a:pt x="1541931" y="21432"/>
                  <a:pt x="1552004" y="15360"/>
                  <a:pt x="1564005" y="10930"/>
                </a:cubicBezTo>
                <a:cubicBezTo>
                  <a:pt x="1576007" y="6501"/>
                  <a:pt x="1589723" y="4287"/>
                  <a:pt x="1605153" y="4287"/>
                </a:cubicBezTo>
                <a:close/>
                <a:moveTo>
                  <a:pt x="323231" y="4287"/>
                </a:moveTo>
                <a:lnTo>
                  <a:pt x="546973" y="4287"/>
                </a:lnTo>
                <a:cubicBezTo>
                  <a:pt x="564690" y="4287"/>
                  <a:pt x="580549" y="6930"/>
                  <a:pt x="594551" y="12216"/>
                </a:cubicBezTo>
                <a:cubicBezTo>
                  <a:pt x="608552" y="17503"/>
                  <a:pt x="620411" y="25075"/>
                  <a:pt x="630127" y="34933"/>
                </a:cubicBezTo>
                <a:cubicBezTo>
                  <a:pt x="639842" y="44792"/>
                  <a:pt x="647272" y="56722"/>
                  <a:pt x="652415" y="70724"/>
                </a:cubicBezTo>
                <a:cubicBezTo>
                  <a:pt x="657559" y="84725"/>
                  <a:pt x="660131" y="100442"/>
                  <a:pt x="660131" y="117872"/>
                </a:cubicBezTo>
                <a:cubicBezTo>
                  <a:pt x="660131" y="143876"/>
                  <a:pt x="654487" y="165664"/>
                  <a:pt x="643200" y="183238"/>
                </a:cubicBezTo>
                <a:cubicBezTo>
                  <a:pt x="631913" y="200811"/>
                  <a:pt x="616125" y="213456"/>
                  <a:pt x="595836" y="221171"/>
                </a:cubicBezTo>
                <a:lnTo>
                  <a:pt x="689706" y="315897"/>
                </a:lnTo>
                <a:lnTo>
                  <a:pt x="612553" y="315897"/>
                </a:lnTo>
                <a:lnTo>
                  <a:pt x="533686" y="229315"/>
                </a:lnTo>
                <a:lnTo>
                  <a:pt x="417100" y="229315"/>
                </a:lnTo>
                <a:lnTo>
                  <a:pt x="417100" y="181309"/>
                </a:lnTo>
                <a:lnTo>
                  <a:pt x="546973" y="181309"/>
                </a:lnTo>
                <a:cubicBezTo>
                  <a:pt x="566690" y="181309"/>
                  <a:pt x="581549" y="175951"/>
                  <a:pt x="591550" y="165235"/>
                </a:cubicBezTo>
                <a:cubicBezTo>
                  <a:pt x="601552" y="154520"/>
                  <a:pt x="606552" y="139018"/>
                  <a:pt x="606552" y="118730"/>
                </a:cubicBezTo>
                <a:cubicBezTo>
                  <a:pt x="606552" y="98441"/>
                  <a:pt x="601337" y="83368"/>
                  <a:pt x="590907" y="73510"/>
                </a:cubicBezTo>
                <a:cubicBezTo>
                  <a:pt x="580478" y="63651"/>
                  <a:pt x="565833" y="58722"/>
                  <a:pt x="546973" y="58722"/>
                </a:cubicBezTo>
                <a:lnTo>
                  <a:pt x="377238" y="58722"/>
                </a:lnTo>
                <a:lnTo>
                  <a:pt x="377238" y="315897"/>
                </a:lnTo>
                <a:lnTo>
                  <a:pt x="323231" y="315897"/>
                </a:lnTo>
                <a:close/>
                <a:moveTo>
                  <a:pt x="0" y="4287"/>
                </a:moveTo>
                <a:lnTo>
                  <a:pt x="291036" y="4287"/>
                </a:lnTo>
                <a:lnTo>
                  <a:pt x="291036" y="58722"/>
                </a:lnTo>
                <a:lnTo>
                  <a:pt x="172736" y="58722"/>
                </a:lnTo>
                <a:lnTo>
                  <a:pt x="172736" y="315897"/>
                </a:lnTo>
                <a:lnTo>
                  <a:pt x="118301" y="315897"/>
                </a:lnTo>
                <a:lnTo>
                  <a:pt x="118301" y="58722"/>
                </a:lnTo>
                <a:lnTo>
                  <a:pt x="0" y="58722"/>
                </a:lnTo>
                <a:close/>
                <a:moveTo>
                  <a:pt x="4721781" y="429"/>
                </a:moveTo>
                <a:cubicBezTo>
                  <a:pt x="4725781" y="429"/>
                  <a:pt x="4729639" y="1286"/>
                  <a:pt x="4733354" y="3001"/>
                </a:cubicBezTo>
                <a:cubicBezTo>
                  <a:pt x="4737068" y="4715"/>
                  <a:pt x="4740926" y="7573"/>
                  <a:pt x="4744927" y="11573"/>
                </a:cubicBezTo>
                <a:lnTo>
                  <a:pt x="4964811" y="229744"/>
                </a:lnTo>
                <a:lnTo>
                  <a:pt x="4964811" y="1715"/>
                </a:lnTo>
                <a:lnTo>
                  <a:pt x="5016675" y="1715"/>
                </a:lnTo>
                <a:lnTo>
                  <a:pt x="5016675" y="287179"/>
                </a:lnTo>
                <a:cubicBezTo>
                  <a:pt x="5016675" y="297466"/>
                  <a:pt x="5014175" y="305467"/>
                  <a:pt x="5009174" y="311182"/>
                </a:cubicBezTo>
                <a:cubicBezTo>
                  <a:pt x="5004173" y="316897"/>
                  <a:pt x="4997672" y="319755"/>
                  <a:pt x="4989671" y="319755"/>
                </a:cubicBezTo>
                <a:cubicBezTo>
                  <a:pt x="4980813" y="319755"/>
                  <a:pt x="4972526" y="315897"/>
                  <a:pt x="4964811" y="308182"/>
                </a:cubicBezTo>
                <a:lnTo>
                  <a:pt x="4745784" y="87869"/>
                </a:lnTo>
                <a:lnTo>
                  <a:pt x="4745784" y="315897"/>
                </a:lnTo>
                <a:lnTo>
                  <a:pt x="4693920" y="315897"/>
                </a:lnTo>
                <a:lnTo>
                  <a:pt x="4693920" y="33005"/>
                </a:lnTo>
                <a:cubicBezTo>
                  <a:pt x="4693920" y="23003"/>
                  <a:pt x="4696420" y="15074"/>
                  <a:pt x="4701421" y="9216"/>
                </a:cubicBezTo>
                <a:cubicBezTo>
                  <a:pt x="4706422" y="3358"/>
                  <a:pt x="4713208" y="429"/>
                  <a:pt x="4721781" y="429"/>
                </a:cubicBezTo>
                <a:close/>
                <a:moveTo>
                  <a:pt x="3099721" y="429"/>
                </a:moveTo>
                <a:cubicBezTo>
                  <a:pt x="3105436" y="429"/>
                  <a:pt x="3110794" y="2001"/>
                  <a:pt x="3115795" y="5144"/>
                </a:cubicBezTo>
                <a:cubicBezTo>
                  <a:pt x="3120795" y="8287"/>
                  <a:pt x="3124581" y="12859"/>
                  <a:pt x="3127153" y="18860"/>
                </a:cubicBezTo>
                <a:lnTo>
                  <a:pt x="3223165" y="239173"/>
                </a:lnTo>
                <a:lnTo>
                  <a:pt x="3319177" y="18860"/>
                </a:lnTo>
                <a:cubicBezTo>
                  <a:pt x="3324320" y="6573"/>
                  <a:pt x="3333036" y="429"/>
                  <a:pt x="3345323" y="429"/>
                </a:cubicBezTo>
                <a:cubicBezTo>
                  <a:pt x="3358468" y="429"/>
                  <a:pt x="3367183" y="7859"/>
                  <a:pt x="3371469" y="22718"/>
                </a:cubicBezTo>
                <a:lnTo>
                  <a:pt x="3451193" y="315897"/>
                </a:lnTo>
                <a:lnTo>
                  <a:pt x="3397187" y="315897"/>
                </a:lnTo>
                <a:lnTo>
                  <a:pt x="3337608" y="96870"/>
                </a:lnTo>
                <a:lnTo>
                  <a:pt x="3249311" y="299609"/>
                </a:lnTo>
                <a:cubicBezTo>
                  <a:pt x="3246168" y="306182"/>
                  <a:pt x="3242382" y="311254"/>
                  <a:pt x="3237952" y="314826"/>
                </a:cubicBezTo>
                <a:cubicBezTo>
                  <a:pt x="3233524" y="318397"/>
                  <a:pt x="3228023" y="320183"/>
                  <a:pt x="3221450" y="320183"/>
                </a:cubicBezTo>
                <a:cubicBezTo>
                  <a:pt x="3208592" y="320183"/>
                  <a:pt x="3199305" y="313325"/>
                  <a:pt x="3193590" y="299609"/>
                </a:cubicBezTo>
                <a:lnTo>
                  <a:pt x="3105721" y="96870"/>
                </a:lnTo>
                <a:lnTo>
                  <a:pt x="3046143" y="315897"/>
                </a:lnTo>
                <a:lnTo>
                  <a:pt x="2992565" y="315897"/>
                </a:lnTo>
                <a:lnTo>
                  <a:pt x="3072718" y="22718"/>
                </a:lnTo>
                <a:cubicBezTo>
                  <a:pt x="3076433" y="7859"/>
                  <a:pt x="3085433" y="429"/>
                  <a:pt x="3099721" y="429"/>
                </a:cubicBezTo>
                <a:close/>
                <a:moveTo>
                  <a:pt x="1168956" y="429"/>
                </a:moveTo>
                <a:cubicBezTo>
                  <a:pt x="1172956" y="429"/>
                  <a:pt x="1176814" y="1286"/>
                  <a:pt x="1180529" y="3001"/>
                </a:cubicBezTo>
                <a:cubicBezTo>
                  <a:pt x="1184244" y="4715"/>
                  <a:pt x="1188101" y="7573"/>
                  <a:pt x="1192102" y="11573"/>
                </a:cubicBezTo>
                <a:lnTo>
                  <a:pt x="1411987" y="229744"/>
                </a:lnTo>
                <a:lnTo>
                  <a:pt x="1411987" y="1715"/>
                </a:lnTo>
                <a:lnTo>
                  <a:pt x="1463850" y="1715"/>
                </a:lnTo>
                <a:lnTo>
                  <a:pt x="1463850" y="287179"/>
                </a:lnTo>
                <a:cubicBezTo>
                  <a:pt x="1463850" y="297466"/>
                  <a:pt x="1461350" y="305467"/>
                  <a:pt x="1456349" y="311182"/>
                </a:cubicBezTo>
                <a:cubicBezTo>
                  <a:pt x="1451348" y="316897"/>
                  <a:pt x="1444848" y="319755"/>
                  <a:pt x="1436847" y="319755"/>
                </a:cubicBezTo>
                <a:cubicBezTo>
                  <a:pt x="1427988" y="319755"/>
                  <a:pt x="1419702" y="315897"/>
                  <a:pt x="1411987" y="308182"/>
                </a:cubicBezTo>
                <a:lnTo>
                  <a:pt x="1192959" y="87869"/>
                </a:lnTo>
                <a:lnTo>
                  <a:pt x="1192959" y="315897"/>
                </a:lnTo>
                <a:lnTo>
                  <a:pt x="1141095" y="315897"/>
                </a:lnTo>
                <a:lnTo>
                  <a:pt x="1141095" y="33005"/>
                </a:lnTo>
                <a:cubicBezTo>
                  <a:pt x="1141095" y="23003"/>
                  <a:pt x="1143596" y="15074"/>
                  <a:pt x="1148596" y="9216"/>
                </a:cubicBezTo>
                <a:cubicBezTo>
                  <a:pt x="1153597" y="3358"/>
                  <a:pt x="1160384" y="429"/>
                  <a:pt x="1168956" y="429"/>
                </a:cubicBezTo>
                <a:close/>
                <a:moveTo>
                  <a:pt x="3670268" y="0"/>
                </a:moveTo>
                <a:cubicBezTo>
                  <a:pt x="3676269" y="0"/>
                  <a:pt x="3681342" y="1572"/>
                  <a:pt x="3685484" y="4715"/>
                </a:cubicBezTo>
                <a:cubicBezTo>
                  <a:pt x="3689628" y="7859"/>
                  <a:pt x="3693272" y="12145"/>
                  <a:pt x="3696415" y="17574"/>
                </a:cubicBezTo>
                <a:lnTo>
                  <a:pt x="3876008" y="315897"/>
                </a:lnTo>
                <a:lnTo>
                  <a:pt x="3810428" y="315897"/>
                </a:lnTo>
                <a:lnTo>
                  <a:pt x="3763709" y="237459"/>
                </a:lnTo>
                <a:lnTo>
                  <a:pt x="3616262" y="237459"/>
                </a:lnTo>
                <a:lnTo>
                  <a:pt x="3641979" y="193310"/>
                </a:lnTo>
                <a:lnTo>
                  <a:pt x="3737563" y="193310"/>
                </a:lnTo>
                <a:lnTo>
                  <a:pt x="3668126" y="76724"/>
                </a:lnTo>
                <a:lnTo>
                  <a:pt x="3526679" y="315897"/>
                </a:lnTo>
                <a:lnTo>
                  <a:pt x="3464529" y="315897"/>
                </a:lnTo>
                <a:lnTo>
                  <a:pt x="3643694" y="17574"/>
                </a:lnTo>
                <a:cubicBezTo>
                  <a:pt x="3646837" y="12145"/>
                  <a:pt x="3650552" y="7859"/>
                  <a:pt x="3654838" y="4715"/>
                </a:cubicBezTo>
                <a:cubicBezTo>
                  <a:pt x="3659124" y="1572"/>
                  <a:pt x="3664268" y="0"/>
                  <a:pt x="3670268" y="0"/>
                </a:cubicBezTo>
                <a:close/>
                <a:moveTo>
                  <a:pt x="898493" y="0"/>
                </a:moveTo>
                <a:cubicBezTo>
                  <a:pt x="904494" y="0"/>
                  <a:pt x="909566" y="1572"/>
                  <a:pt x="913710" y="4715"/>
                </a:cubicBezTo>
                <a:cubicBezTo>
                  <a:pt x="917853" y="7859"/>
                  <a:pt x="921496" y="12145"/>
                  <a:pt x="924640" y="17574"/>
                </a:cubicBezTo>
                <a:lnTo>
                  <a:pt x="1104233" y="315897"/>
                </a:lnTo>
                <a:lnTo>
                  <a:pt x="1038654" y="315897"/>
                </a:lnTo>
                <a:lnTo>
                  <a:pt x="991934" y="237459"/>
                </a:lnTo>
                <a:lnTo>
                  <a:pt x="844487" y="237459"/>
                </a:lnTo>
                <a:lnTo>
                  <a:pt x="870204" y="193310"/>
                </a:lnTo>
                <a:lnTo>
                  <a:pt x="965788" y="193310"/>
                </a:lnTo>
                <a:lnTo>
                  <a:pt x="896351" y="76724"/>
                </a:lnTo>
                <a:lnTo>
                  <a:pt x="754904" y="315897"/>
                </a:lnTo>
                <a:lnTo>
                  <a:pt x="692754" y="315897"/>
                </a:lnTo>
                <a:lnTo>
                  <a:pt x="871919" y="17574"/>
                </a:lnTo>
                <a:cubicBezTo>
                  <a:pt x="875062" y="12145"/>
                  <a:pt x="878777" y="7859"/>
                  <a:pt x="883063" y="4715"/>
                </a:cubicBezTo>
                <a:cubicBezTo>
                  <a:pt x="887349" y="1572"/>
                  <a:pt x="892493" y="0"/>
                  <a:pt x="898493" y="0"/>
                </a:cubicBezTo>
                <a:close/>
              </a:path>
            </a:pathLst>
          </a:custGeom>
          <a:gradFill>
            <a:gsLst>
              <a:gs pos="0">
                <a:srgbClr val="FE813A"/>
              </a:gs>
              <a:gs pos="100000">
                <a:srgbClr val="FFAF4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6111148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decel="10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 -2.59259E-6 L -0.00026 0.09931 " pathEditMode="relative" rAng="0" ptsTypes="AA">
                                      <p:cBhvr>
                                        <p:cTn id="20" dur="1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495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decel="10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0 0 L -0.00026 0.09931 " pathEditMode="relative" rAng="0" ptsTypes="AA">
                                      <p:cBhvr>
                                        <p:cTn id="25" dur="1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4954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2.59259E-6 L -0.00026 0.0993 " pathEditMode="relative" rAng="0" ptsTypes="AA">
                                      <p:cBhvr>
                                        <p:cTn id="30" dur="1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9" grpId="1" animBg="1"/>
      <p:bldP spid="6" grpId="0" animBg="1"/>
      <p:bldP spid="11" grpId="0" animBg="1"/>
      <p:bldP spid="11" grpId="1" animBg="1"/>
      <p:bldP spid="17" grpId="0" animBg="1"/>
      <p:bldP spid="13" grpId="0" animBg="1"/>
      <p:bldP spid="13" grpId="1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898</TotalTime>
  <Words>769</Words>
  <Application>Microsoft Office PowerPoint</Application>
  <PresentationFormat>Grand écran</PresentationFormat>
  <Paragraphs>83</Paragraphs>
  <Slides>17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4" baseType="lpstr">
      <vt:lpstr>Inter Light</vt:lpstr>
      <vt:lpstr>Arial</vt:lpstr>
      <vt:lpstr>Calibri Light</vt:lpstr>
      <vt:lpstr>Good Times Rg</vt:lpstr>
      <vt:lpstr>Inter</vt:lpstr>
      <vt:lpstr>Calibri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Romain Lemaitre</dc:creator>
  <cp:lastModifiedBy>vmadmin</cp:lastModifiedBy>
  <cp:revision>103</cp:revision>
  <dcterms:created xsi:type="dcterms:W3CDTF">2022-11-28T09:38:53Z</dcterms:created>
  <dcterms:modified xsi:type="dcterms:W3CDTF">2023-02-02T09:04:10Z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95329825</vt:lpwstr>
  </property>
  <property fmtid="{D5CDD505-2E9C-101B-9397-08002B2CF9AE}" pid="3" name="NXPowerLiteSettings">
    <vt:lpwstr>E700052003A000</vt:lpwstr>
  </property>
  <property fmtid="{D5CDD505-2E9C-101B-9397-08002B2CF9AE}" pid="4" name="NXPowerLiteVersion">
    <vt:lpwstr>D9.1.7</vt:lpwstr>
  </property>
</Properties>
</file>