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77" r:id="rId4"/>
    <p:sldId id="278" r:id="rId5"/>
    <p:sldId id="279" r:id="rId6"/>
    <p:sldId id="281" r:id="rId7"/>
    <p:sldId id="282" r:id="rId8"/>
    <p:sldId id="283" r:id="rId9"/>
    <p:sldId id="289" r:id="rId10"/>
    <p:sldId id="286" r:id="rId11"/>
    <p:sldId id="287" r:id="rId12"/>
    <p:sldId id="288" r:id="rId13"/>
    <p:sldId id="272" r:id="rId14"/>
  </p:sldIdLst>
  <p:sldSz cx="12192000" cy="6858000"/>
  <p:notesSz cx="6858000" cy="9144000"/>
  <p:embeddedFontLst>
    <p:embeddedFont>
      <p:font typeface="Good Times Rg" panose="020B0605020000020001" pitchFamily="34" charset="0"/>
      <p:regular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Bold" panose="020B0604020202020204" charset="0"/>
      <p:bold r:id="rId20"/>
    </p:embeddedFont>
    <p:embeddedFont>
      <p:font typeface="Montserrat Medium" panose="00000600000000000000" pitchFamily="2" charset="0"/>
      <p:regular r:id="rId21"/>
      <p:italic r:id="rId2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0E1328"/>
    <a:srgbClr val="0D1327"/>
    <a:srgbClr val="016DC6"/>
    <a:srgbClr val="1919B3"/>
    <a:srgbClr val="7A7A7A"/>
    <a:srgbClr val="4040E4"/>
    <a:srgbClr val="2727E1"/>
    <a:srgbClr val="0C1021"/>
    <a:srgbClr val="354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2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eb Zaharris" userId="7e5fcc8e-7909-45e1-b283-a78e0e341a1c" providerId="ADAL" clId="{36A739D6-C3A5-431E-A5FF-E4A8D4C1D3AD}"/>
    <pc:docChg chg="modSld">
      <pc:chgData name="Caleb Zaharris" userId="7e5fcc8e-7909-45e1-b283-a78e0e341a1c" providerId="ADAL" clId="{36A739D6-C3A5-431E-A5FF-E4A8D4C1D3AD}" dt="2025-03-20T17:03:35.891" v="18" actId="20577"/>
      <pc:docMkLst>
        <pc:docMk/>
      </pc:docMkLst>
      <pc:sldChg chg="modSp mod">
        <pc:chgData name="Caleb Zaharris" userId="7e5fcc8e-7909-45e1-b283-a78e0e341a1c" providerId="ADAL" clId="{36A739D6-C3A5-431E-A5FF-E4A8D4C1D3AD}" dt="2025-03-20T17:03:35.891" v="18" actId="20577"/>
        <pc:sldMkLst>
          <pc:docMk/>
          <pc:sldMk cId="1800520936" sldId="287"/>
        </pc:sldMkLst>
        <pc:spChg chg="mod">
          <ac:chgData name="Caleb Zaharris" userId="7e5fcc8e-7909-45e1-b283-a78e0e341a1c" providerId="ADAL" clId="{36A739D6-C3A5-431E-A5FF-E4A8D4C1D3AD}" dt="2025-03-20T17:03:35.891" v="18" actId="20577"/>
          <ac:spMkLst>
            <pc:docMk/>
            <pc:sldMk cId="1800520936" sldId="287"/>
            <ac:spMk id="18" creationId="{BDC0B003-555F-49D4-9F81-232B6AAC5420}"/>
          </ac:spMkLst>
        </pc:spChg>
      </pc:sldChg>
      <pc:sldChg chg="modSp mod">
        <pc:chgData name="Caleb Zaharris" userId="7e5fcc8e-7909-45e1-b283-a78e0e341a1c" providerId="ADAL" clId="{36A739D6-C3A5-431E-A5FF-E4A8D4C1D3AD}" dt="2025-03-20T17:03:15.236" v="16" actId="14100"/>
        <pc:sldMkLst>
          <pc:docMk/>
          <pc:sldMk cId="1776260620" sldId="289"/>
        </pc:sldMkLst>
        <pc:spChg chg="mod">
          <ac:chgData name="Caleb Zaharris" userId="7e5fcc8e-7909-45e1-b283-a78e0e341a1c" providerId="ADAL" clId="{36A739D6-C3A5-431E-A5FF-E4A8D4C1D3AD}" dt="2025-03-20T17:03:15.236" v="16" actId="14100"/>
          <ac:spMkLst>
            <pc:docMk/>
            <pc:sldMk cId="1776260620" sldId="289"/>
            <ac:spMk id="21" creationId="{931982B4-EF52-4EBF-A45E-8364B5F0D8D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splus.net/server-monitoring/featur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download/" TargetMode="External"/><Relationship Id="rId2" Type="http://schemas.openxmlformats.org/officeDocument/2006/relationships/hyperlink" Target="https://tsplus.net/server-monitori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5616273" y="4401911"/>
            <a:ext cx="2697967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F0A28B-C09F-4A3A-8695-0165EA79C518}"/>
              </a:ext>
            </a:extLst>
          </p:cNvPr>
          <p:cNvSpPr/>
          <p:nvPr/>
        </p:nvSpPr>
        <p:spPr>
          <a:xfrm rot="10800000">
            <a:off x="6772761" y="994620"/>
            <a:ext cx="2697967" cy="2988973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596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hlinkClick r:id="rId2"/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DISCOVER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6EADCA-F0FF-4B97-A701-F6655D714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" y="1080941"/>
            <a:ext cx="2170116" cy="2294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10121643" y="2559641"/>
            <a:ext cx="1882146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6088232" y="-307336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B6250-4711-423D-A4EE-0AEE38DA3604}"/>
              </a:ext>
            </a:extLst>
          </p:cNvPr>
          <p:cNvSpPr/>
          <p:nvPr/>
        </p:nvSpPr>
        <p:spPr>
          <a:xfrm>
            <a:off x="7097049" y="1652680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7" y="2592595"/>
            <a:ext cx="52168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Entire Network </a:t>
            </a:r>
            <a:b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from </a:t>
            </a:r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One Place</a:t>
            </a:r>
          </a:p>
        </p:txBody>
      </p:sp>
      <p:pic>
        <p:nvPicPr>
          <p:cNvPr id="32" name="Picture 31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29590DC9-89A4-463E-9D4E-DE3333BAA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00" y="1347814"/>
            <a:ext cx="7834106" cy="55101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2BF6FF-D042-41BB-9E9A-884D960E2556}"/>
              </a:ext>
            </a:extLst>
          </p:cNvPr>
          <p:cNvGrpSpPr/>
          <p:nvPr/>
        </p:nvGrpSpPr>
        <p:grpSpPr>
          <a:xfrm>
            <a:off x="8707553" y="4593503"/>
            <a:ext cx="4220394" cy="3346730"/>
            <a:chOff x="8707553" y="4593503"/>
            <a:chExt cx="4220394" cy="33467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9C7E42-9892-4F81-BF37-D12E3B3E836C}"/>
                </a:ext>
              </a:extLst>
            </p:cNvPr>
            <p:cNvSpPr/>
            <p:nvPr/>
          </p:nvSpPr>
          <p:spPr>
            <a:xfrm>
              <a:off x="8707553" y="4593503"/>
              <a:ext cx="4220394" cy="3346730"/>
            </a:xfrm>
            <a:prstGeom prst="rect">
              <a:avLst/>
            </a:prstGeom>
            <a:solidFill>
              <a:srgbClr val="354A97">
                <a:alpha val="20000"/>
              </a:srgbClr>
            </a:solidFill>
            <a:ln>
              <a:noFill/>
            </a:ln>
            <a:effectLst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39">
              <a:extLst>
                <a:ext uri="{FF2B5EF4-FFF2-40B4-BE49-F238E27FC236}">
                  <a16:creationId xmlns:a16="http://schemas.microsoft.com/office/drawing/2014/main" id="{58686675-7BCF-410A-AF0B-A108C17D4E7D}"/>
                </a:ext>
              </a:extLst>
            </p:cNvPr>
            <p:cNvSpPr txBox="1"/>
            <p:nvPr/>
          </p:nvSpPr>
          <p:spPr>
            <a:xfrm>
              <a:off x="10312050" y="5657536"/>
              <a:ext cx="1006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spc="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7236884" y="4573818"/>
            <a:ext cx="3716865" cy="4140723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6458422" y="1075722"/>
            <a:ext cx="2216910" cy="245383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72DD886-E7D1-4950-B7D0-9EB070FA61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13"/>
          <a:stretch/>
        </p:blipFill>
        <p:spPr>
          <a:xfrm>
            <a:off x="2766350" y="-33779"/>
            <a:ext cx="9425650" cy="690706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2691316"/>
            <a:ext cx="3779914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Predict risky situations and troubleshoot issues faster!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10" y="3660329"/>
            <a:ext cx="2730974" cy="18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Alert management tool 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Unlimited number of alerts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For websites, servers and users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Customizable thresholds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Automatic notifications by email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2570A-B334-4081-AD2B-A3A8ADA94BBC}"/>
              </a:ext>
            </a:extLst>
          </p:cNvPr>
          <p:cNvSpPr/>
          <p:nvPr/>
        </p:nvSpPr>
        <p:spPr>
          <a:xfrm>
            <a:off x="1455474" y="3854706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7AFA5F49-7C17-476D-A3C3-A863E5EBB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3897528"/>
            <a:ext cx="71670" cy="560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6CDC275-2AFA-4045-A309-EF7988C2991C}"/>
              </a:ext>
            </a:extLst>
          </p:cNvPr>
          <p:cNvSpPr/>
          <p:nvPr/>
        </p:nvSpPr>
        <p:spPr>
          <a:xfrm>
            <a:off x="1455474" y="4218561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Graphique 43">
            <a:extLst>
              <a:ext uri="{FF2B5EF4-FFF2-40B4-BE49-F238E27FC236}">
                <a16:creationId xmlns:a16="http://schemas.microsoft.com/office/drawing/2014/main" id="{F1732195-408C-475A-B7FE-136ADF39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4261383"/>
            <a:ext cx="71670" cy="560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4A8050-9BF9-4EEF-94D6-637A6FA4312D}"/>
              </a:ext>
            </a:extLst>
          </p:cNvPr>
          <p:cNvGrpSpPr/>
          <p:nvPr/>
        </p:nvGrpSpPr>
        <p:grpSpPr>
          <a:xfrm>
            <a:off x="1455474" y="4582416"/>
            <a:ext cx="141678" cy="141678"/>
            <a:chOff x="1455474" y="4937673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7139940" y="753240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1A7759-0EAE-4073-9B11-C99861138BAE}"/>
              </a:ext>
            </a:extLst>
          </p:cNvPr>
          <p:cNvGrpSpPr/>
          <p:nvPr/>
        </p:nvGrpSpPr>
        <p:grpSpPr>
          <a:xfrm>
            <a:off x="1455474" y="4946271"/>
            <a:ext cx="141678" cy="141678"/>
            <a:chOff x="1455474" y="4937673"/>
            <a:chExt cx="141678" cy="1416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D18C52-B103-4A99-93ED-660C151EBA3D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Graphique 46">
              <a:extLst>
                <a:ext uri="{FF2B5EF4-FFF2-40B4-BE49-F238E27FC236}">
                  <a16:creationId xmlns:a16="http://schemas.microsoft.com/office/drawing/2014/main" id="{86B31218-411B-4BA8-8387-8A72BFB7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0B886624-0CB1-4BD5-8553-99FE445A4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4987" y="916170"/>
            <a:ext cx="540356" cy="540356"/>
          </a:xfrm>
          <a:prstGeom prst="rect">
            <a:avLst/>
          </a:prstGeom>
        </p:spPr>
      </p:pic>
      <p:pic>
        <p:nvPicPr>
          <p:cNvPr id="22" name="Picture 21" descr="Fireworks in the night sky&#10;&#10;Description automatically generated">
            <a:extLst>
              <a:ext uri="{FF2B5EF4-FFF2-40B4-BE49-F238E27FC236}">
                <a16:creationId xmlns:a16="http://schemas.microsoft.com/office/drawing/2014/main" id="{12F604AF-607E-47D3-A9B0-7498E498B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-10"/>
          <a:stretch/>
        </p:blipFill>
        <p:spPr>
          <a:xfrm>
            <a:off x="5471159" y="-33779"/>
            <a:ext cx="6720840" cy="57053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088050" y="3652052"/>
            <a:ext cx="2148834" cy="1906457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1E55B-43F4-4A3C-A9D2-AC0DD34FC05F}"/>
              </a:ext>
            </a:extLst>
          </p:cNvPr>
          <p:cNvGrpSpPr/>
          <p:nvPr/>
        </p:nvGrpSpPr>
        <p:grpSpPr>
          <a:xfrm>
            <a:off x="6118571" y="1575546"/>
            <a:ext cx="3486309" cy="3489579"/>
            <a:chOff x="6118571" y="1575546"/>
            <a:chExt cx="3486309" cy="3489579"/>
          </a:xfrm>
        </p:grpSpPr>
        <p:pic>
          <p:nvPicPr>
            <p:cNvPr id="33" name="Picture 32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94045374-C8FC-4F86-95DF-101675AE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8816"/>
              <a:ext cx="3486309" cy="3486309"/>
            </a:xfrm>
            <a:prstGeom prst="rect">
              <a:avLst/>
            </a:prstGeom>
          </p:spPr>
        </p:pic>
        <p:pic>
          <p:nvPicPr>
            <p:cNvPr id="34" name="Picture 33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589C4263-932D-4E15-A252-A98B8519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5546"/>
              <a:ext cx="3486309" cy="348630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14BDA96-C0B9-41BC-9BBA-3FFA8022D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1" name="ZoneTexte 9">
            <a:extLst>
              <a:ext uri="{FF2B5EF4-FFF2-40B4-BE49-F238E27FC236}">
                <a16:creationId xmlns:a16="http://schemas.microsoft.com/office/drawing/2014/main" id="{328768E8-079C-4280-9D8E-200E8B65F048}"/>
              </a:ext>
            </a:extLst>
          </p:cNvPr>
          <p:cNvSpPr txBox="1"/>
          <p:nvPr/>
        </p:nvSpPr>
        <p:spPr>
          <a:xfrm>
            <a:off x="1368003" y="1567406"/>
            <a:ext cx="4727998" cy="86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Receive Real-Time Alerts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on your Network Health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C7CED78-B4EE-E250-D3AA-A14BC627351C}"/>
              </a:ext>
            </a:extLst>
          </p:cNvPr>
          <p:cNvGrpSpPr/>
          <p:nvPr/>
        </p:nvGrpSpPr>
        <p:grpSpPr>
          <a:xfrm>
            <a:off x="1455474" y="5290594"/>
            <a:ext cx="141678" cy="141678"/>
            <a:chOff x="1455474" y="5636010"/>
            <a:chExt cx="141678" cy="1416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D8C607-F5EF-3751-4B23-61BC103A8FA8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Graphique 26">
              <a:extLst>
                <a:ext uri="{FF2B5EF4-FFF2-40B4-BE49-F238E27FC236}">
                  <a16:creationId xmlns:a16="http://schemas.microsoft.com/office/drawing/2014/main" id="{CD861B77-7F6F-66FA-97E7-3E8047F5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37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20534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/>
            <p:nvPr/>
          </p:nvSpPr>
          <p:spPr>
            <a:xfrm>
              <a:off x="7615524" y="2475864"/>
              <a:ext cx="1906273" cy="1906273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2115251"/>
            <a:chOff x="1368003" y="2038755"/>
            <a:chExt cx="4727998" cy="211525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TSplus Difference: Easy to Set up and Even Easier to Use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noProof="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Take full control of your remote access infrastructure 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0A95F053-F95B-47A9-AD42-E04A3710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3041521-0EAC-4BD5-B6C0-AC79F7CCD4BF}"/>
              </a:ext>
            </a:extLst>
          </p:cNvPr>
          <p:cNvGrpSpPr/>
          <p:nvPr/>
        </p:nvGrpSpPr>
        <p:grpSpPr>
          <a:xfrm>
            <a:off x="7358506" y="3161329"/>
            <a:ext cx="2420614" cy="1599362"/>
            <a:chOff x="7358353" y="3192125"/>
            <a:chExt cx="2420614" cy="1599362"/>
          </a:xfrm>
        </p:grpSpPr>
        <p:sp>
          <p:nvSpPr>
            <p:cNvPr id="92" name="ZoneTexte 31">
              <a:extLst>
                <a:ext uri="{FF2B5EF4-FFF2-40B4-BE49-F238E27FC236}">
                  <a16:creationId xmlns:a16="http://schemas.microsoft.com/office/drawing/2014/main" id="{46A53167-6035-49A6-AAF5-924E7ED23085}"/>
                </a:ext>
              </a:extLst>
            </p:cNvPr>
            <p:cNvSpPr txBox="1"/>
            <p:nvPr/>
          </p:nvSpPr>
          <p:spPr>
            <a:xfrm>
              <a:off x="7358353" y="3442373"/>
              <a:ext cx="242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small agent installed </a:t>
              </a:r>
              <a:b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</a:br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on each server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013E263-C37D-4FF6-B1E3-1FD0C6DA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326" y="3192125"/>
              <a:ext cx="1648252" cy="174276"/>
            </a:xfrm>
            <a:prstGeom prst="rect">
              <a:avLst/>
            </a:prstGeom>
          </p:spPr>
        </p:pic>
        <p:sp>
          <p:nvSpPr>
            <p:cNvPr id="111" name="ZoneTexte 31">
              <a:extLst>
                <a:ext uri="{FF2B5EF4-FFF2-40B4-BE49-F238E27FC236}">
                  <a16:creationId xmlns:a16="http://schemas.microsoft.com/office/drawing/2014/main" id="{40C2617D-D2B1-4EF7-98E5-38731D2FA7A4}"/>
                </a:ext>
              </a:extLst>
            </p:cNvPr>
            <p:cNvSpPr txBox="1"/>
            <p:nvPr/>
          </p:nvSpPr>
          <p:spPr>
            <a:xfrm>
              <a:off x="7358353" y="4576043"/>
              <a:ext cx="2420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Your farm of servers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91A2E5-0D4E-41B2-995D-27FF056FCDD7}"/>
              </a:ext>
            </a:extLst>
          </p:cNvPr>
          <p:cNvGrpSpPr/>
          <p:nvPr/>
        </p:nvGrpSpPr>
        <p:grpSpPr>
          <a:xfrm>
            <a:off x="8039153" y="4176978"/>
            <a:ext cx="1059320" cy="289370"/>
            <a:chOff x="8107849" y="4288050"/>
            <a:chExt cx="919082" cy="2510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78100F-99AD-4E5A-ADD6-B14C02D4F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41859" y="4288050"/>
              <a:ext cx="251062" cy="251062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D78C0395-A7DC-4225-8C68-0F6DD4A2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7849" y="4288050"/>
              <a:ext cx="251062" cy="251062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2118932D-341B-4E37-B20D-E6FC5302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5869" y="4288050"/>
              <a:ext cx="251062" cy="251062"/>
            </a:xfrm>
            <a:prstGeom prst="rect">
              <a:avLst/>
            </a:prstGeom>
          </p:spPr>
        </p:pic>
      </p:grpSp>
      <p:cxnSp>
        <p:nvCxnSpPr>
          <p:cNvPr id="113" name="Connecteur droit 5">
            <a:extLst>
              <a:ext uri="{FF2B5EF4-FFF2-40B4-BE49-F238E27FC236}">
                <a16:creationId xmlns:a16="http://schemas.microsoft.com/office/drawing/2014/main" id="{C9F1F7C7-EB2F-4911-BE59-FD426AF80059}"/>
              </a:ext>
            </a:extLst>
          </p:cNvPr>
          <p:cNvCxnSpPr>
            <a:cxnSpLocks/>
          </p:cNvCxnSpPr>
          <p:nvPr/>
        </p:nvCxnSpPr>
        <p:spPr>
          <a:xfrm flipH="1">
            <a:off x="8183838" y="4128406"/>
            <a:ext cx="769950" cy="0"/>
          </a:xfrm>
          <a:prstGeom prst="line">
            <a:avLst/>
          </a:prstGeom>
          <a:ln>
            <a:solidFill>
              <a:srgbClr val="F99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562C91-5829-4386-9050-BDC546839F61}"/>
              </a:ext>
            </a:extLst>
          </p:cNvPr>
          <p:cNvGrpSpPr/>
          <p:nvPr/>
        </p:nvGrpSpPr>
        <p:grpSpPr>
          <a:xfrm>
            <a:off x="8185743" y="4128406"/>
            <a:ext cx="768045" cy="55636"/>
            <a:chOff x="8234849" y="3944552"/>
            <a:chExt cx="664845" cy="91481"/>
          </a:xfrm>
        </p:grpSpPr>
        <p:cxnSp>
          <p:nvCxnSpPr>
            <p:cNvPr id="116" name="Connecteur droit 5">
              <a:extLst>
                <a:ext uri="{FF2B5EF4-FFF2-40B4-BE49-F238E27FC236}">
                  <a16:creationId xmlns:a16="http://schemas.microsoft.com/office/drawing/2014/main" id="{DC053199-7E89-446F-8BBE-D10F27906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849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5">
              <a:extLst>
                <a:ext uri="{FF2B5EF4-FFF2-40B4-BE49-F238E27FC236}">
                  <a16:creationId xmlns:a16="http://schemas.microsoft.com/office/drawing/2014/main" id="{610A7997-2E37-477B-81B1-C6C12170D5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9694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5">
              <a:extLst>
                <a:ext uri="{FF2B5EF4-FFF2-40B4-BE49-F238E27FC236}">
                  <a16:creationId xmlns:a16="http://schemas.microsoft.com/office/drawing/2014/main" id="{6E484225-FE53-47B7-BBA1-EA2057A1E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7271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B7359DC-4FBD-444E-BD28-7E86BC387101}"/>
              </a:ext>
            </a:extLst>
          </p:cNvPr>
          <p:cNvGrpSpPr/>
          <p:nvPr/>
        </p:nvGrpSpPr>
        <p:grpSpPr>
          <a:xfrm>
            <a:off x="6056676" y="833450"/>
            <a:ext cx="4947620" cy="784540"/>
            <a:chOff x="6080044" y="1082755"/>
            <a:chExt cx="4947620" cy="78454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B9A7231-9C9D-4D8A-BA86-12E975528510}"/>
                </a:ext>
              </a:extLst>
            </p:cNvPr>
            <p:cNvGrpSpPr/>
            <p:nvPr/>
          </p:nvGrpSpPr>
          <p:grpSpPr>
            <a:xfrm>
              <a:off x="6080044" y="1082755"/>
              <a:ext cx="1183794" cy="784540"/>
              <a:chOff x="6080044" y="1082755"/>
              <a:chExt cx="1183794" cy="78454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07811AC-B8AC-4947-9F34-C5C9030C1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8610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29" name="ZoneTexte 31">
                <a:extLst>
                  <a:ext uri="{FF2B5EF4-FFF2-40B4-BE49-F238E27FC236}">
                    <a16:creationId xmlns:a16="http://schemas.microsoft.com/office/drawing/2014/main" id="{B2508927-561F-4400-BD09-36A48561BE88}"/>
                  </a:ext>
                </a:extLst>
              </p:cNvPr>
              <p:cNvSpPr txBox="1"/>
              <p:nvPr/>
            </p:nvSpPr>
            <p:spPr>
              <a:xfrm>
                <a:off x="6080044" y="1528741"/>
                <a:ext cx="11837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Server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Performance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041A6E8-676B-4C6E-8F32-E1DAB0E7EBE1}"/>
                </a:ext>
              </a:extLst>
            </p:cNvPr>
            <p:cNvGrpSpPr/>
            <p:nvPr/>
          </p:nvGrpSpPr>
          <p:grpSpPr>
            <a:xfrm>
              <a:off x="7436858" y="1082755"/>
              <a:ext cx="1030486" cy="784540"/>
              <a:chOff x="7436858" y="1082755"/>
              <a:chExt cx="1030486" cy="78454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0567CD6-FFBD-46AA-90FD-9A5D3F9D5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6626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0" name="ZoneTexte 31">
                <a:extLst>
                  <a:ext uri="{FF2B5EF4-FFF2-40B4-BE49-F238E27FC236}">
                    <a16:creationId xmlns:a16="http://schemas.microsoft.com/office/drawing/2014/main" id="{27DFF4F4-77D5-4574-90A3-6D714E6FB824}"/>
                  </a:ext>
                </a:extLst>
              </p:cNvPr>
              <p:cNvSpPr txBox="1"/>
              <p:nvPr/>
            </p:nvSpPr>
            <p:spPr>
              <a:xfrm>
                <a:off x="743685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User</a:t>
                </a:r>
                <a:b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</a:br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Activity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38DBB26-8FF9-4E50-9A50-BB19984F32B0}"/>
                </a:ext>
              </a:extLst>
            </p:cNvPr>
            <p:cNvGrpSpPr/>
            <p:nvPr/>
          </p:nvGrpSpPr>
          <p:grpSpPr>
            <a:xfrm>
              <a:off x="8717018" y="1082755"/>
              <a:ext cx="1030486" cy="784540"/>
              <a:chOff x="8717018" y="1082755"/>
              <a:chExt cx="1030486" cy="784540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66D54020-2690-4372-A70A-08025F637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04642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1" name="ZoneTexte 31">
                <a:extLst>
                  <a:ext uri="{FF2B5EF4-FFF2-40B4-BE49-F238E27FC236}">
                    <a16:creationId xmlns:a16="http://schemas.microsoft.com/office/drawing/2014/main" id="{C884EC04-DB86-44AF-91F6-CCB9B5743E77}"/>
                  </a:ext>
                </a:extLst>
              </p:cNvPr>
              <p:cNvSpPr txBox="1"/>
              <p:nvPr/>
            </p:nvSpPr>
            <p:spPr>
              <a:xfrm>
                <a:off x="871701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Application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Usage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3341A7E-D67C-4E43-9860-1AB5778DF32B}"/>
                </a:ext>
              </a:extLst>
            </p:cNvPr>
            <p:cNvGrpSpPr/>
            <p:nvPr/>
          </p:nvGrpSpPr>
          <p:grpSpPr>
            <a:xfrm>
              <a:off x="9997178" y="1082755"/>
              <a:ext cx="1030486" cy="784540"/>
              <a:chOff x="9997178" y="1082755"/>
              <a:chExt cx="1030486" cy="784540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E154EBF-A030-4772-84AD-A9FD90B4D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2658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2" name="ZoneTexte 31">
                <a:extLst>
                  <a:ext uri="{FF2B5EF4-FFF2-40B4-BE49-F238E27FC236}">
                    <a16:creationId xmlns:a16="http://schemas.microsoft.com/office/drawing/2014/main" id="{52108964-AFC7-43D2-ACA4-368AF4A08EEA}"/>
                  </a:ext>
                </a:extLst>
              </p:cNvPr>
              <p:cNvSpPr txBox="1"/>
              <p:nvPr/>
            </p:nvSpPr>
            <p:spPr>
              <a:xfrm>
                <a:off x="999717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Website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Status</a:t>
                </a: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C39A99C-EEFD-439D-A4F2-B384704886BB}"/>
              </a:ext>
            </a:extLst>
          </p:cNvPr>
          <p:cNvGrpSpPr/>
          <p:nvPr/>
        </p:nvGrpSpPr>
        <p:grpSpPr>
          <a:xfrm>
            <a:off x="6587773" y="1812614"/>
            <a:ext cx="3962081" cy="233711"/>
            <a:chOff x="6562983" y="2013896"/>
            <a:chExt cx="3962081" cy="233711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6D77965-BF53-49A9-9AFB-5DAFC6918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484" y="2245570"/>
              <a:ext cx="383508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A8F57F6-1307-4FE1-B305-B011BEEF8EC7}"/>
                </a:ext>
              </a:extLst>
            </p:cNvPr>
            <p:cNvGrpSpPr/>
            <p:nvPr/>
          </p:nvGrpSpPr>
          <p:grpSpPr>
            <a:xfrm>
              <a:off x="656298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44" name="Connecteur droit 52">
                <a:extLst>
                  <a:ext uri="{FF2B5EF4-FFF2-40B4-BE49-F238E27FC236}">
                    <a16:creationId xmlns:a16="http://schemas.microsoft.com/office/drawing/2014/main" id="{2C902ED3-38AB-47F9-91D1-E07709008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53">
                <a:extLst>
                  <a:ext uri="{FF2B5EF4-FFF2-40B4-BE49-F238E27FC236}">
                    <a16:creationId xmlns:a16="http://schemas.microsoft.com/office/drawing/2014/main" id="{EC99A726-8E5B-4176-81E9-A99C0F6824BB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A2E8C6D-46DE-4BBD-92CE-CD4BA2123EE7}"/>
                </a:ext>
              </a:extLst>
            </p:cNvPr>
            <p:cNvGrpSpPr/>
            <p:nvPr/>
          </p:nvGrpSpPr>
          <p:grpSpPr>
            <a:xfrm>
              <a:off x="784314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0" name="Connecteur droit 52">
                <a:extLst>
                  <a:ext uri="{FF2B5EF4-FFF2-40B4-BE49-F238E27FC236}">
                    <a16:creationId xmlns:a16="http://schemas.microsoft.com/office/drawing/2014/main" id="{63790A45-E5E3-488E-9BCC-F2AFFBC902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Ellipse 53">
                <a:extLst>
                  <a:ext uri="{FF2B5EF4-FFF2-40B4-BE49-F238E27FC236}">
                    <a16:creationId xmlns:a16="http://schemas.microsoft.com/office/drawing/2014/main" id="{78F048E4-C523-4743-B826-BBAA23864383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9D3710D-F217-4473-8654-D602F1B120B9}"/>
                </a:ext>
              </a:extLst>
            </p:cNvPr>
            <p:cNvGrpSpPr/>
            <p:nvPr/>
          </p:nvGrpSpPr>
          <p:grpSpPr>
            <a:xfrm>
              <a:off x="912060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3" name="Connecteur droit 52">
                <a:extLst>
                  <a:ext uri="{FF2B5EF4-FFF2-40B4-BE49-F238E27FC236}">
                    <a16:creationId xmlns:a16="http://schemas.microsoft.com/office/drawing/2014/main" id="{1126D161-4C98-4C1C-A233-E41D1F60A8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Ellipse 53">
                <a:extLst>
                  <a:ext uri="{FF2B5EF4-FFF2-40B4-BE49-F238E27FC236}">
                    <a16:creationId xmlns:a16="http://schemas.microsoft.com/office/drawing/2014/main" id="{911EF7AA-8DF7-430A-B309-207696BC4BBC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9EE42E5-538F-4C26-9D77-F89B9957E340}"/>
                </a:ext>
              </a:extLst>
            </p:cNvPr>
            <p:cNvGrpSpPr/>
            <p:nvPr/>
          </p:nvGrpSpPr>
          <p:grpSpPr>
            <a:xfrm>
              <a:off x="1039806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69" name="Connecteur droit 52">
                <a:extLst>
                  <a:ext uri="{FF2B5EF4-FFF2-40B4-BE49-F238E27FC236}">
                    <a16:creationId xmlns:a16="http://schemas.microsoft.com/office/drawing/2014/main" id="{B5741A32-97F3-4401-A30A-F6E1D4F596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Ellipse 53">
                <a:extLst>
                  <a:ext uri="{FF2B5EF4-FFF2-40B4-BE49-F238E27FC236}">
                    <a16:creationId xmlns:a16="http://schemas.microsoft.com/office/drawing/2014/main" id="{A607D37E-A1E1-4E93-BEBD-AAFAEF107851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E65696B-4D50-4706-B375-29520BE63956}"/>
              </a:ext>
            </a:extLst>
          </p:cNvPr>
          <p:cNvGrpSpPr/>
          <p:nvPr/>
        </p:nvGrpSpPr>
        <p:grpSpPr>
          <a:xfrm>
            <a:off x="8505313" y="2044288"/>
            <a:ext cx="127000" cy="835933"/>
            <a:chOff x="8505313" y="2044288"/>
            <a:chExt cx="127000" cy="835933"/>
          </a:xfrm>
        </p:grpSpPr>
        <p:cxnSp>
          <p:nvCxnSpPr>
            <p:cNvPr id="183" name="Connecteur droit 52">
              <a:extLst>
                <a:ext uri="{FF2B5EF4-FFF2-40B4-BE49-F238E27FC236}">
                  <a16:creationId xmlns:a16="http://schemas.microsoft.com/office/drawing/2014/main" id="{586A9DB6-32E7-4AA0-BADC-96726B4F4AB2}"/>
                </a:ext>
              </a:extLst>
            </p:cNvPr>
            <p:cNvCxnSpPr>
              <a:cxnSpLocks/>
            </p:cNvCxnSpPr>
            <p:nvPr/>
          </p:nvCxnSpPr>
          <p:spPr>
            <a:xfrm>
              <a:off x="8568812" y="2044288"/>
              <a:ext cx="0" cy="7039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Ellipse 53">
              <a:extLst>
                <a:ext uri="{FF2B5EF4-FFF2-40B4-BE49-F238E27FC236}">
                  <a16:creationId xmlns:a16="http://schemas.microsoft.com/office/drawing/2014/main" id="{E728B46A-887D-40F9-80BC-C7482654091F}"/>
                </a:ext>
              </a:extLst>
            </p:cNvPr>
            <p:cNvSpPr/>
            <p:nvPr/>
          </p:nvSpPr>
          <p:spPr>
            <a:xfrm rot="10800000">
              <a:off x="8505313" y="2753221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89" name="Connecteur droit 52">
            <a:extLst>
              <a:ext uri="{FF2B5EF4-FFF2-40B4-BE49-F238E27FC236}">
                <a16:creationId xmlns:a16="http://schemas.microsoft.com/office/drawing/2014/main" id="{9131F7E0-9FB9-4E8C-BF0E-E92E19F9518F}"/>
              </a:ext>
            </a:extLst>
          </p:cNvPr>
          <p:cNvCxnSpPr>
            <a:cxnSpLocks/>
          </p:cNvCxnSpPr>
          <p:nvPr/>
        </p:nvCxnSpPr>
        <p:spPr>
          <a:xfrm>
            <a:off x="8568812" y="5011283"/>
            <a:ext cx="0" cy="1803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53">
            <a:extLst>
              <a:ext uri="{FF2B5EF4-FFF2-40B4-BE49-F238E27FC236}">
                <a16:creationId xmlns:a16="http://schemas.microsoft.com/office/drawing/2014/main" id="{AD56D748-06F7-432E-B08E-19528DB2CEC8}"/>
              </a:ext>
            </a:extLst>
          </p:cNvPr>
          <p:cNvSpPr/>
          <p:nvPr/>
        </p:nvSpPr>
        <p:spPr>
          <a:xfrm rot="10800000">
            <a:off x="8505313" y="519165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ZoneTexte 31">
            <a:extLst>
              <a:ext uri="{FF2B5EF4-FFF2-40B4-BE49-F238E27FC236}">
                <a16:creationId xmlns:a16="http://schemas.microsoft.com/office/drawing/2014/main" id="{F624AECB-2565-4FA7-BA75-6090EBD122AE}"/>
              </a:ext>
            </a:extLst>
          </p:cNvPr>
          <p:cNvSpPr txBox="1"/>
          <p:nvPr/>
        </p:nvSpPr>
        <p:spPr>
          <a:xfrm>
            <a:off x="7358505" y="5409287"/>
            <a:ext cx="2420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server administrators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59CFD80-2722-42C2-9036-89465BF29156}"/>
              </a:ext>
            </a:extLst>
          </p:cNvPr>
          <p:cNvCxnSpPr>
            <a:cxnSpLocks/>
          </p:cNvCxnSpPr>
          <p:nvPr/>
        </p:nvCxnSpPr>
        <p:spPr>
          <a:xfrm>
            <a:off x="9440101" y="5560599"/>
            <a:ext cx="1067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8463CABE-32DC-498A-99B6-EE44BEF081CA}"/>
              </a:ext>
            </a:extLst>
          </p:cNvPr>
          <p:cNvSpPr/>
          <p:nvPr/>
        </p:nvSpPr>
        <p:spPr>
          <a:xfrm>
            <a:off x="10504720" y="5262143"/>
            <a:ext cx="576230" cy="578062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ZoneTexte 37">
            <a:extLst>
              <a:ext uri="{FF2B5EF4-FFF2-40B4-BE49-F238E27FC236}">
                <a16:creationId xmlns:a16="http://schemas.microsoft.com/office/drawing/2014/main" id="{D5D8527A-6605-4A08-A756-72884882C030}"/>
              </a:ext>
            </a:extLst>
          </p:cNvPr>
          <p:cNvSpPr txBox="1"/>
          <p:nvPr/>
        </p:nvSpPr>
        <p:spPr>
          <a:xfrm>
            <a:off x="9742916" y="5911021"/>
            <a:ext cx="2099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itchFamily="2" charset="0"/>
              </a:rPr>
              <a:t>Real-time alerts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7958698-B0F9-4327-8D53-263539BAF90A}"/>
              </a:ext>
            </a:extLst>
          </p:cNvPr>
          <p:cNvGrpSpPr/>
          <p:nvPr/>
        </p:nvGrpSpPr>
        <p:grpSpPr>
          <a:xfrm>
            <a:off x="10655698" y="5386284"/>
            <a:ext cx="327250" cy="358776"/>
            <a:chOff x="5716603" y="4248149"/>
            <a:chExt cx="437126" cy="479236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0542603-5C6F-43AF-9807-BF71C417A849}"/>
                </a:ext>
              </a:extLst>
            </p:cNvPr>
            <p:cNvSpPr/>
            <p:nvPr/>
          </p:nvSpPr>
          <p:spPr>
            <a:xfrm>
              <a:off x="5716603" y="4248149"/>
              <a:ext cx="345331" cy="344915"/>
            </a:xfrm>
            <a:custGeom>
              <a:avLst/>
              <a:gdLst>
                <a:gd name="connsiteX0" fmla="*/ 703921 w 1401948"/>
                <a:gd name="connsiteY0" fmla="*/ 210300 h 1400258"/>
                <a:gd name="connsiteX1" fmla="*/ 762337 w 1401948"/>
                <a:gd name="connsiteY1" fmla="*/ 268717 h 1400258"/>
                <a:gd name="connsiteX2" fmla="*/ 762337 w 1401948"/>
                <a:gd name="connsiteY2" fmla="*/ 703920 h 1400258"/>
                <a:gd name="connsiteX3" fmla="*/ 745505 w 1401948"/>
                <a:gd name="connsiteY3" fmla="*/ 744949 h 1400258"/>
                <a:gd name="connsiteX4" fmla="*/ 529362 w 1401948"/>
                <a:gd name="connsiteY4" fmla="*/ 964012 h 1400258"/>
                <a:gd name="connsiteX5" fmla="*/ 487776 w 1401948"/>
                <a:gd name="connsiteY5" fmla="*/ 981400 h 1400258"/>
                <a:gd name="connsiteX6" fmla="*/ 446750 w 1401948"/>
                <a:gd name="connsiteY6" fmla="*/ 964566 h 1400258"/>
                <a:gd name="connsiteX7" fmla="*/ 446195 w 1401948"/>
                <a:gd name="connsiteY7" fmla="*/ 881954 h 1400258"/>
                <a:gd name="connsiteX8" fmla="*/ 645503 w 1401948"/>
                <a:gd name="connsiteY8" fmla="*/ 679952 h 1400258"/>
                <a:gd name="connsiteX9" fmla="*/ 645503 w 1401948"/>
                <a:gd name="connsiteY9" fmla="*/ 268717 h 1400258"/>
                <a:gd name="connsiteX10" fmla="*/ 703921 w 1401948"/>
                <a:gd name="connsiteY10" fmla="*/ 210300 h 1400258"/>
                <a:gd name="connsiteX11" fmla="*/ 703921 w 1401948"/>
                <a:gd name="connsiteY11" fmla="*/ 0 h 1400258"/>
                <a:gd name="connsiteX12" fmla="*/ 1168829 w 1401948"/>
                <a:gd name="connsiteY12" fmla="*/ 175361 h 1400258"/>
                <a:gd name="connsiteX13" fmla="*/ 1401411 w 1401948"/>
                <a:gd name="connsiteY13" fmla="*/ 608438 h 1400258"/>
                <a:gd name="connsiteX14" fmla="*/ 1351384 w 1401948"/>
                <a:gd name="connsiteY14" fmla="*/ 674181 h 1400258"/>
                <a:gd name="connsiteX15" fmla="*/ 1285642 w 1401948"/>
                <a:gd name="connsiteY15" fmla="*/ 624153 h 1400258"/>
                <a:gd name="connsiteX16" fmla="*/ 703921 w 1401948"/>
                <a:gd name="connsiteY16" fmla="*/ 116833 h 1400258"/>
                <a:gd name="connsiteX17" fmla="*/ 116834 w 1401948"/>
                <a:gd name="connsiteY17" fmla="*/ 703920 h 1400258"/>
                <a:gd name="connsiteX18" fmla="*/ 613526 w 1401948"/>
                <a:gd name="connsiteY18" fmla="*/ 1284099 h 1400258"/>
                <a:gd name="connsiteX19" fmla="*/ 662343 w 1401948"/>
                <a:gd name="connsiteY19" fmla="*/ 1350747 h 1400258"/>
                <a:gd name="connsiteX20" fmla="*/ 604685 w 1401948"/>
                <a:gd name="connsiteY20" fmla="*/ 1400258 h 1400258"/>
                <a:gd name="connsiteX21" fmla="*/ 595698 w 1401948"/>
                <a:gd name="connsiteY21" fmla="*/ 1399565 h 1400258"/>
                <a:gd name="connsiteX22" fmla="*/ 171325 w 1401948"/>
                <a:gd name="connsiteY22" fmla="*/ 1164203 h 1400258"/>
                <a:gd name="connsiteX23" fmla="*/ 0 w 1401948"/>
                <a:gd name="connsiteY23" fmla="*/ 703920 h 1400258"/>
                <a:gd name="connsiteX24" fmla="*/ 206173 w 1401948"/>
                <a:gd name="connsiteY24" fmla="*/ 206173 h 1400258"/>
                <a:gd name="connsiteX25" fmla="*/ 703921 w 1401948"/>
                <a:gd name="connsiteY25" fmla="*/ 0 h 14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1948" h="1400258">
                  <a:moveTo>
                    <a:pt x="703921" y="210300"/>
                  </a:moveTo>
                  <a:cubicBezTo>
                    <a:pt x="736184" y="210300"/>
                    <a:pt x="762337" y="236452"/>
                    <a:pt x="762337" y="268717"/>
                  </a:cubicBezTo>
                  <a:lnTo>
                    <a:pt x="762337" y="703920"/>
                  </a:lnTo>
                  <a:cubicBezTo>
                    <a:pt x="762337" y="719278"/>
                    <a:pt x="756291" y="734016"/>
                    <a:pt x="745505" y="744949"/>
                  </a:cubicBezTo>
                  <a:lnTo>
                    <a:pt x="529362" y="964012"/>
                  </a:lnTo>
                  <a:cubicBezTo>
                    <a:pt x="517934" y="975592"/>
                    <a:pt x="502859" y="981400"/>
                    <a:pt x="487776" y="981400"/>
                  </a:cubicBezTo>
                  <a:cubicBezTo>
                    <a:pt x="472958" y="981400"/>
                    <a:pt x="458133" y="975797"/>
                    <a:pt x="446750" y="964566"/>
                  </a:cubicBezTo>
                  <a:cubicBezTo>
                    <a:pt x="423783" y="941907"/>
                    <a:pt x="423535" y="904920"/>
                    <a:pt x="446195" y="881954"/>
                  </a:cubicBezTo>
                  <a:lnTo>
                    <a:pt x="645503" y="679952"/>
                  </a:lnTo>
                  <a:lnTo>
                    <a:pt x="645503" y="268717"/>
                  </a:lnTo>
                  <a:cubicBezTo>
                    <a:pt x="645503" y="236452"/>
                    <a:pt x="671657" y="210300"/>
                    <a:pt x="703921" y="210300"/>
                  </a:cubicBezTo>
                  <a:close/>
                  <a:moveTo>
                    <a:pt x="703921" y="0"/>
                  </a:moveTo>
                  <a:cubicBezTo>
                    <a:pt x="875247" y="0"/>
                    <a:pt x="1040356" y="62278"/>
                    <a:pt x="1168829" y="175361"/>
                  </a:cubicBezTo>
                  <a:cubicBezTo>
                    <a:pt x="1296115" y="287399"/>
                    <a:pt x="1378716" y="441204"/>
                    <a:pt x="1401411" y="608438"/>
                  </a:cubicBezTo>
                  <a:cubicBezTo>
                    <a:pt x="1405748" y="640407"/>
                    <a:pt x="1383352" y="669840"/>
                    <a:pt x="1351384" y="674181"/>
                  </a:cubicBezTo>
                  <a:cubicBezTo>
                    <a:pt x="1319391" y="678519"/>
                    <a:pt x="1289982" y="656119"/>
                    <a:pt x="1285642" y="624153"/>
                  </a:cubicBezTo>
                  <a:cubicBezTo>
                    <a:pt x="1246391" y="334932"/>
                    <a:pt x="996303" y="116833"/>
                    <a:pt x="703921" y="116833"/>
                  </a:cubicBezTo>
                  <a:cubicBezTo>
                    <a:pt x="380199" y="116833"/>
                    <a:pt x="116834" y="380199"/>
                    <a:pt x="116834" y="703920"/>
                  </a:cubicBezTo>
                  <a:cubicBezTo>
                    <a:pt x="116834" y="990953"/>
                    <a:pt x="330364" y="1240377"/>
                    <a:pt x="613526" y="1284099"/>
                  </a:cubicBezTo>
                  <a:cubicBezTo>
                    <a:pt x="645411" y="1289024"/>
                    <a:pt x="667267" y="1318861"/>
                    <a:pt x="662343" y="1350747"/>
                  </a:cubicBezTo>
                  <a:cubicBezTo>
                    <a:pt x="657889" y="1379607"/>
                    <a:pt x="633011" y="1400258"/>
                    <a:pt x="604685" y="1400258"/>
                  </a:cubicBezTo>
                  <a:cubicBezTo>
                    <a:pt x="601718" y="1400258"/>
                    <a:pt x="598721" y="1400034"/>
                    <a:pt x="595698" y="1399565"/>
                  </a:cubicBezTo>
                  <a:cubicBezTo>
                    <a:pt x="431363" y="1374190"/>
                    <a:pt x="280651" y="1290604"/>
                    <a:pt x="171325" y="1164203"/>
                  </a:cubicBezTo>
                  <a:cubicBezTo>
                    <a:pt x="60845" y="1036469"/>
                    <a:pt x="0" y="873001"/>
                    <a:pt x="0" y="703920"/>
                  </a:cubicBezTo>
                  <a:cubicBezTo>
                    <a:pt x="0" y="515894"/>
                    <a:pt x="73220" y="339126"/>
                    <a:pt x="206173" y="206173"/>
                  </a:cubicBezTo>
                  <a:cubicBezTo>
                    <a:pt x="339126" y="73220"/>
                    <a:pt x="515894" y="0"/>
                    <a:pt x="703921" y="0"/>
                  </a:cubicBezTo>
                  <a:close/>
                </a:path>
              </a:pathLst>
            </a:custGeom>
            <a:solidFill>
              <a:schemeClr val="bg1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16C9F467-A7FD-434F-9449-BEB55969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48855" y="4422511"/>
              <a:ext cx="304874" cy="304874"/>
            </a:xfrm>
            <a:prstGeom prst="rect">
              <a:avLst/>
            </a:prstGeom>
          </p:spPr>
        </p:pic>
      </p:grpSp>
      <p:sp>
        <p:nvSpPr>
          <p:cNvPr id="211" name="Ellipse 53">
            <a:extLst>
              <a:ext uri="{FF2B5EF4-FFF2-40B4-BE49-F238E27FC236}">
                <a16:creationId xmlns:a16="http://schemas.microsoft.com/office/drawing/2014/main" id="{437B61C5-9CD9-480D-BA41-AD05EF2E944D}"/>
              </a:ext>
            </a:extLst>
          </p:cNvPr>
          <p:cNvSpPr/>
          <p:nvPr/>
        </p:nvSpPr>
        <p:spPr>
          <a:xfrm rot="10800000">
            <a:off x="8505313" y="488304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2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294624" y="1875502"/>
            <a:ext cx="4290388" cy="2247418"/>
            <a:chOff x="1294624" y="2179446"/>
            <a:chExt cx="4290388" cy="224741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66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 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294624" y="4057532"/>
              <a:ext cx="3646251" cy="369332"/>
              <a:chOff x="4702296" y="2074748"/>
              <a:chExt cx="3646251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702296" y="2074748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$110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697947" y="2118670"/>
                <a:ext cx="2650600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1 server and 1 website.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0F2490-9F44-47D6-ACBD-899676C9F747}"/>
              </a:ext>
            </a:extLst>
          </p:cNvPr>
          <p:cNvGrpSpPr/>
          <p:nvPr/>
        </p:nvGrpSpPr>
        <p:grpSpPr>
          <a:xfrm>
            <a:off x="5891055" y="1730627"/>
            <a:ext cx="5828440" cy="3396745"/>
            <a:chOff x="5891055" y="1730627"/>
            <a:chExt cx="6520399" cy="3396745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989584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8188389" y="1730627"/>
              <a:ext cx="1989583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10421869" y="1730627"/>
              <a:ext cx="1989585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Visit our website</a:t>
              </a:r>
            </a:p>
          </p:txBody>
        </p:sp>
      </p:grpSp>
      <p:sp>
        <p:nvSpPr>
          <p:cNvPr id="24" name="object 13">
            <a:extLst>
              <a:ext uri="{FF2B5EF4-FFF2-40B4-BE49-F238E27FC236}">
                <a16:creationId xmlns:a16="http://schemas.microsoft.com/office/drawing/2014/main" id="{36800A72-8FB8-42B3-A8FB-B873B4D51E44}"/>
              </a:ext>
            </a:extLst>
          </p:cNvPr>
          <p:cNvSpPr txBox="1"/>
          <p:nvPr/>
        </p:nvSpPr>
        <p:spPr>
          <a:xfrm>
            <a:off x="5891055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PERPETUAL LICENSES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7A9DC4-AA90-44A5-9359-38AD93AF1400}"/>
              </a:ext>
            </a:extLst>
          </p:cNvPr>
          <p:cNvGrpSpPr/>
          <p:nvPr/>
        </p:nvGrpSpPr>
        <p:grpSpPr>
          <a:xfrm>
            <a:off x="6092947" y="3808745"/>
            <a:ext cx="1177595" cy="170987"/>
            <a:chOff x="6092947" y="3374816"/>
            <a:chExt cx="1177595" cy="170987"/>
          </a:xfrm>
        </p:grpSpPr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6A64EEF-69B3-48A1-9B19-C02324C0765F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Pay only once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BC982-6381-4E84-90A0-90A09089EE90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3448ED4-443D-4436-B71A-54F78A93CBCE}"/>
              </a:ext>
            </a:extLst>
          </p:cNvPr>
          <p:cNvGrpSpPr/>
          <p:nvPr/>
        </p:nvGrpSpPr>
        <p:grpSpPr>
          <a:xfrm>
            <a:off x="6092947" y="4118249"/>
            <a:ext cx="1385633" cy="454911"/>
            <a:chOff x="6092947" y="3689893"/>
            <a:chExt cx="1385633" cy="45491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55E91-D18C-43A0-8E47-D37AC2D5F4C9}"/>
                </a:ext>
              </a:extLst>
            </p:cNvPr>
            <p:cNvSpPr/>
            <p:nvPr/>
          </p:nvSpPr>
          <p:spPr>
            <a:xfrm>
              <a:off x="6092947" y="3813043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BF0A237D-320E-4A50-8F09-F5AC40DE36EE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45491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Own the licenses forever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BE7F54C-44E6-4A92-A617-0336D626A6A1}"/>
              </a:ext>
            </a:extLst>
          </p:cNvPr>
          <p:cNvGrpSpPr/>
          <p:nvPr/>
        </p:nvGrpSpPr>
        <p:grpSpPr>
          <a:xfrm>
            <a:off x="8140992" y="3808745"/>
            <a:ext cx="1493545" cy="324875"/>
            <a:chOff x="6092947" y="3374816"/>
            <a:chExt cx="1493545" cy="32487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6197533" y="3374816"/>
              <a:ext cx="138895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Straightforward pricing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789A1B-F716-4515-9948-F55197B7C7E7}"/>
              </a:ext>
            </a:extLst>
          </p:cNvPr>
          <p:cNvGrpSpPr/>
          <p:nvPr/>
        </p:nvGrpSpPr>
        <p:grpSpPr>
          <a:xfrm>
            <a:off x="8140992" y="4183266"/>
            <a:ext cx="1459541" cy="478763"/>
            <a:chOff x="6092947" y="3689893"/>
            <a:chExt cx="1459541" cy="47876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6197534" y="3689893"/>
              <a:ext cx="1354954" cy="47876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 Year Updates/Support included</a:t>
              </a:r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A105594A-D868-47B6-8F74-5C64A43D3E1A}"/>
              </a:ext>
            </a:extLst>
          </p:cNvPr>
          <p:cNvSpPr txBox="1"/>
          <p:nvPr/>
        </p:nvSpPr>
        <p:spPr>
          <a:xfrm>
            <a:off x="9938696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4040E4"/>
                </a:solidFill>
                <a:latin typeface="Good Times Rg" panose="020B0605020000020001" pitchFamily="34" charset="0"/>
                <a:cs typeface="Times New Roman"/>
              </a:rPr>
              <a:t>FREE TRIAL DOWNLOAD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3C67057-CECE-46DA-9F77-176C81AC1580}"/>
              </a:ext>
            </a:extLst>
          </p:cNvPr>
          <p:cNvGrpSpPr/>
          <p:nvPr/>
        </p:nvGrpSpPr>
        <p:grpSpPr>
          <a:xfrm>
            <a:off x="10140588" y="3808745"/>
            <a:ext cx="1177595" cy="170987"/>
            <a:chOff x="6092947" y="3374816"/>
            <a:chExt cx="1177595" cy="170987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BA05CEDF-E3CA-4D82-AA7D-CCD4D04E8E91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15 Days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A7D011-07DE-4F4B-A540-5D6AD3E8BC55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1B0508B-BB6E-43CB-8ADB-A09D6D6E98C9}"/>
              </a:ext>
            </a:extLst>
          </p:cNvPr>
          <p:cNvGrpSpPr/>
          <p:nvPr/>
        </p:nvGrpSpPr>
        <p:grpSpPr>
          <a:xfrm>
            <a:off x="10140588" y="4118249"/>
            <a:ext cx="1385633" cy="170987"/>
            <a:chOff x="6092947" y="3689893"/>
            <a:chExt cx="1385633" cy="17098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5588E7-AC53-42B6-AE0D-690EE691A6DE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6019D4BE-5CD9-4FAE-BFF1-DA886587A509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 Server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5AEBA0-A260-422A-93AB-625049108756}"/>
              </a:ext>
            </a:extLst>
          </p:cNvPr>
          <p:cNvGrpSpPr/>
          <p:nvPr/>
        </p:nvGrpSpPr>
        <p:grpSpPr>
          <a:xfrm>
            <a:off x="10140588" y="4422156"/>
            <a:ext cx="1177595" cy="170987"/>
            <a:chOff x="6092947" y="4147713"/>
            <a:chExt cx="1177595" cy="170987"/>
          </a:xfrm>
        </p:grpSpPr>
        <p:sp>
          <p:nvSpPr>
            <p:cNvPr id="56" name="object 19">
              <a:hlinkClick r:id="rId3"/>
              <a:extLst>
                <a:ext uri="{FF2B5EF4-FFF2-40B4-BE49-F238E27FC236}">
                  <a16:creationId xmlns:a16="http://schemas.microsoft.com/office/drawing/2014/main" id="{4A59E00B-4DFA-4764-9FC4-F76634CCA952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  <a:hlinkClick r:id="rId3"/>
                </a:rPr>
                <a:t>Test it Today!</a:t>
              </a: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363A4-6E34-4E8A-946A-ECA5BC82E5B5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A882E7EB-7CB6-416C-B1C0-792E38EEB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578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238E9CF-C2AC-4671-A368-3980D074F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23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1" name="Graphique 60">
            <a:extLst>
              <a:ext uri="{FF2B5EF4-FFF2-40B4-BE49-F238E27FC236}">
                <a16:creationId xmlns:a16="http://schemas.microsoft.com/office/drawing/2014/main" id="{A4D81A98-0D31-4A18-A510-D030F81DA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0219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sp>
        <p:nvSpPr>
          <p:cNvPr id="58" name="object 13">
            <a:extLst>
              <a:ext uri="{FF2B5EF4-FFF2-40B4-BE49-F238E27FC236}">
                <a16:creationId xmlns:a16="http://schemas.microsoft.com/office/drawing/2014/main" id="{766F51E4-D7B9-427E-B42F-79A87C928DB2}"/>
              </a:ext>
            </a:extLst>
          </p:cNvPr>
          <p:cNvSpPr txBox="1"/>
          <p:nvPr/>
        </p:nvSpPr>
        <p:spPr>
          <a:xfrm>
            <a:off x="7948455" y="3112810"/>
            <a:ext cx="1778446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rPr>
              <a:t>PER SERVER PRICING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8BC330D-526C-4305-8B16-57622B55B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8111F-FE58-41DC-A21A-5079F9BFD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3" y="3101416"/>
            <a:ext cx="6196435" cy="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BF50C-658E-49C8-B66D-34D5213EFD08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4107D24-315C-490E-8B29-47DF8CDAF24D}"/>
              </a:ext>
            </a:extLst>
          </p:cNvPr>
          <p:cNvSpPr txBox="1"/>
          <p:nvPr/>
        </p:nvSpPr>
        <p:spPr>
          <a:xfrm>
            <a:off x="1402095" y="2206576"/>
            <a:ext cx="1533567" cy="3234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QUICK </a:t>
            </a:r>
            <a:b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TO CONFIGURE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E453-351E-44A8-9714-ACF345627B51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A3FFC2D-36A8-405A-912B-8A77C6E20096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9448AB9-24F5-4A0E-9CFF-909A0A2162D9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COST-SAVING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5AD85-2E5A-4760-9910-727AC429A520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69130769-64B2-4C87-8534-4A49B8A8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3D6A8AF-ACB6-433C-8136-3E216D33A0D9}"/>
              </a:ext>
            </a:extLst>
          </p:cNvPr>
          <p:cNvGrpSpPr/>
          <p:nvPr/>
        </p:nvGrpSpPr>
        <p:grpSpPr>
          <a:xfrm>
            <a:off x="1821177" y="1544679"/>
            <a:ext cx="572415" cy="445214"/>
            <a:chOff x="3816705" y="1229255"/>
            <a:chExt cx="1431951" cy="111374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19A414-84BF-4EDA-B0E4-B7D3D3BBD673}"/>
                </a:ext>
              </a:extLst>
            </p:cNvPr>
            <p:cNvSpPr/>
            <p:nvPr/>
          </p:nvSpPr>
          <p:spPr>
            <a:xfrm>
              <a:off x="4055364" y="1229255"/>
              <a:ext cx="1193292" cy="1113745"/>
            </a:xfrm>
            <a:custGeom>
              <a:avLst/>
              <a:gdLst>
                <a:gd name="connsiteX0" fmla="*/ 1167304 w 1193292"/>
                <a:gd name="connsiteY0" fmla="*/ 459421 h 1113745"/>
                <a:gd name="connsiteX1" fmla="*/ 1117611 w 1193292"/>
                <a:gd name="connsiteY1" fmla="*/ 426751 h 1113745"/>
                <a:gd name="connsiteX2" fmla="*/ 1068658 w 1193292"/>
                <a:gd name="connsiteY2" fmla="*/ 308429 h 1113745"/>
                <a:gd name="connsiteX3" fmla="*/ 1080563 w 1193292"/>
                <a:gd name="connsiteY3" fmla="*/ 250355 h 1113745"/>
                <a:gd name="connsiteX4" fmla="*/ 1064839 w 1193292"/>
                <a:gd name="connsiteY4" fmla="*/ 197903 h 1113745"/>
                <a:gd name="connsiteX5" fmla="*/ 995364 w 1193292"/>
                <a:gd name="connsiteY5" fmla="*/ 128400 h 1113745"/>
                <a:gd name="connsiteX6" fmla="*/ 942912 w 1193292"/>
                <a:gd name="connsiteY6" fmla="*/ 112701 h 1113745"/>
                <a:gd name="connsiteX7" fmla="*/ 884838 w 1193292"/>
                <a:gd name="connsiteY7" fmla="*/ 124606 h 1113745"/>
                <a:gd name="connsiteX8" fmla="*/ 766516 w 1193292"/>
                <a:gd name="connsiteY8" fmla="*/ 75681 h 1113745"/>
                <a:gd name="connsiteX9" fmla="*/ 733794 w 1193292"/>
                <a:gd name="connsiteY9" fmla="*/ 25855 h 1113745"/>
                <a:gd name="connsiteX10" fmla="*/ 685478 w 1193292"/>
                <a:gd name="connsiteY10" fmla="*/ 0 h 1113745"/>
                <a:gd name="connsiteX11" fmla="*/ 587364 w 1193292"/>
                <a:gd name="connsiteY11" fmla="*/ 0 h 1113745"/>
                <a:gd name="connsiteX12" fmla="*/ 538970 w 1193292"/>
                <a:gd name="connsiteY12" fmla="*/ 25988 h 1113745"/>
                <a:gd name="connsiteX13" fmla="*/ 506301 w 1193292"/>
                <a:gd name="connsiteY13" fmla="*/ 75681 h 1113745"/>
                <a:gd name="connsiteX14" fmla="*/ 387978 w 1193292"/>
                <a:gd name="connsiteY14" fmla="*/ 124634 h 1113745"/>
                <a:gd name="connsiteX15" fmla="*/ 329905 w 1193292"/>
                <a:gd name="connsiteY15" fmla="*/ 112729 h 1113745"/>
                <a:gd name="connsiteX16" fmla="*/ 277453 w 1193292"/>
                <a:gd name="connsiteY16" fmla="*/ 128453 h 1113745"/>
                <a:gd name="connsiteX17" fmla="*/ 207950 w 1193292"/>
                <a:gd name="connsiteY17" fmla="*/ 197928 h 1113745"/>
                <a:gd name="connsiteX18" fmla="*/ 192251 w 1193292"/>
                <a:gd name="connsiteY18" fmla="*/ 250380 h 1113745"/>
                <a:gd name="connsiteX19" fmla="*/ 200737 w 1193292"/>
                <a:gd name="connsiteY19" fmla="*/ 291695 h 1113745"/>
                <a:gd name="connsiteX20" fmla="*/ 26517 w 1193292"/>
                <a:gd name="connsiteY20" fmla="*/ 291695 h 1113745"/>
                <a:gd name="connsiteX21" fmla="*/ 0 w 1193292"/>
                <a:gd name="connsiteY21" fmla="*/ 318211 h 1113745"/>
                <a:gd name="connsiteX22" fmla="*/ 26517 w 1193292"/>
                <a:gd name="connsiteY22" fmla="*/ 344728 h 1113745"/>
                <a:gd name="connsiteX23" fmla="*/ 265175 w 1193292"/>
                <a:gd name="connsiteY23" fmla="*/ 344728 h 1113745"/>
                <a:gd name="connsiteX24" fmla="*/ 291692 w 1193292"/>
                <a:gd name="connsiteY24" fmla="*/ 318211 h 1113745"/>
                <a:gd name="connsiteX25" fmla="*/ 265175 w 1193292"/>
                <a:gd name="connsiteY25" fmla="*/ 291695 h 1113745"/>
                <a:gd name="connsiteX26" fmla="*/ 254861 w 1193292"/>
                <a:gd name="connsiteY26" fmla="*/ 291695 h 1113745"/>
                <a:gd name="connsiteX27" fmla="*/ 244255 w 1193292"/>
                <a:gd name="connsiteY27" fmla="*/ 239693 h 1113745"/>
                <a:gd name="connsiteX28" fmla="*/ 245529 w 1193292"/>
                <a:gd name="connsiteY28" fmla="*/ 235399 h 1113745"/>
                <a:gd name="connsiteX29" fmla="*/ 314979 w 1193292"/>
                <a:gd name="connsiteY29" fmla="*/ 165924 h 1113745"/>
                <a:gd name="connsiteX30" fmla="*/ 319327 w 1193292"/>
                <a:gd name="connsiteY30" fmla="*/ 164649 h 1113745"/>
                <a:gd name="connsiteX31" fmla="*/ 385328 w 1193292"/>
                <a:gd name="connsiteY31" fmla="*/ 178201 h 1113745"/>
                <a:gd name="connsiteX32" fmla="*/ 400788 w 1193292"/>
                <a:gd name="connsiteY32" fmla="*/ 176744 h 1113745"/>
                <a:gd name="connsiteX33" fmla="*/ 534172 w 1193292"/>
                <a:gd name="connsiteY33" fmla="*/ 121560 h 1113745"/>
                <a:gd name="connsiteX34" fmla="*/ 546186 w 1193292"/>
                <a:gd name="connsiteY34" fmla="*/ 111616 h 1113745"/>
                <a:gd name="connsiteX35" fmla="*/ 583312 w 1193292"/>
                <a:gd name="connsiteY35" fmla="*/ 55267 h 1113745"/>
                <a:gd name="connsiteX36" fmla="*/ 587370 w 1193292"/>
                <a:gd name="connsiteY36" fmla="*/ 53039 h 1113745"/>
                <a:gd name="connsiteX37" fmla="*/ 685484 w 1193292"/>
                <a:gd name="connsiteY37" fmla="*/ 53039 h 1113745"/>
                <a:gd name="connsiteX38" fmla="*/ 689567 w 1193292"/>
                <a:gd name="connsiteY38" fmla="*/ 55134 h 1113745"/>
                <a:gd name="connsiteX39" fmla="*/ 726693 w 1193292"/>
                <a:gd name="connsiteY39" fmla="*/ 111616 h 1113745"/>
                <a:gd name="connsiteX40" fmla="*/ 738707 w 1193292"/>
                <a:gd name="connsiteY40" fmla="*/ 121560 h 1113745"/>
                <a:gd name="connsiteX41" fmla="*/ 872091 w 1193292"/>
                <a:gd name="connsiteY41" fmla="*/ 176744 h 1113745"/>
                <a:gd name="connsiteX42" fmla="*/ 887551 w 1193292"/>
                <a:gd name="connsiteY42" fmla="*/ 178201 h 1113745"/>
                <a:gd name="connsiteX43" fmla="*/ 953580 w 1193292"/>
                <a:gd name="connsiteY43" fmla="*/ 164649 h 1113745"/>
                <a:gd name="connsiteX44" fmla="*/ 957875 w 1193292"/>
                <a:gd name="connsiteY44" fmla="*/ 165924 h 1113745"/>
                <a:gd name="connsiteX45" fmla="*/ 1027350 w 1193292"/>
                <a:gd name="connsiteY45" fmla="*/ 235374 h 1113745"/>
                <a:gd name="connsiteX46" fmla="*/ 1028624 w 1193292"/>
                <a:gd name="connsiteY46" fmla="*/ 239721 h 1113745"/>
                <a:gd name="connsiteX47" fmla="*/ 1015072 w 1193292"/>
                <a:gd name="connsiteY47" fmla="*/ 305722 h 1113745"/>
                <a:gd name="connsiteX48" fmla="*/ 1016529 w 1193292"/>
                <a:gd name="connsiteY48" fmla="*/ 321182 h 1113745"/>
                <a:gd name="connsiteX49" fmla="*/ 1071713 w 1193292"/>
                <a:gd name="connsiteY49" fmla="*/ 454567 h 1113745"/>
                <a:gd name="connsiteX50" fmla="*/ 1081657 w 1193292"/>
                <a:gd name="connsiteY50" fmla="*/ 466580 h 1113745"/>
                <a:gd name="connsiteX51" fmla="*/ 1138006 w 1193292"/>
                <a:gd name="connsiteY51" fmla="*/ 503706 h 1113745"/>
                <a:gd name="connsiteX52" fmla="*/ 1140259 w 1193292"/>
                <a:gd name="connsiteY52" fmla="*/ 507817 h 1113745"/>
                <a:gd name="connsiteX53" fmla="*/ 1140259 w 1193292"/>
                <a:gd name="connsiteY53" fmla="*/ 605931 h 1113745"/>
                <a:gd name="connsiteX54" fmla="*/ 1138164 w 1193292"/>
                <a:gd name="connsiteY54" fmla="*/ 610015 h 1113745"/>
                <a:gd name="connsiteX55" fmla="*/ 1081682 w 1193292"/>
                <a:gd name="connsiteY55" fmla="*/ 647140 h 1113745"/>
                <a:gd name="connsiteX56" fmla="*/ 1071738 w 1193292"/>
                <a:gd name="connsiteY56" fmla="*/ 659154 h 1113745"/>
                <a:gd name="connsiteX57" fmla="*/ 1016554 w 1193292"/>
                <a:gd name="connsiteY57" fmla="*/ 792539 h 1113745"/>
                <a:gd name="connsiteX58" fmla="*/ 1015097 w 1193292"/>
                <a:gd name="connsiteY58" fmla="*/ 807999 h 1113745"/>
                <a:gd name="connsiteX59" fmla="*/ 1028649 w 1193292"/>
                <a:gd name="connsiteY59" fmla="*/ 874027 h 1113745"/>
                <a:gd name="connsiteX60" fmla="*/ 1027375 w 1193292"/>
                <a:gd name="connsiteY60" fmla="*/ 878322 h 1113745"/>
                <a:gd name="connsiteX61" fmla="*/ 957925 w 1193292"/>
                <a:gd name="connsiteY61" fmla="*/ 947797 h 1113745"/>
                <a:gd name="connsiteX62" fmla="*/ 953577 w 1193292"/>
                <a:gd name="connsiteY62" fmla="*/ 949071 h 1113745"/>
                <a:gd name="connsiteX63" fmla="*/ 887576 w 1193292"/>
                <a:gd name="connsiteY63" fmla="*/ 935519 h 1113745"/>
                <a:gd name="connsiteX64" fmla="*/ 872116 w 1193292"/>
                <a:gd name="connsiteY64" fmla="*/ 936977 h 1113745"/>
                <a:gd name="connsiteX65" fmla="*/ 738732 w 1193292"/>
                <a:gd name="connsiteY65" fmla="*/ 992160 h 1113745"/>
                <a:gd name="connsiteX66" fmla="*/ 726718 w 1193292"/>
                <a:gd name="connsiteY66" fmla="*/ 1002104 h 1113745"/>
                <a:gd name="connsiteX67" fmla="*/ 689592 w 1193292"/>
                <a:gd name="connsiteY67" fmla="*/ 1058453 h 1113745"/>
                <a:gd name="connsiteX68" fmla="*/ 685481 w 1193292"/>
                <a:gd name="connsiteY68" fmla="*/ 1060706 h 1113745"/>
                <a:gd name="connsiteX69" fmla="*/ 587367 w 1193292"/>
                <a:gd name="connsiteY69" fmla="*/ 1060706 h 1113745"/>
                <a:gd name="connsiteX70" fmla="*/ 583389 w 1193292"/>
                <a:gd name="connsiteY70" fmla="*/ 1058612 h 1113745"/>
                <a:gd name="connsiteX71" fmla="*/ 546264 w 1193292"/>
                <a:gd name="connsiteY71" fmla="*/ 1002129 h 1113745"/>
                <a:gd name="connsiteX72" fmla="*/ 534250 w 1193292"/>
                <a:gd name="connsiteY72" fmla="*/ 992185 h 1113745"/>
                <a:gd name="connsiteX73" fmla="*/ 400865 w 1193292"/>
                <a:gd name="connsiteY73" fmla="*/ 937002 h 1113745"/>
                <a:gd name="connsiteX74" fmla="*/ 385405 w 1193292"/>
                <a:gd name="connsiteY74" fmla="*/ 935544 h 1113745"/>
                <a:gd name="connsiteX75" fmla="*/ 319377 w 1193292"/>
                <a:gd name="connsiteY75" fmla="*/ 949096 h 1113745"/>
                <a:gd name="connsiteX76" fmla="*/ 315082 w 1193292"/>
                <a:gd name="connsiteY76" fmla="*/ 947822 h 1113745"/>
                <a:gd name="connsiteX77" fmla="*/ 245607 w 1193292"/>
                <a:gd name="connsiteY77" fmla="*/ 878372 h 1113745"/>
                <a:gd name="connsiteX78" fmla="*/ 244333 w 1193292"/>
                <a:gd name="connsiteY78" fmla="*/ 874024 h 1113745"/>
                <a:gd name="connsiteX79" fmla="*/ 254939 w 1193292"/>
                <a:gd name="connsiteY79" fmla="*/ 822051 h 1113745"/>
                <a:gd name="connsiteX80" fmla="*/ 265175 w 1193292"/>
                <a:gd name="connsiteY80" fmla="*/ 822051 h 1113745"/>
                <a:gd name="connsiteX81" fmla="*/ 291692 w 1193292"/>
                <a:gd name="connsiteY81" fmla="*/ 795534 h 1113745"/>
                <a:gd name="connsiteX82" fmla="*/ 265175 w 1193292"/>
                <a:gd name="connsiteY82" fmla="*/ 769018 h 1113745"/>
                <a:gd name="connsiteX83" fmla="*/ 26517 w 1193292"/>
                <a:gd name="connsiteY83" fmla="*/ 769018 h 1113745"/>
                <a:gd name="connsiteX84" fmla="*/ 0 w 1193292"/>
                <a:gd name="connsiteY84" fmla="*/ 795534 h 1113745"/>
                <a:gd name="connsiteX85" fmla="*/ 26517 w 1193292"/>
                <a:gd name="connsiteY85" fmla="*/ 822051 h 1113745"/>
                <a:gd name="connsiteX86" fmla="*/ 200737 w 1193292"/>
                <a:gd name="connsiteY86" fmla="*/ 822051 h 1113745"/>
                <a:gd name="connsiteX87" fmla="*/ 192251 w 1193292"/>
                <a:gd name="connsiteY87" fmla="*/ 863390 h 1113745"/>
                <a:gd name="connsiteX88" fmla="*/ 207975 w 1193292"/>
                <a:gd name="connsiteY88" fmla="*/ 915842 h 1113745"/>
                <a:gd name="connsiteX89" fmla="*/ 277450 w 1193292"/>
                <a:gd name="connsiteY89" fmla="*/ 985345 h 1113745"/>
                <a:gd name="connsiteX90" fmla="*/ 329902 w 1193292"/>
                <a:gd name="connsiteY90" fmla="*/ 1001045 h 1113745"/>
                <a:gd name="connsiteX91" fmla="*/ 387975 w 1193292"/>
                <a:gd name="connsiteY91" fmla="*/ 989140 h 1113745"/>
                <a:gd name="connsiteX92" fmla="*/ 506298 w 1193292"/>
                <a:gd name="connsiteY92" fmla="*/ 1038065 h 1113745"/>
                <a:gd name="connsiteX93" fmla="*/ 539048 w 1193292"/>
                <a:gd name="connsiteY93" fmla="*/ 1087891 h 1113745"/>
                <a:gd name="connsiteX94" fmla="*/ 587364 w 1193292"/>
                <a:gd name="connsiteY94" fmla="*/ 1113745 h 1113745"/>
                <a:gd name="connsiteX95" fmla="*/ 685478 w 1193292"/>
                <a:gd name="connsiteY95" fmla="*/ 1113745 h 1113745"/>
                <a:gd name="connsiteX96" fmla="*/ 733871 w 1193292"/>
                <a:gd name="connsiteY96" fmla="*/ 1087757 h 1113745"/>
                <a:gd name="connsiteX97" fmla="*/ 766541 w 1193292"/>
                <a:gd name="connsiteY97" fmla="*/ 1038065 h 1113745"/>
                <a:gd name="connsiteX98" fmla="*/ 884863 w 1193292"/>
                <a:gd name="connsiteY98" fmla="*/ 989112 h 1113745"/>
                <a:gd name="connsiteX99" fmla="*/ 942937 w 1193292"/>
                <a:gd name="connsiteY99" fmla="*/ 1001017 h 1113745"/>
                <a:gd name="connsiteX100" fmla="*/ 995389 w 1193292"/>
                <a:gd name="connsiteY100" fmla="*/ 985293 h 1113745"/>
                <a:gd name="connsiteX101" fmla="*/ 1064892 w 1193292"/>
                <a:gd name="connsiteY101" fmla="*/ 915817 h 1113745"/>
                <a:gd name="connsiteX102" fmla="*/ 1080591 w 1193292"/>
                <a:gd name="connsiteY102" fmla="*/ 863365 h 1113745"/>
                <a:gd name="connsiteX103" fmla="*/ 1068686 w 1193292"/>
                <a:gd name="connsiteY103" fmla="*/ 805292 h 1113745"/>
                <a:gd name="connsiteX104" fmla="*/ 1117611 w 1193292"/>
                <a:gd name="connsiteY104" fmla="*/ 686970 h 1113745"/>
                <a:gd name="connsiteX105" fmla="*/ 1167437 w 1193292"/>
                <a:gd name="connsiteY105" fmla="*/ 654219 h 1113745"/>
                <a:gd name="connsiteX106" fmla="*/ 1193292 w 1193292"/>
                <a:gd name="connsiteY106" fmla="*/ 605931 h 1113745"/>
                <a:gd name="connsiteX107" fmla="*/ 1193292 w 1193292"/>
                <a:gd name="connsiteY107" fmla="*/ 507817 h 1113745"/>
                <a:gd name="connsiteX108" fmla="*/ 1167304 w 1193292"/>
                <a:gd name="connsiteY108" fmla="*/ 459421 h 11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193292" h="1113745">
                  <a:moveTo>
                    <a:pt x="1167304" y="459421"/>
                  </a:moveTo>
                  <a:lnTo>
                    <a:pt x="1117611" y="426751"/>
                  </a:lnTo>
                  <a:lnTo>
                    <a:pt x="1068658" y="308429"/>
                  </a:lnTo>
                  <a:lnTo>
                    <a:pt x="1080563" y="250355"/>
                  </a:lnTo>
                  <a:cubicBezTo>
                    <a:pt x="1084488" y="231340"/>
                    <a:pt x="1078578" y="211623"/>
                    <a:pt x="1064839" y="197903"/>
                  </a:cubicBezTo>
                  <a:lnTo>
                    <a:pt x="995364" y="128400"/>
                  </a:lnTo>
                  <a:cubicBezTo>
                    <a:pt x="981641" y="114665"/>
                    <a:pt x="961924" y="108764"/>
                    <a:pt x="942912" y="112701"/>
                  </a:cubicBezTo>
                  <a:lnTo>
                    <a:pt x="884838" y="124606"/>
                  </a:lnTo>
                  <a:lnTo>
                    <a:pt x="766516" y="75681"/>
                  </a:lnTo>
                  <a:lnTo>
                    <a:pt x="733794" y="25855"/>
                  </a:lnTo>
                  <a:cubicBezTo>
                    <a:pt x="723036" y="9689"/>
                    <a:pt x="704897" y="-19"/>
                    <a:pt x="685478" y="0"/>
                  </a:cubicBezTo>
                  <a:lnTo>
                    <a:pt x="587364" y="0"/>
                  </a:lnTo>
                  <a:cubicBezTo>
                    <a:pt x="567895" y="-6"/>
                    <a:pt x="549719" y="9755"/>
                    <a:pt x="538970" y="25988"/>
                  </a:cubicBezTo>
                  <a:lnTo>
                    <a:pt x="506301" y="75681"/>
                  </a:lnTo>
                  <a:lnTo>
                    <a:pt x="387978" y="124634"/>
                  </a:lnTo>
                  <a:lnTo>
                    <a:pt x="329905" y="112729"/>
                  </a:lnTo>
                  <a:cubicBezTo>
                    <a:pt x="310890" y="108816"/>
                    <a:pt x="291182" y="114727"/>
                    <a:pt x="277453" y="128453"/>
                  </a:cubicBezTo>
                  <a:lnTo>
                    <a:pt x="207950" y="197928"/>
                  </a:lnTo>
                  <a:cubicBezTo>
                    <a:pt x="194227" y="211657"/>
                    <a:pt x="188329" y="231368"/>
                    <a:pt x="192251" y="250380"/>
                  </a:cubicBezTo>
                  <a:lnTo>
                    <a:pt x="200737" y="291695"/>
                  </a:lnTo>
                  <a:lnTo>
                    <a:pt x="26517" y="291695"/>
                  </a:lnTo>
                  <a:cubicBezTo>
                    <a:pt x="11871" y="291695"/>
                    <a:pt x="0" y="303569"/>
                    <a:pt x="0" y="318211"/>
                  </a:cubicBezTo>
                  <a:cubicBezTo>
                    <a:pt x="0" y="332854"/>
                    <a:pt x="11874" y="344728"/>
                    <a:pt x="26517" y="344728"/>
                  </a:cubicBezTo>
                  <a:lnTo>
                    <a:pt x="265175" y="344728"/>
                  </a:lnTo>
                  <a:cubicBezTo>
                    <a:pt x="279821" y="344728"/>
                    <a:pt x="291692" y="332857"/>
                    <a:pt x="291692" y="318211"/>
                  </a:cubicBezTo>
                  <a:cubicBezTo>
                    <a:pt x="291692" y="303565"/>
                    <a:pt x="279818" y="291695"/>
                    <a:pt x="265175" y="291695"/>
                  </a:cubicBezTo>
                  <a:lnTo>
                    <a:pt x="254861" y="291695"/>
                  </a:lnTo>
                  <a:lnTo>
                    <a:pt x="244255" y="239693"/>
                  </a:lnTo>
                  <a:cubicBezTo>
                    <a:pt x="243929" y="238139"/>
                    <a:pt x="244407" y="236524"/>
                    <a:pt x="245529" y="235399"/>
                  </a:cubicBezTo>
                  <a:lnTo>
                    <a:pt x="314979" y="165924"/>
                  </a:lnTo>
                  <a:cubicBezTo>
                    <a:pt x="316117" y="164786"/>
                    <a:pt x="317758" y="164305"/>
                    <a:pt x="319327" y="164649"/>
                  </a:cubicBezTo>
                  <a:lnTo>
                    <a:pt x="385328" y="178201"/>
                  </a:lnTo>
                  <a:cubicBezTo>
                    <a:pt x="390511" y="179280"/>
                    <a:pt x="395899" y="178773"/>
                    <a:pt x="400788" y="176744"/>
                  </a:cubicBezTo>
                  <a:lnTo>
                    <a:pt x="534172" y="121560"/>
                  </a:lnTo>
                  <a:cubicBezTo>
                    <a:pt x="539088" y="119534"/>
                    <a:pt x="543277" y="116066"/>
                    <a:pt x="546186" y="111616"/>
                  </a:cubicBezTo>
                  <a:lnTo>
                    <a:pt x="583312" y="55267"/>
                  </a:lnTo>
                  <a:cubicBezTo>
                    <a:pt x="584222" y="53909"/>
                    <a:pt x="585736" y="53080"/>
                    <a:pt x="587370" y="53039"/>
                  </a:cubicBezTo>
                  <a:lnTo>
                    <a:pt x="685484" y="53039"/>
                  </a:lnTo>
                  <a:cubicBezTo>
                    <a:pt x="687106" y="53024"/>
                    <a:pt x="688635" y="53807"/>
                    <a:pt x="689567" y="55134"/>
                  </a:cubicBezTo>
                  <a:lnTo>
                    <a:pt x="726693" y="111616"/>
                  </a:lnTo>
                  <a:cubicBezTo>
                    <a:pt x="729602" y="116069"/>
                    <a:pt x="733791" y="119534"/>
                    <a:pt x="738707" y="121560"/>
                  </a:cubicBezTo>
                  <a:lnTo>
                    <a:pt x="872091" y="176744"/>
                  </a:lnTo>
                  <a:cubicBezTo>
                    <a:pt x="876989" y="178745"/>
                    <a:pt x="882368" y="179255"/>
                    <a:pt x="887551" y="178201"/>
                  </a:cubicBezTo>
                  <a:lnTo>
                    <a:pt x="953580" y="164649"/>
                  </a:lnTo>
                  <a:cubicBezTo>
                    <a:pt x="955134" y="164323"/>
                    <a:pt x="956750" y="164802"/>
                    <a:pt x="957875" y="165924"/>
                  </a:cubicBezTo>
                  <a:lnTo>
                    <a:pt x="1027350" y="235374"/>
                  </a:lnTo>
                  <a:cubicBezTo>
                    <a:pt x="1028472" y="236520"/>
                    <a:pt x="1028947" y="238152"/>
                    <a:pt x="1028624" y="239721"/>
                  </a:cubicBezTo>
                  <a:lnTo>
                    <a:pt x="1015072" y="305722"/>
                  </a:lnTo>
                  <a:cubicBezTo>
                    <a:pt x="1014003" y="310905"/>
                    <a:pt x="1014513" y="316291"/>
                    <a:pt x="1016529" y="321182"/>
                  </a:cubicBezTo>
                  <a:lnTo>
                    <a:pt x="1071713" y="454567"/>
                  </a:lnTo>
                  <a:cubicBezTo>
                    <a:pt x="1073739" y="459483"/>
                    <a:pt x="1077204" y="463672"/>
                    <a:pt x="1081657" y="466580"/>
                  </a:cubicBezTo>
                  <a:lnTo>
                    <a:pt x="1138006" y="503706"/>
                  </a:lnTo>
                  <a:cubicBezTo>
                    <a:pt x="1139389" y="504623"/>
                    <a:pt x="1140231" y="506158"/>
                    <a:pt x="1140259" y="507817"/>
                  </a:cubicBezTo>
                  <a:lnTo>
                    <a:pt x="1140259" y="605931"/>
                  </a:lnTo>
                  <a:cubicBezTo>
                    <a:pt x="1140274" y="607553"/>
                    <a:pt x="1139491" y="609082"/>
                    <a:pt x="1138164" y="610015"/>
                  </a:cubicBezTo>
                  <a:lnTo>
                    <a:pt x="1081682" y="647140"/>
                  </a:lnTo>
                  <a:cubicBezTo>
                    <a:pt x="1077229" y="650049"/>
                    <a:pt x="1073764" y="654238"/>
                    <a:pt x="1071738" y="659154"/>
                  </a:cubicBezTo>
                  <a:lnTo>
                    <a:pt x="1016554" y="792539"/>
                  </a:lnTo>
                  <a:cubicBezTo>
                    <a:pt x="1014537" y="797430"/>
                    <a:pt x="1014028" y="802815"/>
                    <a:pt x="1015097" y="807999"/>
                  </a:cubicBezTo>
                  <a:lnTo>
                    <a:pt x="1028649" y="874027"/>
                  </a:lnTo>
                  <a:cubicBezTo>
                    <a:pt x="1028975" y="875581"/>
                    <a:pt x="1028497" y="877197"/>
                    <a:pt x="1027375" y="878322"/>
                  </a:cubicBezTo>
                  <a:lnTo>
                    <a:pt x="957925" y="947797"/>
                  </a:lnTo>
                  <a:cubicBezTo>
                    <a:pt x="956784" y="948931"/>
                    <a:pt x="955146" y="949410"/>
                    <a:pt x="953577" y="949071"/>
                  </a:cubicBezTo>
                  <a:lnTo>
                    <a:pt x="887576" y="935519"/>
                  </a:lnTo>
                  <a:cubicBezTo>
                    <a:pt x="882393" y="934472"/>
                    <a:pt x="877014" y="934979"/>
                    <a:pt x="872116" y="936977"/>
                  </a:cubicBezTo>
                  <a:lnTo>
                    <a:pt x="738732" y="992160"/>
                  </a:lnTo>
                  <a:cubicBezTo>
                    <a:pt x="733816" y="994186"/>
                    <a:pt x="729627" y="997651"/>
                    <a:pt x="726718" y="1002104"/>
                  </a:cubicBezTo>
                  <a:lnTo>
                    <a:pt x="689592" y="1058453"/>
                  </a:lnTo>
                  <a:cubicBezTo>
                    <a:pt x="688676" y="1059836"/>
                    <a:pt x="687140" y="1060678"/>
                    <a:pt x="685481" y="1060706"/>
                  </a:cubicBezTo>
                  <a:lnTo>
                    <a:pt x="587367" y="1060706"/>
                  </a:lnTo>
                  <a:cubicBezTo>
                    <a:pt x="585782" y="1060688"/>
                    <a:pt x="584300" y="1059908"/>
                    <a:pt x="583389" y="1058612"/>
                  </a:cubicBezTo>
                  <a:lnTo>
                    <a:pt x="546264" y="1002129"/>
                  </a:lnTo>
                  <a:cubicBezTo>
                    <a:pt x="543355" y="997676"/>
                    <a:pt x="539166" y="994211"/>
                    <a:pt x="534250" y="992185"/>
                  </a:cubicBezTo>
                  <a:lnTo>
                    <a:pt x="400865" y="937002"/>
                  </a:lnTo>
                  <a:cubicBezTo>
                    <a:pt x="395974" y="934985"/>
                    <a:pt x="390589" y="934475"/>
                    <a:pt x="385405" y="935544"/>
                  </a:cubicBezTo>
                  <a:lnTo>
                    <a:pt x="319377" y="949096"/>
                  </a:lnTo>
                  <a:cubicBezTo>
                    <a:pt x="317823" y="949397"/>
                    <a:pt x="316219" y="948922"/>
                    <a:pt x="315082" y="947822"/>
                  </a:cubicBezTo>
                  <a:lnTo>
                    <a:pt x="245607" y="878372"/>
                  </a:lnTo>
                  <a:cubicBezTo>
                    <a:pt x="244485" y="877225"/>
                    <a:pt x="244010" y="875594"/>
                    <a:pt x="244333" y="874024"/>
                  </a:cubicBezTo>
                  <a:lnTo>
                    <a:pt x="254939" y="822051"/>
                  </a:lnTo>
                  <a:lnTo>
                    <a:pt x="265175" y="822051"/>
                  </a:lnTo>
                  <a:cubicBezTo>
                    <a:pt x="279821" y="822051"/>
                    <a:pt x="291692" y="810180"/>
                    <a:pt x="291692" y="795534"/>
                  </a:cubicBezTo>
                  <a:cubicBezTo>
                    <a:pt x="291692" y="780889"/>
                    <a:pt x="279818" y="769018"/>
                    <a:pt x="265175" y="769018"/>
                  </a:cubicBezTo>
                  <a:lnTo>
                    <a:pt x="26517" y="769018"/>
                  </a:lnTo>
                  <a:cubicBezTo>
                    <a:pt x="11871" y="769018"/>
                    <a:pt x="0" y="780889"/>
                    <a:pt x="0" y="795534"/>
                  </a:cubicBezTo>
                  <a:cubicBezTo>
                    <a:pt x="0" y="810180"/>
                    <a:pt x="11874" y="822051"/>
                    <a:pt x="26517" y="822051"/>
                  </a:cubicBezTo>
                  <a:lnTo>
                    <a:pt x="200737" y="822051"/>
                  </a:lnTo>
                  <a:lnTo>
                    <a:pt x="192251" y="863390"/>
                  </a:lnTo>
                  <a:cubicBezTo>
                    <a:pt x="188323" y="882408"/>
                    <a:pt x="194236" y="902123"/>
                    <a:pt x="207975" y="915842"/>
                  </a:cubicBezTo>
                  <a:lnTo>
                    <a:pt x="277450" y="985345"/>
                  </a:lnTo>
                  <a:cubicBezTo>
                    <a:pt x="291179" y="999071"/>
                    <a:pt x="310890" y="1004973"/>
                    <a:pt x="329902" y="1001045"/>
                  </a:cubicBezTo>
                  <a:lnTo>
                    <a:pt x="387975" y="989140"/>
                  </a:lnTo>
                  <a:lnTo>
                    <a:pt x="506298" y="1038065"/>
                  </a:lnTo>
                  <a:lnTo>
                    <a:pt x="539048" y="1087891"/>
                  </a:lnTo>
                  <a:cubicBezTo>
                    <a:pt x="549806" y="1104056"/>
                    <a:pt x="567945" y="1113764"/>
                    <a:pt x="587364" y="1113745"/>
                  </a:cubicBezTo>
                  <a:lnTo>
                    <a:pt x="685478" y="1113745"/>
                  </a:lnTo>
                  <a:cubicBezTo>
                    <a:pt x="704947" y="1113752"/>
                    <a:pt x="723123" y="1103991"/>
                    <a:pt x="733871" y="1087757"/>
                  </a:cubicBezTo>
                  <a:lnTo>
                    <a:pt x="766541" y="1038065"/>
                  </a:lnTo>
                  <a:lnTo>
                    <a:pt x="884863" y="989112"/>
                  </a:lnTo>
                  <a:lnTo>
                    <a:pt x="942937" y="1001017"/>
                  </a:lnTo>
                  <a:cubicBezTo>
                    <a:pt x="961955" y="1004982"/>
                    <a:pt x="981688" y="999065"/>
                    <a:pt x="995389" y="985293"/>
                  </a:cubicBezTo>
                  <a:lnTo>
                    <a:pt x="1064892" y="915817"/>
                  </a:lnTo>
                  <a:cubicBezTo>
                    <a:pt x="1078615" y="902088"/>
                    <a:pt x="1084513" y="882377"/>
                    <a:pt x="1080591" y="863365"/>
                  </a:cubicBezTo>
                  <a:lnTo>
                    <a:pt x="1068686" y="805292"/>
                  </a:lnTo>
                  <a:lnTo>
                    <a:pt x="1117611" y="686970"/>
                  </a:lnTo>
                  <a:lnTo>
                    <a:pt x="1167437" y="654219"/>
                  </a:lnTo>
                  <a:cubicBezTo>
                    <a:pt x="1183597" y="643467"/>
                    <a:pt x="1193301" y="625341"/>
                    <a:pt x="1193292" y="605931"/>
                  </a:cubicBezTo>
                  <a:lnTo>
                    <a:pt x="1193292" y="507817"/>
                  </a:lnTo>
                  <a:cubicBezTo>
                    <a:pt x="1193298" y="488345"/>
                    <a:pt x="1183537" y="470170"/>
                    <a:pt x="1167304" y="459421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307942-6A2A-411F-B9B1-8C89BFBDF69C}"/>
                </a:ext>
              </a:extLst>
            </p:cNvPr>
            <p:cNvSpPr/>
            <p:nvPr/>
          </p:nvSpPr>
          <p:spPr>
            <a:xfrm>
              <a:off x="4347058" y="1441400"/>
              <a:ext cx="689455" cy="689455"/>
            </a:xfrm>
            <a:custGeom>
              <a:avLst/>
              <a:gdLst>
                <a:gd name="connsiteX0" fmla="*/ 344728 w 689455"/>
                <a:gd name="connsiteY0" fmla="*/ 689456 h 689455"/>
                <a:gd name="connsiteX1" fmla="*/ 689456 w 689455"/>
                <a:gd name="connsiteY1" fmla="*/ 344728 h 689455"/>
                <a:gd name="connsiteX2" fmla="*/ 344728 w 689455"/>
                <a:gd name="connsiteY2" fmla="*/ 0 h 689455"/>
                <a:gd name="connsiteX3" fmla="*/ 0 w 689455"/>
                <a:gd name="connsiteY3" fmla="*/ 344728 h 689455"/>
                <a:gd name="connsiteX4" fmla="*/ 344728 w 689455"/>
                <a:gd name="connsiteY4" fmla="*/ 689456 h 689455"/>
                <a:gd name="connsiteX5" fmla="*/ 344728 w 689455"/>
                <a:gd name="connsiteY5" fmla="*/ 53033 h 689455"/>
                <a:gd name="connsiteX6" fmla="*/ 636422 w 689455"/>
                <a:gd name="connsiteY6" fmla="*/ 344728 h 689455"/>
                <a:gd name="connsiteX7" fmla="*/ 344728 w 689455"/>
                <a:gd name="connsiteY7" fmla="*/ 636422 h 689455"/>
                <a:gd name="connsiteX8" fmla="*/ 53033 w 689455"/>
                <a:gd name="connsiteY8" fmla="*/ 344728 h 689455"/>
                <a:gd name="connsiteX9" fmla="*/ 344728 w 689455"/>
                <a:gd name="connsiteY9" fmla="*/ 53033 h 6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455" h="689455">
                  <a:moveTo>
                    <a:pt x="344728" y="689456"/>
                  </a:moveTo>
                  <a:cubicBezTo>
                    <a:pt x="535117" y="689456"/>
                    <a:pt x="689456" y="535114"/>
                    <a:pt x="689456" y="344728"/>
                  </a:cubicBezTo>
                  <a:cubicBezTo>
                    <a:pt x="689456" y="154342"/>
                    <a:pt x="535117" y="0"/>
                    <a:pt x="344728" y="0"/>
                  </a:cubicBezTo>
                  <a:cubicBezTo>
                    <a:pt x="154339" y="0"/>
                    <a:pt x="0" y="154339"/>
                    <a:pt x="0" y="344728"/>
                  </a:cubicBezTo>
                  <a:cubicBezTo>
                    <a:pt x="218" y="535027"/>
                    <a:pt x="154429" y="689238"/>
                    <a:pt x="344728" y="689456"/>
                  </a:cubicBezTo>
                  <a:close/>
                  <a:moveTo>
                    <a:pt x="344728" y="53033"/>
                  </a:moveTo>
                  <a:cubicBezTo>
                    <a:pt x="505825" y="53033"/>
                    <a:pt x="636422" y="183630"/>
                    <a:pt x="636422" y="344728"/>
                  </a:cubicBezTo>
                  <a:cubicBezTo>
                    <a:pt x="636422" y="505825"/>
                    <a:pt x="505825" y="636422"/>
                    <a:pt x="344728" y="636422"/>
                  </a:cubicBezTo>
                  <a:cubicBezTo>
                    <a:pt x="183630" y="636422"/>
                    <a:pt x="53033" y="505825"/>
                    <a:pt x="53033" y="344728"/>
                  </a:cubicBezTo>
                  <a:cubicBezTo>
                    <a:pt x="53223" y="183708"/>
                    <a:pt x="183708" y="53223"/>
                    <a:pt x="344728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B308D9-476C-460C-B5A5-5B0C8F4A4699}"/>
                </a:ext>
              </a:extLst>
            </p:cNvPr>
            <p:cNvSpPr/>
            <p:nvPr/>
          </p:nvSpPr>
          <p:spPr>
            <a:xfrm>
              <a:off x="3922778" y="1865680"/>
              <a:ext cx="371244" cy="53033"/>
            </a:xfrm>
            <a:custGeom>
              <a:avLst/>
              <a:gdLst>
                <a:gd name="connsiteX0" fmla="*/ 371244 w 371244"/>
                <a:gd name="connsiteY0" fmla="*/ 26517 h 53033"/>
                <a:gd name="connsiteX1" fmla="*/ 344728 w 371244"/>
                <a:gd name="connsiteY1" fmla="*/ 0 h 53033"/>
                <a:gd name="connsiteX2" fmla="*/ 26517 w 371244"/>
                <a:gd name="connsiteY2" fmla="*/ 0 h 53033"/>
                <a:gd name="connsiteX3" fmla="*/ 0 w 371244"/>
                <a:gd name="connsiteY3" fmla="*/ 26517 h 53033"/>
                <a:gd name="connsiteX4" fmla="*/ 26517 w 371244"/>
                <a:gd name="connsiteY4" fmla="*/ 53033 h 53033"/>
                <a:gd name="connsiteX5" fmla="*/ 344728 w 371244"/>
                <a:gd name="connsiteY5" fmla="*/ 53033 h 53033"/>
                <a:gd name="connsiteX6" fmla="*/ 371244 w 371244"/>
                <a:gd name="connsiteY6" fmla="*/ 26517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71244" y="26517"/>
                  </a:moveTo>
                  <a:cubicBezTo>
                    <a:pt x="371244" y="11871"/>
                    <a:pt x="359370" y="0"/>
                    <a:pt x="344728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6"/>
                    <a:pt x="371244" y="41162"/>
                    <a:pt x="371244" y="26517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6BC51E4-E69B-4C4A-B4D4-4CE3C8B1CB5C}"/>
                </a:ext>
              </a:extLst>
            </p:cNvPr>
            <p:cNvSpPr/>
            <p:nvPr/>
          </p:nvSpPr>
          <p:spPr>
            <a:xfrm>
              <a:off x="3922778" y="1653538"/>
              <a:ext cx="371244" cy="53033"/>
            </a:xfrm>
            <a:custGeom>
              <a:avLst/>
              <a:gdLst>
                <a:gd name="connsiteX0" fmla="*/ 344728 w 371244"/>
                <a:gd name="connsiteY0" fmla="*/ 0 h 53033"/>
                <a:gd name="connsiteX1" fmla="*/ 26517 w 371244"/>
                <a:gd name="connsiteY1" fmla="*/ 0 h 53033"/>
                <a:gd name="connsiteX2" fmla="*/ 0 w 371244"/>
                <a:gd name="connsiteY2" fmla="*/ 26517 h 53033"/>
                <a:gd name="connsiteX3" fmla="*/ 26517 w 371244"/>
                <a:gd name="connsiteY3" fmla="*/ 53033 h 53033"/>
                <a:gd name="connsiteX4" fmla="*/ 344728 w 371244"/>
                <a:gd name="connsiteY4" fmla="*/ 53033 h 53033"/>
                <a:gd name="connsiteX5" fmla="*/ 371244 w 371244"/>
                <a:gd name="connsiteY5" fmla="*/ 26517 h 53033"/>
                <a:gd name="connsiteX6" fmla="*/ 344728 w 371244"/>
                <a:gd name="connsiteY6" fmla="*/ 0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44728" y="0"/>
                  </a:move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3"/>
                    <a:pt x="371244" y="41159"/>
                    <a:pt x="371244" y="26517"/>
                  </a:cubicBezTo>
                  <a:cubicBezTo>
                    <a:pt x="371244" y="11874"/>
                    <a:pt x="359374" y="0"/>
                    <a:pt x="344728" y="0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4981A8D-B353-45AD-8E7C-A782CFF19253}"/>
                </a:ext>
              </a:extLst>
            </p:cNvPr>
            <p:cNvSpPr/>
            <p:nvPr/>
          </p:nvSpPr>
          <p:spPr>
            <a:xfrm>
              <a:off x="3816705" y="1759611"/>
              <a:ext cx="450797" cy="53033"/>
            </a:xfrm>
            <a:custGeom>
              <a:avLst/>
              <a:gdLst>
                <a:gd name="connsiteX0" fmla="*/ 424281 w 450797"/>
                <a:gd name="connsiteY0" fmla="*/ 53033 h 53033"/>
                <a:gd name="connsiteX1" fmla="*/ 450797 w 450797"/>
                <a:gd name="connsiteY1" fmla="*/ 26517 h 53033"/>
                <a:gd name="connsiteX2" fmla="*/ 424281 w 450797"/>
                <a:gd name="connsiteY2" fmla="*/ 0 h 53033"/>
                <a:gd name="connsiteX3" fmla="*/ 26517 w 450797"/>
                <a:gd name="connsiteY3" fmla="*/ 0 h 53033"/>
                <a:gd name="connsiteX4" fmla="*/ 0 w 450797"/>
                <a:gd name="connsiteY4" fmla="*/ 26517 h 53033"/>
                <a:gd name="connsiteX5" fmla="*/ 26517 w 450797"/>
                <a:gd name="connsiteY5" fmla="*/ 5303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797" h="53033">
                  <a:moveTo>
                    <a:pt x="424281" y="53033"/>
                  </a:moveTo>
                  <a:cubicBezTo>
                    <a:pt x="438926" y="53033"/>
                    <a:pt x="450797" y="41159"/>
                    <a:pt x="450797" y="26517"/>
                  </a:cubicBezTo>
                  <a:cubicBezTo>
                    <a:pt x="450797" y="11871"/>
                    <a:pt x="438923" y="0"/>
                    <a:pt x="424281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9004357-981D-4CE9-BB24-E309FFCC6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Monitoring and Reporting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Remote Desktop Servers.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3638495"/>
            <a:ext cx="512940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Understand your Remote Access infrastructure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in detail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optimize your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production</a:t>
            </a:r>
            <a:r>
              <a:rPr lang="en-US" sz="1600" i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and save time and money! </a:t>
            </a:r>
          </a:p>
        </p:txBody>
      </p:sp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PROCESS &amp; BANDWIDTH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667993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Application usage (memory, CPU, bytes/sec)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Network usage (bytes/sec)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6" name="Picture 2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13CCF89-0E9F-47CE-B189-E305593F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73" y="531472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CPU &amp; memory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Disk read &amp; write statistics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20B15-B616-4959-B52F-06612F146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1473" flipH="1">
            <a:off x="3034437" y="531472"/>
            <a:ext cx="9797142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868F940-7AA8-47C5-B637-44A27838F251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29FAE33-A45B-42BC-AA51-6076150FB09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2356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Active users and servers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Session duration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1" name="Picture 20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C2599EC2-34CA-4C81-A618-763CB214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81" y="531472"/>
            <a:ext cx="9975273" cy="6858000"/>
          </a:xfrm>
          <a:prstGeom prst="rect">
            <a:avLst/>
          </a:prstGeom>
        </p:spPr>
      </p:pic>
      <p:sp>
        <p:nvSpPr>
          <p:cNvPr id="22" name="ZoneTexte 9">
            <a:extLst>
              <a:ext uri="{FF2B5EF4-FFF2-40B4-BE49-F238E27FC236}">
                <a16:creationId xmlns:a16="http://schemas.microsoft.com/office/drawing/2014/main" id="{1DF5BE85-64C3-4DCC-BEBE-885B99DA250A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B04EAFAF-C971-4F9B-BFCA-31FEA731167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USER BEHAVIOR</a:t>
            </a:r>
          </a:p>
        </p:txBody>
      </p:sp>
    </p:spTree>
    <p:extLst>
      <p:ext uri="{BB962C8B-B14F-4D97-AF65-F5344CB8AC3E}">
        <p14:creationId xmlns:p14="http://schemas.microsoft.com/office/powerpoint/2010/main" val="4797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AVAILABILITY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Track up and down time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Monitor website response codes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44">
            <a:extLst>
              <a:ext uri="{FF2B5EF4-FFF2-40B4-BE49-F238E27FC236}">
                <a16:creationId xmlns:a16="http://schemas.microsoft.com/office/drawing/2014/main" id="{FCBC44A7-CA4A-CB35-0229-18FA56E2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0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">
            <a:extLst>
              <a:ext uri="{FF2B5EF4-FFF2-40B4-BE49-F238E27FC236}">
                <a16:creationId xmlns:a16="http://schemas.microsoft.com/office/drawing/2014/main" id="{3225FEB3-0566-4FBB-9CA5-7CC732997E5B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48" name="Ellipse 72">
              <a:extLst>
                <a:ext uri="{FF2B5EF4-FFF2-40B4-BE49-F238E27FC236}">
                  <a16:creationId xmlns:a16="http://schemas.microsoft.com/office/drawing/2014/main" id="{A75984A7-FDC2-4DC8-AA2D-40C6DD6DFD50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73">
              <a:extLst>
                <a:ext uri="{FF2B5EF4-FFF2-40B4-BE49-F238E27FC236}">
                  <a16:creationId xmlns:a16="http://schemas.microsoft.com/office/drawing/2014/main" id="{69037F14-E83F-465C-AD84-98582F67BA7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5" name="Forme libre : forme 1">
            <a:extLst>
              <a:ext uri="{FF2B5EF4-FFF2-40B4-BE49-F238E27FC236}">
                <a16:creationId xmlns:a16="http://schemas.microsoft.com/office/drawing/2014/main" id="{8164F2C7-349E-4059-A314-6FBA2F9BC69B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709A9B54-3814-4247-97A7-DBCB92822CE3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3463EEF2-6909-4E74-A164-65C4A88B28F6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8668E2AD-7DE4-4609-8D75-F28C242F5664}"/>
              </a:ext>
            </a:extLst>
          </p:cNvPr>
          <p:cNvSpPr txBox="1"/>
          <p:nvPr/>
        </p:nvSpPr>
        <p:spPr>
          <a:xfrm>
            <a:off x="7581435" y="3722967"/>
            <a:ext cx="3494882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Number of outages (selected time range)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Total outage duration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80C9FE-721B-48E7-A537-A97FCCC9209F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D4018E-4597-4EB4-8721-A16417ED5667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FDA810-5E2B-4D9A-A01B-71FF55D2E4FB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144810-0C0A-48D5-9900-6AA101D2C741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610362-3187-4D48-A1E3-E28DD30C5201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65D0FFB5-90DE-45C3-80E9-1EDB6B4B3888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45">
            <a:extLst>
              <a:ext uri="{FF2B5EF4-FFF2-40B4-BE49-F238E27FC236}">
                <a16:creationId xmlns:a16="http://schemas.microsoft.com/office/drawing/2014/main" id="{847D9BA4-9383-1FDD-852B-4DC40A7E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8" name="Forme libre : forme 1">
            <a:extLst>
              <a:ext uri="{FF2B5EF4-FFF2-40B4-BE49-F238E27FC236}">
                <a16:creationId xmlns:a16="http://schemas.microsoft.com/office/drawing/2014/main" id="{A916644F-3ED6-476F-8AAE-F2AF70BF7EAE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9">
            <a:extLst>
              <a:ext uri="{FF2B5EF4-FFF2-40B4-BE49-F238E27FC236}">
                <a16:creationId xmlns:a16="http://schemas.microsoft.com/office/drawing/2014/main" id="{2E41B116-68E3-4F10-9CBD-5EA3BF4B0C15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17BE1A12-D4CF-47F9-8A8D-EB1D539B9239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RESPONSE TIME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BF56D0B7-F2BE-4916-9C76-D268071A836F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Minimum &amp; maximum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Average response time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239C66-BDFF-4029-9846-9AA2D4504B84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A6A043-DA0B-42A4-9D95-743BC278ED92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DAE7D1-EC2A-446B-B234-9F5DA0B43271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6B7175-152A-4692-92BC-4675D3FBB6EC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403812-6FC1-47B4-9535-81429AF4CBCB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22">
            <a:extLst>
              <a:ext uri="{FF2B5EF4-FFF2-40B4-BE49-F238E27FC236}">
                <a16:creationId xmlns:a16="http://schemas.microsoft.com/office/drawing/2014/main" id="{3F9759B8-749C-4FDD-8DF1-C64047C64E54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  <p:pic>
        <p:nvPicPr>
          <p:cNvPr id="2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04A9EA9-9695-CA94-A66C-1F3DED945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8376492" y="37043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252222" y="2818601"/>
            <a:ext cx="3072175" cy="173349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570100"/>
            <a:ext cx="4371894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Set up Regular Reporting to Better Manage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your Servers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929356"/>
            <a:ext cx="3598778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Easily create professional reports with the most relevant information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09" y="3926840"/>
            <a:ext cx="4315129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10+ ready-to-use reports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Intuitive customization tool (logo, brand colors, etc.)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Use real-time &amp; historical data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Search, save, export and print reports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Schedule report emailing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4111057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492295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873533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5254771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636010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627C61-0888-4D3A-B6CB-5A33C0F15D30}"/>
              </a:ext>
            </a:extLst>
          </p:cNvPr>
          <p:cNvGrpSpPr/>
          <p:nvPr/>
        </p:nvGrpSpPr>
        <p:grpSpPr>
          <a:xfrm>
            <a:off x="6414181" y="1847331"/>
            <a:ext cx="4586743" cy="3705980"/>
            <a:chOff x="6297239" y="2002772"/>
            <a:chExt cx="4586743" cy="370598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B838E0B-1D0A-4659-948B-071344039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" b="83"/>
            <a:stretch>
              <a:fillRect/>
            </a:stretch>
          </p:blipFill>
          <p:spPr>
            <a:xfrm>
              <a:off x="6327231" y="2002772"/>
              <a:ext cx="4526758" cy="2804160"/>
            </a:xfrm>
            <a:custGeom>
              <a:avLst/>
              <a:gdLst>
                <a:gd name="connsiteX0" fmla="*/ 66066 w 4526758"/>
                <a:gd name="connsiteY0" fmla="*/ 0 h 2804160"/>
                <a:gd name="connsiteX1" fmla="*/ 4460692 w 4526758"/>
                <a:gd name="connsiteY1" fmla="*/ 0 h 2804160"/>
                <a:gd name="connsiteX2" fmla="*/ 4526758 w 4526758"/>
                <a:gd name="connsiteY2" fmla="*/ 66066 h 2804160"/>
                <a:gd name="connsiteX3" fmla="*/ 4526758 w 4526758"/>
                <a:gd name="connsiteY3" fmla="*/ 2738094 h 2804160"/>
                <a:gd name="connsiteX4" fmla="*/ 4460692 w 4526758"/>
                <a:gd name="connsiteY4" fmla="*/ 2804160 h 2804160"/>
                <a:gd name="connsiteX5" fmla="*/ 66066 w 4526758"/>
                <a:gd name="connsiteY5" fmla="*/ 2804160 h 2804160"/>
                <a:gd name="connsiteX6" fmla="*/ 0 w 4526758"/>
                <a:gd name="connsiteY6" fmla="*/ 2738094 h 2804160"/>
                <a:gd name="connsiteX7" fmla="*/ 0 w 4526758"/>
                <a:gd name="connsiteY7" fmla="*/ 66066 h 2804160"/>
                <a:gd name="connsiteX8" fmla="*/ 66066 w 4526758"/>
                <a:gd name="connsiteY8" fmla="*/ 0 h 28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6758" h="2804160">
                  <a:moveTo>
                    <a:pt x="66066" y="0"/>
                  </a:moveTo>
                  <a:lnTo>
                    <a:pt x="4460692" y="0"/>
                  </a:lnTo>
                  <a:cubicBezTo>
                    <a:pt x="4497179" y="0"/>
                    <a:pt x="4526758" y="29579"/>
                    <a:pt x="4526758" y="66066"/>
                  </a:cubicBezTo>
                  <a:lnTo>
                    <a:pt x="4526758" y="2738094"/>
                  </a:lnTo>
                  <a:cubicBezTo>
                    <a:pt x="4526758" y="2774581"/>
                    <a:pt x="4497179" y="2804160"/>
                    <a:pt x="4460692" y="2804160"/>
                  </a:cubicBezTo>
                  <a:lnTo>
                    <a:pt x="66066" y="2804160"/>
                  </a:lnTo>
                  <a:cubicBezTo>
                    <a:pt x="29579" y="2804160"/>
                    <a:pt x="0" y="2774581"/>
                    <a:pt x="0" y="2738094"/>
                  </a:cubicBezTo>
                  <a:lnTo>
                    <a:pt x="0" y="66066"/>
                  </a:lnTo>
                  <a:cubicBezTo>
                    <a:pt x="0" y="29579"/>
                    <a:pt x="29579" y="0"/>
                    <a:pt x="66066" y="0"/>
                  </a:cubicBezTo>
                  <a:close/>
                </a:path>
              </a:pathLst>
            </a:cu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FE2BA3F-07F1-46C1-8A69-1128214C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39" y="2002772"/>
              <a:ext cx="4586743" cy="3705980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DAF737-46CC-4CAC-8C8F-4C6F47853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393</Words>
  <Application>Microsoft Office PowerPoint</Application>
  <PresentationFormat>Widescreen</PresentationFormat>
  <Paragraphs>99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Montserrat</vt:lpstr>
      <vt:lpstr>Calibri</vt:lpstr>
      <vt:lpstr>Montserrat Bold</vt:lpstr>
      <vt:lpstr>Good Times Rg</vt:lpstr>
      <vt:lpstr>Montserrat Medium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Caleb Zaharris</cp:lastModifiedBy>
  <cp:revision>70</cp:revision>
  <dcterms:created xsi:type="dcterms:W3CDTF">2022-01-11T13:17:39Z</dcterms:created>
  <dcterms:modified xsi:type="dcterms:W3CDTF">2025-03-25T14:37:23Z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38152861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